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2" r:id="rId3"/>
  </p:sldMasterIdLst>
  <p:notesMasterIdLst>
    <p:notesMasterId r:id="rId13"/>
  </p:notesMasterIdLst>
  <p:sldIdLst>
    <p:sldId id="256" r:id="rId4"/>
    <p:sldId id="2007577108" r:id="rId5"/>
    <p:sldId id="297" r:id="rId6"/>
    <p:sldId id="2007577136" r:id="rId7"/>
    <p:sldId id="2007577137" r:id="rId8"/>
    <p:sldId id="2007577138" r:id="rId9"/>
    <p:sldId id="2007577135" r:id="rId10"/>
    <p:sldId id="257" r:id="rId11"/>
    <p:sldId id="20075771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F99D-219F-4203-B742-1DDA9799345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BBD3-5B3A-435D-B285-87A7E11D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5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1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5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2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15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1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71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6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4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4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3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86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9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30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4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94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68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 </a:t>
            </a:r>
            <a:r>
              <a:rPr lang="vi-VN" sz="6000" b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f</a:t>
            </a:r>
            <a:endParaRPr kumimoji="0" lang="en-US" sz="6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Kiểu 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5" y="4812563"/>
            <a:ext cx="9415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HP001 4 hàng" panose="020B0603050302020204" pitchFamily="34" charset="0"/>
                <a:ea typeface="Arial-Rounded"/>
              </a:rPr>
              <a:t>Z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HP001 4 hàng" panose="020B0603050302020204" pitchFamily="34" charset="0"/>
                <a:ea typeface="Arial-Rounded"/>
              </a:rPr>
              <a:t>Z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2,5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96101-A544-4712-BDA6-FF2FCB463B02}"/>
              </a:ext>
            </a:extLst>
          </p:cNvPr>
          <p:cNvSpPr txBox="1"/>
          <p:nvPr/>
        </p:nvSpPr>
        <p:spPr>
          <a:xfrm>
            <a:off x="2656383" y="0"/>
            <a:ext cx="71544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b="1" kern="0" err="1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4000" b="1" kern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f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8" name="Picture 7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9944091B-B1CA-4F6E-94FB-563D09E20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77"/>
          <a:stretch/>
        </p:blipFill>
        <p:spPr>
          <a:xfrm>
            <a:off x="2221346" y="938719"/>
            <a:ext cx="3556580" cy="3517716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D1B122D-09A9-4559-B8B2-CA1FD1E65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34" t="20989" r="11585" b="22962"/>
          <a:stretch/>
        </p:blipFill>
        <p:spPr>
          <a:xfrm>
            <a:off x="7238199" y="1594306"/>
            <a:ext cx="2736043" cy="28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2640013" y="306705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40013" y="24050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314" y="90805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 ý đúng nhất: 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6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7490096">
            <a:off x="4367213" y="525462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74825" y="1700213"/>
            <a:ext cx="6965950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40013" y="31416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5 ô li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682875" y="3786189"/>
            <a:ext cx="162718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5" name="Picture 14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75635F0E-1E45-42C6-92A3-A77E462BDB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7"/>
          <a:stretch/>
        </p:blipFill>
        <p:spPr>
          <a:xfrm>
            <a:off x="6808546" y="2139858"/>
            <a:ext cx="3864457" cy="38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773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allAtOnce"/>
      <p:bldP spid="5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24188" y="3738563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95539" y="889001"/>
            <a:ext cx="41322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52719" y="1412876"/>
            <a:ext cx="7204075" cy="45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ô li ?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746378" y="2303464"/>
            <a:ext cx="512763" cy="4699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855913" y="2373314"/>
            <a:ext cx="22860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) 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rưỡi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911475" y="31194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BA7B9F5F-7D0F-446B-A811-A003853F66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4" t="20989" r="11585" b="22962"/>
          <a:stretch/>
        </p:blipFill>
        <p:spPr>
          <a:xfrm>
            <a:off x="7050089" y="2016868"/>
            <a:ext cx="3466169" cy="3625901"/>
          </a:xfrm>
          <a:prstGeom prst="rect">
            <a:avLst/>
          </a:prstGeom>
        </p:spPr>
      </p:pic>
      <p:sp>
        <p:nvSpPr>
          <p:cNvPr id="34" name="Line 26"/>
          <p:cNvSpPr>
            <a:spLocks noChangeShapeType="1"/>
          </p:cNvSpPr>
          <p:nvPr/>
        </p:nvSpPr>
        <p:spPr bwMode="auto">
          <a:xfrm flipV="1">
            <a:off x="7103254" y="2773364"/>
            <a:ext cx="3284755" cy="2126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ffectLst/>
        </p:spPr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anose="020B7200000000000000" pitchFamily="34" charset="0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1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 animBg="1"/>
      <p:bldP spid="16" grpId="0" build="allAtOnce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95575" y="3068639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b)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22539" y="927101"/>
            <a:ext cx="3667125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Chọn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ý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đúng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nhất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:</a:t>
            </a:r>
          </a:p>
        </p:txBody>
      </p:sp>
      <p:pic>
        <p:nvPicPr>
          <p:cNvPr id="615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42976" y="1487488"/>
            <a:ext cx="5181600" cy="377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 *Con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?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59075" y="2276475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/>
              <a:cs typeface="+mn-cs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55900" y="2336801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a)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703514" y="3644901"/>
            <a:ext cx="20240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c)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pic>
        <p:nvPicPr>
          <p:cNvPr id="16" name="Picture 15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4FC67A8A-A653-4CBA-98CD-5C7F95883E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7"/>
          <a:stretch/>
        </p:blipFill>
        <p:spPr>
          <a:xfrm>
            <a:off x="7077083" y="2062643"/>
            <a:ext cx="3729140" cy="36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 animBg="1"/>
      <p:bldP spid="19" grpId="0" build="allAtOnce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690BF-3D90-438A-8D55-C8946495AA2F}"/>
              </a:ext>
            </a:extLst>
          </p:cNvPr>
          <p:cNvSpPr txBox="1"/>
          <p:nvPr/>
        </p:nvSpPr>
        <p:spPr>
          <a:xfrm>
            <a:off x="4413040" y="1369"/>
            <a:ext cx="759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VIẾT ỨNG DỤNG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HP001" panose="020B06030503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0B6E87-BD6E-4A4A-9417-EAF81F6FE582}"/>
              </a:ext>
            </a:extLst>
          </p:cNvPr>
          <p:cNvGrpSpPr/>
          <p:nvPr/>
        </p:nvGrpSpPr>
        <p:grpSpPr>
          <a:xfrm>
            <a:off x="1839450" y="1870211"/>
            <a:ext cx="8497225" cy="1101753"/>
            <a:chOff x="328872" y="2049957"/>
            <a:chExt cx="6372918" cy="8263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AACC1E-7512-4939-90F6-DBC176F29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6630" b="84500"/>
            <a:stretch/>
          </p:blipFill>
          <p:spPr>
            <a:xfrm>
              <a:off x="328872" y="2049957"/>
              <a:ext cx="6372918" cy="82631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43D0E1-5F4F-4052-89FC-7259CB27F0B1}"/>
                </a:ext>
              </a:extLst>
            </p:cNvPr>
            <p:cNvSpPr txBox="1"/>
            <p:nvPr/>
          </p:nvSpPr>
          <p:spPr>
            <a:xfrm>
              <a:off x="387756" y="2332958"/>
              <a:ext cx="6181915" cy="438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/>
                  <a:cs typeface="+mn-cs"/>
                </a:rPr>
                <a:t>f</a:t>
              </a:r>
              <a:r>
                <a:rPr lang="vi-VN" sz="3200" b="1">
                  <a:solidFill>
                    <a:srgbClr val="FF0000"/>
                  </a:solidFill>
                  <a:latin typeface="HP001 4 hàng" panose="020B0603050302020204" pitchFamily="34" charset="0"/>
                </a:rPr>
                <a:t>iệt </a:t>
              </a:r>
              <a:r>
                <a:rPr lang="en-US" sz="3200" b="1" kern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W</a:t>
              </a:r>
              <a:r>
                <a:rPr lang="vi-VN" sz="3200" b="1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am </a:t>
              </a:r>
              <a:r>
                <a:rPr lang="vi-VN" sz="3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có nhiều danh lam thắng cảnh.</a:t>
              </a:r>
              <a:endParaRPr lang="en-US" sz="32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E5D5D2-DCE9-4B9D-B706-FCB0C17440BD}"/>
              </a:ext>
            </a:extLst>
          </p:cNvPr>
          <p:cNvSpPr txBox="1"/>
          <p:nvPr/>
        </p:nvSpPr>
        <p:spPr>
          <a:xfrm>
            <a:off x="2580567" y="2971960"/>
            <a:ext cx="8159768" cy="23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a.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Khoảng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giữa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cao</a:t>
            </a:r>
            <a:r>
              <a:rPr lang="en-US" sz="2000" dirty="0">
                <a:latin typeface="UTM Avo" panose="02040603050506020204" pitchFamily="18" charset="0"/>
              </a:rPr>
              <a:t> 2.5 li 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CDB4D5-908C-44E6-96DB-3FE10CD0A7A8}"/>
              </a:ext>
            </a:extLst>
          </p:cNvPr>
          <p:cNvSpPr txBox="1"/>
          <p:nvPr/>
        </p:nvSpPr>
        <p:spPr>
          <a:xfrm>
            <a:off x="2580567" y="4367802"/>
            <a:ext cx="8159768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7B23C-05E6-4D46-9A1E-6EE956DC9833}"/>
              </a:ext>
            </a:extLst>
          </p:cNvPr>
          <p:cNvSpPr txBox="1"/>
          <p:nvPr/>
        </p:nvSpPr>
        <p:spPr>
          <a:xfrm>
            <a:off x="2580567" y="3510688"/>
            <a:ext cx="178118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V, N</a:t>
            </a:r>
            <a:endParaRPr lang="vi-VN" sz="20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3C2BE8-9FA1-4113-AAA8-C0E76AA81C91}"/>
              </a:ext>
            </a:extLst>
          </p:cNvPr>
          <p:cNvSpPr txBox="1"/>
          <p:nvPr/>
        </p:nvSpPr>
        <p:spPr>
          <a:xfrm>
            <a:off x="2580567" y="5225963"/>
            <a:ext cx="815976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, h, l, 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74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uiExpand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1D19-F068-E061-A96A-73FA92A9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food&#10;&#10;Description automatically generated">
            <a:extLst>
              <a:ext uri="{FF2B5EF4-FFF2-40B4-BE49-F238E27FC236}">
                <a16:creationId xmlns:a16="http://schemas.microsoft.com/office/drawing/2014/main" id="{AA5174BF-5E99-AD46-4D4B-61C0804D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9"/>
            <a:ext cx="12192000" cy="6858000"/>
          </a:xfr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1BEC9DD-0558-26A7-42DB-69BD00A83D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59" y="-243839"/>
            <a:ext cx="1635760" cy="16357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A4EFE-F0F4-94A3-1B6C-5C80BEE6981D}"/>
              </a:ext>
            </a:extLst>
          </p:cNvPr>
          <p:cNvGrpSpPr/>
          <p:nvPr/>
        </p:nvGrpSpPr>
        <p:grpSpPr>
          <a:xfrm>
            <a:off x="11028288" y="0"/>
            <a:ext cx="1388794" cy="385931"/>
            <a:chOff x="11007968" y="30631"/>
            <a:chExt cx="1388794" cy="3859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E643B6-F515-2D2A-1D51-E805D240D67B}"/>
                </a:ext>
              </a:extLst>
            </p:cNvPr>
            <p:cNvSpPr txBox="1"/>
            <p:nvPr/>
          </p:nvSpPr>
          <p:spPr>
            <a:xfrm>
              <a:off x="11007968" y="30631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8C9F2E-77E7-C5CD-7974-E0F9A17464E4}"/>
                </a:ext>
              </a:extLst>
            </p:cNvPr>
            <p:cNvSpPr txBox="1"/>
            <p:nvPr/>
          </p:nvSpPr>
          <p:spPr>
            <a:xfrm>
              <a:off x="11048608" y="47230"/>
              <a:ext cx="1348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Măng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#9Slide07 SVNCinnamoncake" panose="02000000000000000000" pitchFamily="2" charset="0"/>
                  <a:ea typeface="+mn-ea"/>
                  <a:cs typeface="+mn-cs"/>
                </a:rPr>
                <a:t> Non</a:t>
              </a:r>
            </a:p>
          </p:txBody>
        </p:sp>
      </p:grpSp>
      <p:pic>
        <p:nvPicPr>
          <p:cNvPr id="14" name="图片 1">
            <a:extLst>
              <a:ext uri="{FF2B5EF4-FFF2-40B4-BE49-F238E27FC236}">
                <a16:creationId xmlns:a16="http://schemas.microsoft.com/office/drawing/2014/main" id="{F85785C5-9FB8-BD73-41E1-F19B7BB1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113" y="1641205"/>
            <a:ext cx="7637329" cy="453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BE6F6-EA45-1A2A-0980-B3A134119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97" y="3638720"/>
            <a:ext cx="3582468" cy="3093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723E8-940B-8AB3-C883-FA28240E2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21" y="738200"/>
            <a:ext cx="551126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206</Words>
  <Application>Microsoft Office PowerPoint</Application>
  <PresentationFormat>Widescreen</PresentationFormat>
  <Paragraphs>37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微软雅黑</vt:lpstr>
      <vt:lpstr>#9Slide07 SVNCinnamoncake</vt:lpstr>
      <vt:lpstr>.VnTime</vt:lpstr>
      <vt:lpstr>Arial</vt:lpstr>
      <vt:lpstr>Arial-Rounded</vt:lpstr>
      <vt:lpstr>Calibri</vt:lpstr>
      <vt:lpstr>等线</vt:lpstr>
      <vt:lpstr>等线 Light</vt:lpstr>
      <vt:lpstr>HP001</vt:lpstr>
      <vt:lpstr>HP001 4 hàng</vt:lpstr>
      <vt:lpstr>黑体</vt:lpstr>
      <vt:lpstr>Times New Roman</vt:lpstr>
      <vt:lpstr>UTM Avo</vt:lpstr>
      <vt:lpstr>Wingdings</vt:lpstr>
      <vt:lpstr>华康少女文字W5(P)</vt:lpstr>
      <vt:lpstr>包图主题2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2021-08-03T09:36:18Z</dcterms:created>
  <dcterms:modified xsi:type="dcterms:W3CDTF">2026-04-12T16:05:34Z</dcterms:modified>
</cp:coreProperties>
</file>