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2" r:id="rId3"/>
  </p:sldMasterIdLst>
  <p:notesMasterIdLst>
    <p:notesMasterId r:id="rId13"/>
  </p:notesMasterIdLst>
  <p:sldIdLst>
    <p:sldId id="256" r:id="rId4"/>
    <p:sldId id="2007577108" r:id="rId5"/>
    <p:sldId id="297" r:id="rId6"/>
    <p:sldId id="2007577132" r:id="rId7"/>
    <p:sldId id="2007577133" r:id="rId8"/>
    <p:sldId id="2007577134" r:id="rId9"/>
    <p:sldId id="2007577135" r:id="rId10"/>
    <p:sldId id="257" r:id="rId11"/>
    <p:sldId id="20075771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CF99D-219F-4203-B742-1DDA97993456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8BBD3-5B3A-435D-B285-87A7E11D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6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25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01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90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556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82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154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31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8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3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2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16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4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9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1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26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2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71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46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14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64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13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86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19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30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849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59458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6869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 </a:t>
            </a:r>
            <a:r>
              <a:rPr lang="en-US" sz="6000" b="1">
                <a:solidFill>
                  <a:srgbClr val="4472C4">
                    <a:lumMod val="50000"/>
                  </a:srgbClr>
                </a:solidFill>
                <a:latin typeface="HP001 4 hàng" panose="020B0603050302020204" pitchFamily="34" charset="0"/>
                <a:ea typeface="Arial-Rounded"/>
              </a:rPr>
              <a:t>Z</a:t>
            </a:r>
            <a:endParaRPr kumimoji="0" lang="en-US" sz="6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Kiểu 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BD64D-85DD-4DB5-911E-8E12982B7FDA}"/>
              </a:ext>
            </a:extLst>
          </p:cNvPr>
          <p:cNvSpPr txBox="1"/>
          <p:nvPr/>
        </p:nvSpPr>
        <p:spPr>
          <a:xfrm>
            <a:off x="429658" y="749147"/>
            <a:ext cx="2522862" cy="351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77C6B-023F-4D2E-815A-978C5A68DC6C}"/>
              </a:ext>
            </a:extLst>
          </p:cNvPr>
          <p:cNvSpPr txBox="1"/>
          <p:nvPr/>
        </p:nvSpPr>
        <p:spPr>
          <a:xfrm>
            <a:off x="1782895" y="4812563"/>
            <a:ext cx="941553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HP001 4 hàng" panose="020B0603050302020204" pitchFamily="34" charset="0"/>
                <a:ea typeface="Arial-Rounded"/>
              </a:rPr>
              <a:t>Z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li;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HP001 4 hàng" panose="020B0603050302020204" pitchFamily="34" charset="0"/>
                <a:ea typeface="Arial-Rounded"/>
              </a:rPr>
              <a:t>Z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2,5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96101-A544-4712-BDA6-FF2FCB463B02}"/>
              </a:ext>
            </a:extLst>
          </p:cNvPr>
          <p:cNvSpPr txBox="1"/>
          <p:nvPr/>
        </p:nvSpPr>
        <p:spPr>
          <a:xfrm>
            <a:off x="2656383" y="0"/>
            <a:ext cx="715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chữ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err="1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hoa</a:t>
            </a:r>
            <a:r>
              <a:rPr lang="en-US" sz="4000" b="1" kern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733" b="1">
                <a:solidFill>
                  <a:srgbClr val="4472C4">
                    <a:lumMod val="50000"/>
                  </a:srgbClr>
                </a:solidFill>
                <a:latin typeface="HP001 4 hàng" panose="020B0603050302020204" pitchFamily="34" charset="0"/>
                <a:ea typeface="Arial-Rounded"/>
              </a:rPr>
              <a:t>Z</a:t>
            </a:r>
            <a:endParaRPr lang="en-US" sz="2667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2AF9FF-F79E-4B41-BCE2-7473F2F75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4" t="24511" r="13656" b="24889"/>
          <a:stretch/>
        </p:blipFill>
        <p:spPr>
          <a:xfrm>
            <a:off x="6411493" y="1540733"/>
            <a:ext cx="3132015" cy="3053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487EB8-EC70-4801-A528-9E8DB46BF8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53647" b="-923"/>
          <a:stretch/>
        </p:blipFill>
        <p:spPr>
          <a:xfrm>
            <a:off x="2529740" y="1015663"/>
            <a:ext cx="3559505" cy="365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2640013" y="3067050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/>
              <a:cs typeface="+mn-cs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640013" y="24050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a) 4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0314" y="908051"/>
            <a:ext cx="36671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Chọn ý đúng nhất: 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pic>
        <p:nvPicPr>
          <p:cNvPr id="6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7490096">
            <a:off x="4367213" y="525462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74825" y="1700213"/>
            <a:ext cx="6965950" cy="4593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 *Con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Z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ô li ?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640013" y="31416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b) 5 ô li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682875" y="3786189"/>
            <a:ext cx="1627188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7702E1-0A6E-43BB-B0DB-B5E337EA59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53647" b="-923"/>
          <a:stretch/>
        </p:blipFill>
        <p:spPr>
          <a:xfrm>
            <a:off x="6805319" y="2304503"/>
            <a:ext cx="3559505" cy="365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2162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allAtOnce"/>
      <p:bldP spid="5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24188" y="3738563"/>
            <a:ext cx="1771650" cy="5222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395539" y="889001"/>
            <a:ext cx="41322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Chọn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ý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đúng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nhất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:</a:t>
            </a:r>
          </a:p>
        </p:txBody>
      </p:sp>
      <p:pic>
        <p:nvPicPr>
          <p:cNvPr id="5124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51652" y="1673315"/>
            <a:ext cx="7204075" cy="4593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 *Con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Z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ô li 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2746378" y="2303464"/>
            <a:ext cx="512763" cy="469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/>
              <a:cs typeface="+mn-cs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855913" y="2373314"/>
            <a:ext cx="2286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a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) 2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rưỡi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911475" y="3119439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b) 4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7BA21CC-9B16-4542-9689-915EC72CFD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34" t="24511" r="13656" b="24889"/>
          <a:stretch/>
        </p:blipFill>
        <p:spPr>
          <a:xfrm>
            <a:off x="7162550" y="2181382"/>
            <a:ext cx="3524447" cy="3435987"/>
          </a:xfrm>
          <a:prstGeom prst="rect">
            <a:avLst/>
          </a:prstGeom>
        </p:spPr>
      </p:pic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7170636" y="2773364"/>
            <a:ext cx="352444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ffectLst/>
        </p:spPr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" panose="020B7200000000000000" pitchFamily="34" charset="0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4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 animBg="1"/>
      <p:bldP spid="16" grpId="0" build="allAtOnce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695575" y="3068639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b)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22539" y="927101"/>
            <a:ext cx="36671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Chọn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ý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đúng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nhất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:</a:t>
            </a:r>
          </a:p>
        </p:txBody>
      </p:sp>
      <p:pic>
        <p:nvPicPr>
          <p:cNvPr id="6150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14382" y="1666806"/>
            <a:ext cx="5181600" cy="3777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 *Con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Z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?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759075" y="227647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/>
              <a:cs typeface="+mn-cs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755900" y="233680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a)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703514" y="3644901"/>
            <a:ext cx="20240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c)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557C87-20CC-4BE8-8A80-58CB5B6D19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53647" b="-923"/>
          <a:stretch/>
        </p:blipFill>
        <p:spPr>
          <a:xfrm>
            <a:off x="7220304" y="1889127"/>
            <a:ext cx="3424024" cy="351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4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 animBg="1"/>
      <p:bldP spid="19" grpId="0" build="allAtOnce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690BF-3D90-438A-8D55-C8946495AA2F}"/>
              </a:ext>
            </a:extLst>
          </p:cNvPr>
          <p:cNvSpPr txBox="1"/>
          <p:nvPr/>
        </p:nvSpPr>
        <p:spPr>
          <a:xfrm>
            <a:off x="4413040" y="1369"/>
            <a:ext cx="759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VIẾT ỨNG DỤNG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HP001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72683-E51A-47C9-B56A-3997BFEC8EF4}"/>
              </a:ext>
            </a:extLst>
          </p:cNvPr>
          <p:cNvSpPr txBox="1"/>
          <p:nvPr/>
        </p:nvSpPr>
        <p:spPr>
          <a:xfrm>
            <a:off x="2205494" y="3124887"/>
            <a:ext cx="8159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 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giữa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2.5 li 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1D0F64-B630-4936-9A0B-EAAEAA03910A}"/>
              </a:ext>
            </a:extLst>
          </p:cNvPr>
          <p:cNvGrpSpPr/>
          <p:nvPr/>
        </p:nvGrpSpPr>
        <p:grpSpPr>
          <a:xfrm>
            <a:off x="2031534" y="1514146"/>
            <a:ext cx="8601084" cy="1114048"/>
            <a:chOff x="347937" y="2043957"/>
            <a:chExt cx="6648038" cy="87016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1A6CDD-FA01-49BB-B625-AEA899440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0927" b="84500"/>
            <a:stretch/>
          </p:blipFill>
          <p:spPr>
            <a:xfrm>
              <a:off x="418676" y="2043957"/>
              <a:ext cx="6365271" cy="87016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23952-62A6-45B8-8951-BCE491178FA7}"/>
                </a:ext>
              </a:extLst>
            </p:cNvPr>
            <p:cNvSpPr txBox="1"/>
            <p:nvPr/>
          </p:nvSpPr>
          <p:spPr>
            <a:xfrm>
              <a:off x="347937" y="2348298"/>
              <a:ext cx="6648038" cy="440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067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Tǟần </a:t>
              </a:r>
              <a:r>
                <a:rPr lang="en-US" sz="3067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Z</a:t>
              </a:r>
              <a:r>
                <a:rPr lang="vi-VN" sz="3067" b="1">
                  <a:solidFill>
                    <a:srgbClr val="FF0000"/>
                  </a:solidFill>
                  <a:latin typeface="HP001 4 hàng" panose="020B0603050302020204" pitchFamily="34" charset="0"/>
                </a:rPr>
                <a:t>uǬ </a:t>
              </a:r>
              <a:r>
                <a:rPr lang="vi-VN" sz="3067" b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T</a:t>
              </a:r>
              <a:r>
                <a:rPr lang="en-US" sz="3067" b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oản</a:t>
              </a:r>
              <a:r>
                <a:rPr lang="vi-VN" sz="3067" b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sz="3067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là wgưƟ a</a:t>
              </a:r>
              <a:r>
                <a:rPr lang="el-GR" sz="3067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067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hùng </a:t>
              </a:r>
              <a:r>
                <a:rPr lang="el-GR" sz="3067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η</a:t>
              </a:r>
              <a:r>
                <a:rPr lang="vi-VN" sz="3067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ỏ ǇuĔ</a:t>
              </a:r>
              <a:r>
                <a:rPr lang="en-US" sz="3067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D8492F-F47A-4261-B084-D5E555A6CB7E}"/>
              </a:ext>
            </a:extLst>
          </p:cNvPr>
          <p:cNvSpPr txBox="1"/>
          <p:nvPr/>
        </p:nvSpPr>
        <p:spPr>
          <a:xfrm>
            <a:off x="2205494" y="4013664"/>
            <a:ext cx="815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giữa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ghi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1 con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o.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341B73-696F-42BB-95D6-E545C6B6EE1C}"/>
              </a:ext>
            </a:extLst>
          </p:cNvPr>
          <p:cNvSpPr txBox="1"/>
          <p:nvPr/>
        </p:nvSpPr>
        <p:spPr>
          <a:xfrm>
            <a:off x="6689689" y="3124026"/>
            <a:ext cx="37994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400" dirty="0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Z, T</a:t>
            </a:r>
            <a:r>
              <a:rPr lang="en-US" sz="2400" dirty="0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</a:rPr>
              <a:t>.</a:t>
            </a:r>
            <a:endParaRPr lang="vi-VN" sz="2400" dirty="0">
              <a:solidFill>
                <a:srgbClr val="70AD47">
                  <a:lumMod val="75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0D1869-7DE4-48DB-ACFD-94B3B8D89C2F}"/>
              </a:ext>
            </a:extLst>
          </p:cNvPr>
          <p:cNvSpPr txBox="1"/>
          <p:nvPr/>
        </p:nvSpPr>
        <p:spPr>
          <a:xfrm>
            <a:off x="2329395" y="4887841"/>
            <a:ext cx="815976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g, l, h</a:t>
            </a:r>
            <a:r>
              <a:rPr lang="en-US" sz="2400" dirty="0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</a:rPr>
              <a:t>.</a:t>
            </a:r>
            <a:endParaRPr lang="vi-VN" sz="2400" dirty="0">
              <a:solidFill>
                <a:srgbClr val="70AD47">
                  <a:lumMod val="75000"/>
                </a:srgb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74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8" grpId="0" uiExpand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1D19-F068-E061-A96A-73FA92A9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food&#10;&#10;Description automatically generated">
            <a:extLst>
              <a:ext uri="{FF2B5EF4-FFF2-40B4-BE49-F238E27FC236}">
                <a16:creationId xmlns:a16="http://schemas.microsoft.com/office/drawing/2014/main" id="{AA5174BF-5E99-AD46-4D4B-61C0804D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9"/>
            <a:ext cx="12192000" cy="6858000"/>
          </a:xfr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1BEC9DD-0558-26A7-42DB-69BD00A83D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59" y="-243839"/>
            <a:ext cx="1635760" cy="163576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6A4EFE-F0F4-94A3-1B6C-5C80BEE6981D}"/>
              </a:ext>
            </a:extLst>
          </p:cNvPr>
          <p:cNvGrpSpPr/>
          <p:nvPr/>
        </p:nvGrpSpPr>
        <p:grpSpPr>
          <a:xfrm>
            <a:off x="11028288" y="0"/>
            <a:ext cx="1388794" cy="385931"/>
            <a:chOff x="11007968" y="30631"/>
            <a:chExt cx="1388794" cy="3859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E643B6-F515-2D2A-1D51-E805D240D67B}"/>
                </a:ext>
              </a:extLst>
            </p:cNvPr>
            <p:cNvSpPr txBox="1"/>
            <p:nvPr/>
          </p:nvSpPr>
          <p:spPr>
            <a:xfrm>
              <a:off x="11007968" y="30631"/>
              <a:ext cx="1348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Măng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 Non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8C9F2E-77E7-C5CD-7974-E0F9A17464E4}"/>
                </a:ext>
              </a:extLst>
            </p:cNvPr>
            <p:cNvSpPr txBox="1"/>
            <p:nvPr/>
          </p:nvSpPr>
          <p:spPr>
            <a:xfrm>
              <a:off x="11048608" y="47230"/>
              <a:ext cx="1348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Măng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 Non</a:t>
              </a:r>
            </a:p>
          </p:txBody>
        </p:sp>
      </p:grpSp>
      <p:pic>
        <p:nvPicPr>
          <p:cNvPr id="14" name="图片 1">
            <a:extLst>
              <a:ext uri="{FF2B5EF4-FFF2-40B4-BE49-F238E27FC236}">
                <a16:creationId xmlns:a16="http://schemas.microsoft.com/office/drawing/2014/main" id="{F85785C5-9FB8-BD73-41E1-F19B7BB10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113" y="1641205"/>
            <a:ext cx="7637329" cy="45361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BBE6F6-EA45-1A2A-0980-B3A134119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197" y="3638720"/>
            <a:ext cx="3582468" cy="3093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7723E8-940B-8AB3-C883-FA28240E2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721" y="738200"/>
            <a:ext cx="551126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0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210</Words>
  <Application>Microsoft Office PowerPoint</Application>
  <PresentationFormat>Widescreen</PresentationFormat>
  <Paragraphs>36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微软雅黑</vt:lpstr>
      <vt:lpstr>#9Slide07 SVNCinnamoncake</vt:lpstr>
      <vt:lpstr>.VnTime</vt:lpstr>
      <vt:lpstr>Arial</vt:lpstr>
      <vt:lpstr>Arial-Rounded</vt:lpstr>
      <vt:lpstr>Calibri</vt:lpstr>
      <vt:lpstr>等线</vt:lpstr>
      <vt:lpstr>等线 Light</vt:lpstr>
      <vt:lpstr>HP001</vt:lpstr>
      <vt:lpstr>HP001 4 hàng</vt:lpstr>
      <vt:lpstr>黑体</vt:lpstr>
      <vt:lpstr>Times New Roman</vt:lpstr>
      <vt:lpstr>UTM Avo</vt:lpstr>
      <vt:lpstr>Wingdings</vt:lpstr>
      <vt:lpstr>华康少女文字W5(P)</vt:lpstr>
      <vt:lpstr>包图主题2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11</cp:revision>
  <dcterms:created xsi:type="dcterms:W3CDTF">2021-08-03T09:36:18Z</dcterms:created>
  <dcterms:modified xsi:type="dcterms:W3CDTF">2026-04-12T15:55:08Z</dcterms:modified>
</cp:coreProperties>
</file>