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702" r:id="rId5"/>
  </p:sldMasterIdLst>
  <p:notesMasterIdLst>
    <p:notesMasterId r:id="rId15"/>
  </p:notesMasterIdLst>
  <p:sldIdLst>
    <p:sldId id="256" r:id="rId6"/>
    <p:sldId id="2007577108" r:id="rId7"/>
    <p:sldId id="297" r:id="rId8"/>
    <p:sldId id="272" r:id="rId9"/>
    <p:sldId id="273" r:id="rId10"/>
    <p:sldId id="274" r:id="rId11"/>
    <p:sldId id="329" r:id="rId12"/>
    <p:sldId id="257" r:id="rId13"/>
    <p:sldId id="200757713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CF99D-219F-4203-B742-1DDA97993456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8BBD3-5B3A-435D-B285-87A7E11D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6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257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12/4/2026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9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12/4/2026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413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12/4/2026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86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12/4/2026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79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12/4/2026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12/4/2026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2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643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137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862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19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306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010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909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556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822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154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318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8016-32A1-4C0B-A00A-D1797A4C7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E82DF-67AE-437E-A0EB-8A450642C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BE54-FF05-4370-842F-60AD7057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  <a:t>12/4/2026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4CB0-1E02-4B59-8DD3-9452F1F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48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30D9-C7F0-499D-9DFC-2B78B1AC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B696-3F1F-4C9D-9DE0-153B4396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5C47-53FA-4164-9755-C5B9249E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  <a:t>12/4/2026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E75E-4E2A-474F-B647-BC7B065F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55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E958-EEFC-4BE8-AE40-B51BD2AF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3FCE-D29C-40E9-B0AE-D6F0CAA4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0C54-6849-49A2-A847-B7FB2425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  <a:t>12/4/2026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BB17-0F9F-42E0-A1E6-1C059E8F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8AE9-9097-4066-91C2-6EA20932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0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468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445D-56F1-4C76-843B-424E76F0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D17E-0094-4DBD-B69B-E5FC49E3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EAFA0-F332-4424-ADDF-F200295C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10154-2E50-4036-BA18-0515BB42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  <a:t>12/4/2026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9B14-A49F-4EB3-BBAE-DDCB805B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84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53B6-5F78-4622-BB18-3F99CEBD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0D71-EE2C-40CA-A663-5F3F3D4B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6E61C-4DE2-4CCF-BF0C-6231102C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16E9F-4679-4C92-829B-6FB7EAF3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9215D-A627-40A0-BDB1-24B2DAE5B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44D34-FF79-4122-801D-5FC505A8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  <a:t>12/4/2026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2FD41-C0B4-43E2-AD7C-FDB437EA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00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6E6E-4DAE-4CE2-A619-25B67767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6C47D-C5BE-4B93-9B41-D3C4401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  <a:t>12/4/2026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5E271-90F5-41E8-B6D3-D04D3E7C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07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FC60-A46D-4078-9232-12F1EA1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  <a:t>12/4/2026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59FD-4FB1-4056-A271-C43A052E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26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CE7A-64AF-48F2-92F2-3B61254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91D8-0C9C-4284-B4F1-1481D69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67389-71D9-4DA7-9A90-F64F7E14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E1E0-8A2A-49E8-957B-C098DE18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  <a:t>12/4/2026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0C7D8-1902-4BFB-9E3D-27892713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45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6FC-A906-417B-BB5F-CA1651A7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88DCF-32C6-460B-8131-2188B9DF4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46BC-1BA0-4A72-A8DC-4C8C83EC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B27D1-D8F1-43DD-9A6E-728B8DE8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  <a:t>12/4/2026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1536A-3680-41F3-9955-708B12EE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37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B687-DB60-49FE-B24D-73995663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3F5E0-431B-4ED9-ADB7-B247A651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5B3E-2D56-43E1-98BD-201B2E26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  <a:t>12/4/2026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50914-0F13-4166-B717-84F541DD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02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2E3E1-0BD4-4831-A4F1-548A9E040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0D2F-ED61-4BE4-AFA4-7EABCCF4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A3FD-734E-4FFE-B115-781B011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  <a:t>12/4/2026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4B4E-904C-4B4E-820B-53962A72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07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1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8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142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3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20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16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4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9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18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26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0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2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12/4/2026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1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12/4/2026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6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12/4/2026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4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12/4/2026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3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12/4/2026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5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849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12/4/2026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31" name="Picture 2" descr="C:\Users\THUTUY~1\AppData\Local\Temp\Rar$DI01.187\Y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7733" y="0"/>
            <a:ext cx="121242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F19C97-F1C5-4DBF-82B3-DBC9017E4FF5}"/>
              </a:ext>
            </a:extLst>
          </p:cNvPr>
          <p:cNvSpPr txBox="1"/>
          <p:nvPr userDrawn="1"/>
        </p:nvSpPr>
        <p:spPr>
          <a:xfrm>
            <a:off x="8598878" y="0"/>
            <a:ext cx="35253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55623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59458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30042-F4C7-43B3-B8FA-55006788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54882-F5EA-40F7-884C-846AD3BF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49E4E-EA8C-4386-8A28-D0A36E6D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3C0A-A6D9-4170-9D27-9102EE221837}" type="datetime1">
              <a:rPr lang="en-US" smtClean="0"/>
              <a:t>12/4/2026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11C1F-2FB1-4A1F-A6E9-A7FFB530C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1DFEC-D345-411B-9C42-13B82B5A6F84}"/>
              </a:ext>
            </a:extLst>
          </p:cNvPr>
          <p:cNvSpPr txBox="1"/>
          <p:nvPr userDrawn="1"/>
        </p:nvSpPr>
        <p:spPr>
          <a:xfrm>
            <a:off x="8913202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53940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26869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3863" y="2704357"/>
            <a:ext cx="7227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chữ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hoa </a:t>
            </a:r>
            <a:r>
              <a:rPr lang="en-US" sz="6000" b="1" kern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W</a:t>
            </a:r>
            <a:endParaRPr kumimoji="0" lang="en-US" sz="6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Kiểu 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0BD64D-85DD-4DB5-911E-8E12982B7FDA}"/>
              </a:ext>
            </a:extLst>
          </p:cNvPr>
          <p:cNvSpPr txBox="1"/>
          <p:nvPr/>
        </p:nvSpPr>
        <p:spPr>
          <a:xfrm>
            <a:off x="429658" y="749147"/>
            <a:ext cx="2522862" cy="351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77C6B-023F-4D2E-815A-978C5A68DC6C}"/>
              </a:ext>
            </a:extLst>
          </p:cNvPr>
          <p:cNvSpPr txBox="1"/>
          <p:nvPr/>
        </p:nvSpPr>
        <p:spPr>
          <a:xfrm>
            <a:off x="1782895" y="4812563"/>
            <a:ext cx="941553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W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li;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W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2,5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96101-A544-4712-BDA6-FF2FCB463B02}"/>
              </a:ext>
            </a:extLst>
          </p:cNvPr>
          <p:cNvSpPr txBox="1"/>
          <p:nvPr/>
        </p:nvSpPr>
        <p:spPr>
          <a:xfrm>
            <a:off x="2656383" y="0"/>
            <a:ext cx="71544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40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chữ</a:t>
            </a:r>
            <a:r>
              <a:rPr lang="en-US" sz="40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hoa</a:t>
            </a:r>
            <a:r>
              <a:rPr lang="en-US" sz="40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733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W</a:t>
            </a:r>
            <a:endParaRPr lang="en-US" sz="2667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92809E-0296-4AFE-85E5-ACFFB0AC71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48" t="320" r="-214" b="-1248"/>
          <a:stretch/>
        </p:blipFill>
        <p:spPr>
          <a:xfrm>
            <a:off x="2952520" y="1270659"/>
            <a:ext cx="3086494" cy="2887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CF2A02-F978-4FA8-B961-97556A9108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82" t="24511" r="13656" b="23243"/>
          <a:stretch/>
        </p:blipFill>
        <p:spPr>
          <a:xfrm>
            <a:off x="7495636" y="1931175"/>
            <a:ext cx="2184280" cy="222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2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776538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871913" y="5221288"/>
            <a:ext cx="779462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838701" y="5210175"/>
            <a:ext cx="855663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Oval 18"/>
          <p:cNvSpPr/>
          <p:nvPr/>
        </p:nvSpPr>
        <p:spPr>
          <a:xfrm>
            <a:off x="3581400" y="3786188"/>
            <a:ext cx="457200" cy="457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 Box 16"/>
          <p:cNvSpPr txBox="1"/>
          <p:nvPr/>
        </p:nvSpPr>
        <p:spPr>
          <a:xfrm>
            <a:off x="3581400" y="3116263"/>
            <a:ext cx="1600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6 ô li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971800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 ý đúng nhất: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2743200" y="2049464"/>
            <a:ext cx="5181600" cy="7817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*Con 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 </a:t>
            </a:r>
            <a:r>
              <a:rPr lang="en-US" sz="2800" b="1" kern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W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cỡ vừa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 mấy ô li ?</a:t>
            </a:r>
          </a:p>
        </p:txBody>
      </p:sp>
      <p:sp>
        <p:nvSpPr>
          <p:cNvPr id="12" name="Text Box 17"/>
          <p:cNvSpPr txBox="1"/>
          <p:nvPr/>
        </p:nvSpPr>
        <p:spPr>
          <a:xfrm>
            <a:off x="3595688" y="3725863"/>
            <a:ext cx="1600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 li</a:t>
            </a:r>
          </a:p>
        </p:txBody>
      </p:sp>
      <p:sp>
        <p:nvSpPr>
          <p:cNvPr id="13" name="Text Box 19"/>
          <p:cNvSpPr txBox="1"/>
          <p:nvPr/>
        </p:nvSpPr>
        <p:spPr>
          <a:xfrm>
            <a:off x="3581400" y="4259264"/>
            <a:ext cx="1371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 li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92809E-0296-4AFE-85E5-ACFFB0AC71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248" t="320" r="-214" b="-1248"/>
          <a:stretch/>
        </p:blipFill>
        <p:spPr>
          <a:xfrm>
            <a:off x="7931466" y="2101244"/>
            <a:ext cx="3086494" cy="2887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allAtOnce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9"/>
          <p:cNvSpPr txBox="1"/>
          <p:nvPr/>
        </p:nvSpPr>
        <p:spPr>
          <a:xfrm>
            <a:off x="3140074" y="4252913"/>
            <a:ext cx="177630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 li</a:t>
            </a:r>
          </a:p>
        </p:txBody>
      </p:sp>
      <p:sp>
        <p:nvSpPr>
          <p:cNvPr id="4099" name="Text Box 9"/>
          <p:cNvSpPr txBox="1"/>
          <p:nvPr/>
        </p:nvSpPr>
        <p:spPr>
          <a:xfrm>
            <a:off x="3259138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 ý đúng nhất:</a:t>
            </a:r>
          </a:p>
        </p:txBody>
      </p:sp>
      <p:pic>
        <p:nvPicPr>
          <p:cNvPr id="4100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420938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516313" y="5221288"/>
            <a:ext cx="779462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4307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0"/>
          <p:cNvSpPr txBox="1"/>
          <p:nvPr/>
        </p:nvSpPr>
        <p:spPr>
          <a:xfrm>
            <a:off x="2514600" y="2043113"/>
            <a:ext cx="5181600" cy="7817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*Con </a:t>
            </a:r>
            <a:r>
              <a:rPr kumimoji="0" sz="28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W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cỡ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vừa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 mấy ô li ?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" name="Oval 16"/>
          <p:cNvSpPr/>
          <p:nvPr/>
        </p:nvSpPr>
        <p:spPr>
          <a:xfrm>
            <a:off x="3124200" y="3727907"/>
            <a:ext cx="457200" cy="457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Text Box 17"/>
          <p:cNvSpPr txBox="1"/>
          <p:nvPr/>
        </p:nvSpPr>
        <p:spPr>
          <a:xfrm>
            <a:off x="3124200" y="3003860"/>
            <a:ext cx="2286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 li </a:t>
            </a:r>
          </a:p>
        </p:txBody>
      </p:sp>
      <p:sp>
        <p:nvSpPr>
          <p:cNvPr id="21" name="Text Box 18"/>
          <p:cNvSpPr txBox="1"/>
          <p:nvPr/>
        </p:nvSpPr>
        <p:spPr>
          <a:xfrm>
            <a:off x="3140075" y="3719513"/>
            <a:ext cx="1600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r>
              <a:rPr lang="en-US" sz="2800" b="1" noProof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 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92809E-0296-4AFE-85E5-ACFFB0AC71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248" t="320" r="-214" b="-1248"/>
          <a:stretch/>
        </p:blipFill>
        <p:spPr>
          <a:xfrm>
            <a:off x="7931466" y="2101244"/>
            <a:ext cx="3086494" cy="2887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 animBg="1"/>
      <p:bldP spid="20" grpId="0" build="allAtOnce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/>
          <p:nvPr/>
        </p:nvSpPr>
        <p:spPr>
          <a:xfrm>
            <a:off x="3478213" y="3943351"/>
            <a:ext cx="1600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nÐt</a:t>
            </a:r>
          </a:p>
        </p:txBody>
      </p:sp>
      <p:sp>
        <p:nvSpPr>
          <p:cNvPr id="5123" name="Text Box 9"/>
          <p:cNvSpPr txBox="1"/>
          <p:nvPr/>
        </p:nvSpPr>
        <p:spPr>
          <a:xfrm>
            <a:off x="3097213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 ý đúng nhất:</a:t>
            </a:r>
          </a:p>
        </p:txBody>
      </p:sp>
      <p:pic>
        <p:nvPicPr>
          <p:cNvPr id="5124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665413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760788" y="5221288"/>
            <a:ext cx="779462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727576" y="5210175"/>
            <a:ext cx="855663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9"/>
          <p:cNvSpPr/>
          <p:nvPr/>
        </p:nvSpPr>
        <p:spPr>
          <a:xfrm>
            <a:off x="3429000" y="3429000"/>
            <a:ext cx="457200" cy="457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Text Box 10"/>
          <p:cNvSpPr txBox="1"/>
          <p:nvPr/>
        </p:nvSpPr>
        <p:spPr>
          <a:xfrm>
            <a:off x="3478213" y="3333751"/>
            <a:ext cx="1600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r>
              <a:rPr lang="en-US" sz="2800" b="1" noProof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nÐt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516313" y="4552951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 4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nÐt</a:t>
            </a:r>
          </a:p>
        </p:txBody>
      </p:sp>
      <p:sp>
        <p:nvSpPr>
          <p:cNvPr id="37" name="Text Box 10"/>
          <p:cNvSpPr txBox="1"/>
          <p:nvPr/>
        </p:nvSpPr>
        <p:spPr>
          <a:xfrm>
            <a:off x="2286000" y="2089150"/>
            <a:ext cx="5181600" cy="7817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*Con 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 </a:t>
            </a:r>
            <a:r>
              <a:rPr lang="en-US" sz="2800" b="1" kern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W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cỡ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 có mấy nét?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92809E-0296-4AFE-85E5-ACFFB0AC71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248" t="320" r="-214" b="-1248"/>
          <a:stretch/>
        </p:blipFill>
        <p:spPr>
          <a:xfrm>
            <a:off x="7931466" y="2101244"/>
            <a:ext cx="3086494" cy="2887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build="allAtOnce"/>
      <p:bldP spid="13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7536" y="5251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3666" y="134716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từ ứng dụng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EDC8B4-27C5-4705-94FE-3BCFF005334A}"/>
              </a:ext>
            </a:extLst>
          </p:cNvPr>
          <p:cNvSpPr txBox="1"/>
          <p:nvPr/>
        </p:nvSpPr>
        <p:spPr>
          <a:xfrm>
            <a:off x="1883292" y="2289831"/>
            <a:ext cx="98006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a.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Chữ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hoa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 </a:t>
            </a:r>
          </a:p>
          <a:p>
            <a:pPr algn="just" defTabSz="1219170">
              <a:buClr>
                <a:srgbClr val="000000"/>
              </a:buClr>
            </a:pP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b.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Khoảng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giữa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chữ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ghi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như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thế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c.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chữ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cao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2.5 li ?</a:t>
            </a: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04DBBD-1482-4B29-872B-0ED679785C12}"/>
              </a:ext>
            </a:extLst>
          </p:cNvPr>
          <p:cNvGrpSpPr/>
          <p:nvPr/>
        </p:nvGrpSpPr>
        <p:grpSpPr>
          <a:xfrm>
            <a:off x="2028926" y="1072786"/>
            <a:ext cx="7823765" cy="1160225"/>
            <a:chOff x="418676" y="2043957"/>
            <a:chExt cx="5867824" cy="87016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BD7DD05-7191-4448-B2D8-89382C90C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5867824" cy="87016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08295E-A27F-45CC-AC55-36D5DCAEBAA3}"/>
                </a:ext>
              </a:extLst>
            </p:cNvPr>
            <p:cNvSpPr txBox="1"/>
            <p:nvPr/>
          </p:nvSpPr>
          <p:spPr>
            <a:xfrm>
              <a:off x="486667" y="2337692"/>
              <a:ext cx="5799243" cy="4847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600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W</a:t>
              </a:r>
              <a:r>
                <a:rPr lang="vi-VN" sz="3600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gưƟ V</a:t>
              </a:r>
              <a:r>
                <a:rPr lang="el-GR" sz="3600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Η</a:t>
              </a:r>
              <a:r>
                <a:rPr lang="vi-VN" sz="3600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İ</a:t>
              </a:r>
              <a:r>
                <a:rPr lang="el-GR" sz="3600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Ι </a:t>
              </a:r>
              <a:r>
                <a:rPr lang="en-US" sz="3600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W</a:t>
              </a:r>
              <a:r>
                <a:rPr lang="vi-VN" sz="3600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am cần cù, sáng Ǉạo. </a:t>
              </a:r>
              <a:endParaRPr lang="en-US" sz="36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AF6E361-F1F1-402E-87B5-9B1B2E523315}"/>
              </a:ext>
            </a:extLst>
          </p:cNvPr>
          <p:cNvSpPr txBox="1"/>
          <p:nvPr/>
        </p:nvSpPr>
        <p:spPr>
          <a:xfrm>
            <a:off x="1915516" y="3485496"/>
            <a:ext cx="8159768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Khoảng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giữa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các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chữ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ghi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tiếng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là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1 con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chữ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o.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B8C161-47A7-419A-AED4-A71C3F13D2DF}"/>
              </a:ext>
            </a:extLst>
          </p:cNvPr>
          <p:cNvSpPr txBox="1"/>
          <p:nvPr/>
        </p:nvSpPr>
        <p:spPr>
          <a:xfrm>
            <a:off x="1947740" y="2617214"/>
            <a:ext cx="3736572" cy="81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</a:t>
            </a:r>
            <a:r>
              <a:rPr lang="en-US" sz="24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32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Chữ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34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W, V</a:t>
            </a:r>
            <a:r>
              <a:rPr lang="en-US" sz="34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3400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B90C03-C8C8-4856-BEEC-7985B91F5A89}"/>
              </a:ext>
            </a:extLst>
          </p:cNvPr>
          <p:cNvSpPr txBox="1"/>
          <p:nvPr/>
        </p:nvSpPr>
        <p:spPr>
          <a:xfrm>
            <a:off x="1947740" y="4074934"/>
            <a:ext cx="8159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32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Chữ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400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g</a:t>
            </a:r>
            <a:r>
              <a:rPr lang="en-US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2" grpId="0" uiExpand="1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91D19-F068-E061-A96A-73FA92A9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food&#10;&#10;Description automatically generated">
            <a:extLst>
              <a:ext uri="{FF2B5EF4-FFF2-40B4-BE49-F238E27FC236}">
                <a16:creationId xmlns:a16="http://schemas.microsoft.com/office/drawing/2014/main" id="{AA5174BF-5E99-AD46-4D4B-61C0804D6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99"/>
            <a:ext cx="12192000" cy="6858000"/>
          </a:xfr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1BEC9DD-0558-26A7-42DB-69BD00A83D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59" y="-243839"/>
            <a:ext cx="1635760" cy="163576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6A4EFE-F0F4-94A3-1B6C-5C80BEE6981D}"/>
              </a:ext>
            </a:extLst>
          </p:cNvPr>
          <p:cNvGrpSpPr/>
          <p:nvPr/>
        </p:nvGrpSpPr>
        <p:grpSpPr>
          <a:xfrm>
            <a:off x="11028288" y="0"/>
            <a:ext cx="1388794" cy="385931"/>
            <a:chOff x="11007968" y="30631"/>
            <a:chExt cx="1388794" cy="3859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E643B6-F515-2D2A-1D51-E805D240D67B}"/>
                </a:ext>
              </a:extLst>
            </p:cNvPr>
            <p:cNvSpPr txBox="1"/>
            <p:nvPr/>
          </p:nvSpPr>
          <p:spPr>
            <a:xfrm>
              <a:off x="11007968" y="30631"/>
              <a:ext cx="1348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SVNCinnamoncake" panose="02000000000000000000" pitchFamily="2" charset="0"/>
                  <a:ea typeface="+mn-ea"/>
                  <a:cs typeface="+mn-cs"/>
                </a:rPr>
                <a:t>Măng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SVNCinnamoncake" panose="02000000000000000000" pitchFamily="2" charset="0"/>
                  <a:ea typeface="+mn-ea"/>
                  <a:cs typeface="+mn-cs"/>
                </a:rPr>
                <a:t> Non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8C9F2E-77E7-C5CD-7974-E0F9A17464E4}"/>
                </a:ext>
              </a:extLst>
            </p:cNvPr>
            <p:cNvSpPr txBox="1"/>
            <p:nvPr/>
          </p:nvSpPr>
          <p:spPr>
            <a:xfrm>
              <a:off x="11048608" y="47230"/>
              <a:ext cx="1348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#9Slide07 SVNCinnamoncake" panose="02000000000000000000" pitchFamily="2" charset="0"/>
                  <a:ea typeface="+mn-ea"/>
                  <a:cs typeface="+mn-cs"/>
                </a:rPr>
                <a:t>Măng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#9Slide07 SVNCinnamoncake" panose="02000000000000000000" pitchFamily="2" charset="0"/>
                  <a:ea typeface="+mn-ea"/>
                  <a:cs typeface="+mn-cs"/>
                </a:rPr>
                <a:t> Non</a:t>
              </a:r>
            </a:p>
          </p:txBody>
        </p:sp>
      </p:grpSp>
      <p:pic>
        <p:nvPicPr>
          <p:cNvPr id="14" name="图片 1">
            <a:extLst>
              <a:ext uri="{FF2B5EF4-FFF2-40B4-BE49-F238E27FC236}">
                <a16:creationId xmlns:a16="http://schemas.microsoft.com/office/drawing/2014/main" id="{F85785C5-9FB8-BD73-41E1-F19B7BB10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113" y="1641205"/>
            <a:ext cx="7637329" cy="45361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BBE6F6-EA45-1A2A-0980-B3A1341192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197" y="3638720"/>
            <a:ext cx="3582468" cy="3093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7723E8-940B-8AB3-C883-FA28240E2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721" y="738200"/>
            <a:ext cx="551126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02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229</Words>
  <Application>Microsoft Office PowerPoint</Application>
  <PresentationFormat>Widescreen</PresentationFormat>
  <Paragraphs>42</Paragraphs>
  <Slides>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8" baseType="lpstr">
      <vt:lpstr>微软雅黑</vt:lpstr>
      <vt:lpstr>#9Slide07 SVNCinnamoncake</vt:lpstr>
      <vt:lpstr>.VnArial</vt:lpstr>
      <vt:lpstr>Arial</vt:lpstr>
      <vt:lpstr>Arial-Rounded</vt:lpstr>
      <vt:lpstr>Calibri</vt:lpstr>
      <vt:lpstr>Calibri Light</vt:lpstr>
      <vt:lpstr>等线</vt:lpstr>
      <vt:lpstr>等线 Light</vt:lpstr>
      <vt:lpstr>HP001 4 hàng</vt:lpstr>
      <vt:lpstr>Times New Roman</vt:lpstr>
      <vt:lpstr>UTM Avo</vt:lpstr>
      <vt:lpstr>Wingdings</vt:lpstr>
      <vt:lpstr>华康少女文字W5(P)</vt:lpstr>
      <vt:lpstr>包图主题2</vt:lpstr>
      <vt:lpstr>1_Office Theme</vt:lpstr>
      <vt:lpstr>Office 主题​​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10</cp:revision>
  <dcterms:created xsi:type="dcterms:W3CDTF">2021-08-03T09:36:18Z</dcterms:created>
  <dcterms:modified xsi:type="dcterms:W3CDTF">2026-04-12T15:42:10Z</dcterms:modified>
</cp:coreProperties>
</file>