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7" r:id="rId4"/>
  </p:sldMasterIdLst>
  <p:notesMasterIdLst>
    <p:notesMasterId r:id="rId13"/>
  </p:notesMasterIdLst>
  <p:sldIdLst>
    <p:sldId id="11088431" r:id="rId5"/>
    <p:sldId id="11088445" r:id="rId6"/>
    <p:sldId id="11088432" r:id="rId7"/>
    <p:sldId id="11088443" r:id="rId8"/>
    <p:sldId id="11088446" r:id="rId9"/>
    <p:sldId id="11088448" r:id="rId10"/>
    <p:sldId id="11088447" r:id="rId11"/>
    <p:sldId id="1108843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A7D72-67CA-4FC1-A183-F3BE229F93A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330A8-DFB4-4AFB-8B59-A0BF0292C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57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59206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340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58323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44649628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19285645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65623315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65046231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28735386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46648545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8024792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3216975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18498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33823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979127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785106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849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612874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62509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6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5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3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4510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9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4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9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3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7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8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073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8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0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73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9509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277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6341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7274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5412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1441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9175884" y="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030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0902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58727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1" r:id="rId3"/>
    <p:sldLayoutId id="214748370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90184" y="-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2037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Microsoft YaHei" panose="020B0503020204020204" charset="-122"/>
          <a:ea typeface="Microsoft YaHei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30481" y="0"/>
            <a:ext cx="3296636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13390" y="1549327"/>
            <a:ext cx="6068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100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- VIẾT</a:t>
            </a:r>
            <a:endParaRPr kumimoji="0" lang="zh-CN" altLang="en-US" sz="10000" b="1" i="0" u="none" strike="noStrike" kern="1200" cap="none" spc="-300" normalizeH="0" baseline="0" noProof="0" dirty="0">
              <a:ln>
                <a:noFill/>
              </a:ln>
              <a:solidFill>
                <a:srgbClr val="39B72B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8C3780-382C-4108-BB52-0C69FAC883A1}"/>
              </a:ext>
            </a:extLst>
          </p:cNvPr>
          <p:cNvSpPr txBox="1"/>
          <p:nvPr/>
        </p:nvSpPr>
        <p:spPr>
          <a:xfrm>
            <a:off x="4983935" y="-177942"/>
            <a:ext cx="279774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4472C4">
                    <a:lumMod val="75000"/>
                  </a:srgbClr>
                </a:solidFill>
                <a:latin typeface="Arial-Rounded"/>
                <a:ea typeface="Arial-Rounded"/>
              </a:rPr>
              <a:t>Nghe - viết </a:t>
            </a:r>
            <a:endParaRPr lang="vi-VN" sz="3600" dirty="0">
              <a:solidFill>
                <a:srgbClr val="4472C4">
                  <a:lumMod val="75000"/>
                </a:srgbClr>
              </a:solidFill>
              <a:latin typeface="Arial-Rounded"/>
              <a:ea typeface="Arial-Rounde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155607" y="440147"/>
            <a:ext cx="6180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Thư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gửi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ngoài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đảo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844FE-0BF0-4B56-ABD9-C2A5F1A9EE3E}"/>
              </a:ext>
            </a:extLst>
          </p:cNvPr>
          <p:cNvSpPr txBox="1"/>
          <p:nvPr/>
        </p:nvSpPr>
        <p:spPr>
          <a:xfrm>
            <a:off x="6656128" y="1587040"/>
            <a:ext cx="56313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sợ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héo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ǟa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đảo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xa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xôi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vậy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Hẳn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lòng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thôi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Đảo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sóng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lúc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cũng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8ACF9-A3CB-42DE-8673-F52D40C92D57}"/>
              </a:ext>
            </a:extLst>
          </p:cNvPr>
          <p:cNvSpPr txBox="1"/>
          <p:nvPr/>
        </p:nvSpPr>
        <p:spPr>
          <a:xfrm>
            <a:off x="774022" y="1455810"/>
            <a:ext cx="57943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Bây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Tết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</a:rPr>
              <a:t>ǟ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ồi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(…)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Tết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bố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chưng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vui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Nhưng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to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quá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hòm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thư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thôi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0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881" y="658130"/>
            <a:ext cx="5365827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E346BB-BA8F-4E1A-98A5-15B3CF5D1BD3}"/>
              </a:ext>
            </a:extLst>
          </p:cNvPr>
          <p:cNvSpPr/>
          <p:nvPr/>
        </p:nvSpPr>
        <p:spPr>
          <a:xfrm>
            <a:off x="3777621" y="3926870"/>
            <a:ext cx="3901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sóng</a:t>
            </a:r>
            <a:endParaRPr lang="vi-VN" sz="36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AC089-7AFD-47FA-8C55-536DDB40014E}"/>
              </a:ext>
            </a:extLst>
          </p:cNvPr>
          <p:cNvSpPr/>
          <p:nvPr/>
        </p:nvSpPr>
        <p:spPr>
          <a:xfrm>
            <a:off x="3410956" y="1719416"/>
            <a:ext cx="3901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>
                <a:latin typeface="+mj-lt"/>
              </a:rPr>
              <a:t>bánh </a:t>
            </a:r>
            <a:r>
              <a:rPr lang="en-US" sz="3600" dirty="0" err="1">
                <a:latin typeface="+mj-lt"/>
              </a:rPr>
              <a:t>chưng</a:t>
            </a:r>
            <a:endParaRPr lang="vi-VN" sz="36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8B9E9B-BE15-469F-AF03-ADA57D4C2E16}"/>
              </a:ext>
            </a:extLst>
          </p:cNvPr>
          <p:cNvSpPr/>
          <p:nvPr/>
        </p:nvSpPr>
        <p:spPr>
          <a:xfrm>
            <a:off x="3770179" y="2756180"/>
            <a:ext cx="3901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xa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xôi</a:t>
            </a:r>
            <a:endParaRPr lang="vi-VN" sz="36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tudent Writing (#4) | Free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84" y="2520828"/>
            <a:ext cx="4247571" cy="424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35033" y="1918403"/>
            <a:ext cx="642927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sinh viết bài vào vở ô li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5031" y="893571"/>
            <a:ext cx="6429270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BÀI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3A42F2-93A9-4F0D-9F6C-B52ABAE7DE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88" y="1011746"/>
            <a:ext cx="469457" cy="4694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E4866A-F6AF-40D3-9428-F9C7345CDA7C}"/>
              </a:ext>
            </a:extLst>
          </p:cNvPr>
          <p:cNvSpPr txBox="1"/>
          <p:nvPr/>
        </p:nvSpPr>
        <p:spPr>
          <a:xfrm>
            <a:off x="2568045" y="869548"/>
            <a:ext cx="8796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Chọn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tiếng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phù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thay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cho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ô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vuông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76F3A3-BC72-4F76-A67D-5EE2EE5C33C8}"/>
              </a:ext>
            </a:extLst>
          </p:cNvPr>
          <p:cNvSpPr txBox="1"/>
          <p:nvPr/>
        </p:nvSpPr>
        <p:spPr>
          <a:xfrm>
            <a:off x="2017833" y="1514811"/>
            <a:ext cx="89183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dang/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giang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):  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...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giỏi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...  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dở  ...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dành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giành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): </a:t>
            </a:r>
            <a:r>
              <a:rPr kumimoji="0" lang="en-US" sz="36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dỗ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...   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tranh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...  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...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54BD8E-7FE0-4FC2-AB36-7378EA3E0EFB}"/>
              </a:ext>
            </a:extLst>
          </p:cNvPr>
          <p:cNvSpPr txBox="1"/>
          <p:nvPr/>
        </p:nvSpPr>
        <p:spPr>
          <a:xfrm>
            <a:off x="2587645" y="3960566"/>
            <a:ext cx="8159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a.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dang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tay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giỏi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giang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dở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dang</a:t>
            </a:r>
          </a:p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    b.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dỗ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dành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tranh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giành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để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dành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63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E99286-C8A1-4C24-9CA8-342DFF028017}"/>
              </a:ext>
            </a:extLst>
          </p:cNvPr>
          <p:cNvGrpSpPr/>
          <p:nvPr/>
        </p:nvGrpSpPr>
        <p:grpSpPr>
          <a:xfrm>
            <a:off x="3226005" y="4199906"/>
            <a:ext cx="1966880" cy="1498397"/>
            <a:chOff x="2333296" y="2914468"/>
            <a:chExt cx="2662525" cy="20283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134B26-018A-48A8-B338-9831CE0FF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21" t="6912"/>
            <a:stretch/>
          </p:blipFill>
          <p:spPr>
            <a:xfrm>
              <a:off x="2333296" y="2974428"/>
              <a:ext cx="2662525" cy="196839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694B6E-FCA3-4537-B5A6-A1F8C5871EFE}"/>
                </a:ext>
              </a:extLst>
            </p:cNvPr>
            <p:cNvSpPr/>
            <p:nvPr/>
          </p:nvSpPr>
          <p:spPr>
            <a:xfrm>
              <a:off x="2333296" y="2914468"/>
              <a:ext cx="231227" cy="28377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2F686FC3-3C89-49E3-952F-239AB9DE2090}"/>
              </a:ext>
            </a:extLst>
          </p:cNvPr>
          <p:cNvSpPr/>
          <p:nvPr/>
        </p:nvSpPr>
        <p:spPr>
          <a:xfrm>
            <a:off x="2785620" y="5698304"/>
            <a:ext cx="2576693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sầu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riêng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-Rounded"/>
              <a:cs typeface="+mn-cs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D72E9B8F-A96D-44E5-9FCE-DCF576370E90}"/>
              </a:ext>
            </a:extLst>
          </p:cNvPr>
          <p:cNvSpPr/>
          <p:nvPr/>
        </p:nvSpPr>
        <p:spPr>
          <a:xfrm>
            <a:off x="7729016" y="5803553"/>
            <a:ext cx="1651892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sim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1F420-91E9-4422-BDDA-4052A7346E01}"/>
              </a:ext>
            </a:extLst>
          </p:cNvPr>
          <p:cNvSpPr txBox="1"/>
          <p:nvPr/>
        </p:nvSpPr>
        <p:spPr>
          <a:xfrm>
            <a:off x="2992569" y="326309"/>
            <a:ext cx="708209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24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24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65AF39-AEEB-40BB-807F-74306D67D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12" y="450843"/>
            <a:ext cx="469457" cy="4694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58DCD2-EA1C-4DFE-94E7-E1B860974CDA}"/>
              </a:ext>
            </a:extLst>
          </p:cNvPr>
          <p:cNvSpPr/>
          <p:nvPr/>
        </p:nvSpPr>
        <p:spPr>
          <a:xfrm>
            <a:off x="2023154" y="1093399"/>
            <a:ext cx="8213376" cy="1127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ngữ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từng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loại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tiếng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bắt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đầu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hoặc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.</a:t>
            </a:r>
            <a:endParaRPr kumimoji="0" lang="vi-VN" sz="2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45583C-6732-4D55-B886-82F31908A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6623" y="2387644"/>
            <a:ext cx="1651892" cy="1498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40CA86-7A0A-4B86-9761-051CFB6A6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387644"/>
            <a:ext cx="2326241" cy="1498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99E140-427D-41C9-A956-0B0529E0E9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72"/>
          <a:stretch/>
        </p:blipFill>
        <p:spPr>
          <a:xfrm>
            <a:off x="6761503" y="4304724"/>
            <a:ext cx="3321479" cy="1498829"/>
          </a:xfrm>
          <a:prstGeom prst="rect">
            <a:avLst/>
          </a:prstGeom>
        </p:spPr>
      </p:pic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FCB78F0B-9E78-4E88-ABD6-51F09898A6EC}"/>
              </a:ext>
            </a:extLst>
          </p:cNvPr>
          <p:cNvSpPr/>
          <p:nvPr/>
        </p:nvSpPr>
        <p:spPr>
          <a:xfrm>
            <a:off x="3710421" y="2920659"/>
            <a:ext cx="1651892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xoài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-Rounded"/>
              <a:cs typeface="+mn-cs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211FA74C-E23E-40FE-92E1-D55AF1CD2D6F}"/>
              </a:ext>
            </a:extLst>
          </p:cNvPr>
          <p:cNvSpPr/>
          <p:nvPr/>
        </p:nvSpPr>
        <p:spPr>
          <a:xfrm>
            <a:off x="8422241" y="2885105"/>
            <a:ext cx="1917335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39827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7">
            <a:extLst>
              <a:ext uri="{FF2B5EF4-FFF2-40B4-BE49-F238E27FC236}">
                <a16:creationId xmlns:a16="http://schemas.microsoft.com/office/drawing/2014/main" id="{4C79CB8D-7814-4C46-881C-AB72EA9F2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73" y="3140241"/>
            <a:ext cx="2782650" cy="4037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E843BB-A08B-46DE-8FD0-1119F2AF7AF1}"/>
              </a:ext>
            </a:extLst>
          </p:cNvPr>
          <p:cNvSpPr txBox="1"/>
          <p:nvPr/>
        </p:nvSpPr>
        <p:spPr>
          <a:xfrm>
            <a:off x="1079157" y="2613985"/>
            <a:ext cx="10033687" cy="323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>
              <a:lnSpc>
                <a:spcPct val="200000"/>
              </a:lnSpc>
              <a:buFontTx/>
              <a:buChar char="-"/>
            </a:pPr>
            <a:r>
              <a:rPr lang="en-US" sz="3600" dirty="0" err="1">
                <a:latin typeface="+mj-lt"/>
              </a:rPr>
              <a:t>Nhân</a:t>
            </a:r>
            <a:r>
              <a:rPr lang="en-US" sz="3600" dirty="0">
                <a:latin typeface="+mj-lt"/>
              </a:rPr>
              <a:t> d    </a:t>
            </a:r>
            <a:r>
              <a:rPr lang="en-US" sz="3600" dirty="0" err="1">
                <a:latin typeface="+mj-lt"/>
              </a:rPr>
              <a:t>Tết</a:t>
            </a:r>
            <a:r>
              <a:rPr lang="en-US" sz="3600" dirty="0">
                <a:latin typeface="+mj-lt"/>
              </a:rPr>
              <a:t>, </a:t>
            </a:r>
            <a:r>
              <a:rPr lang="en-US" sz="3600" dirty="0" err="1">
                <a:latin typeface="+mj-lt"/>
              </a:rPr>
              <a:t>em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viết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một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tấm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</a:t>
            </a:r>
            <a:r>
              <a:rPr lang="en-US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gửi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lời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chúc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đến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các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chú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bộ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đội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Trường</a:t>
            </a:r>
            <a:r>
              <a:rPr lang="en-US" sz="3600" dirty="0">
                <a:latin typeface="+mj-lt"/>
              </a:rPr>
              <a:t> Sa.</a:t>
            </a:r>
            <a:endParaRPr lang="en-US" sz="2000" dirty="0">
              <a:latin typeface="+mj-lt"/>
            </a:endParaRPr>
          </a:p>
          <a:p>
            <a:pPr marL="457189" indent="-457189" algn="just">
              <a:lnSpc>
                <a:spcPct val="200000"/>
              </a:lnSpc>
              <a:buFontTx/>
              <a:buChar char="-"/>
            </a:pPr>
            <a:r>
              <a:rPr lang="en-US" sz="3600" dirty="0" err="1">
                <a:latin typeface="+mj-lt"/>
              </a:rPr>
              <a:t>Những</a:t>
            </a:r>
            <a:r>
              <a:rPr lang="en-US" sz="3600" dirty="0">
                <a:latin typeface="+mj-lt"/>
              </a:rPr>
              <a:t> con </a:t>
            </a:r>
            <a:r>
              <a:rPr lang="en-US" sz="3600" dirty="0" err="1">
                <a:latin typeface="+mj-lt"/>
              </a:rPr>
              <a:t>sóng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liên</a:t>
            </a:r>
            <a:r>
              <a:rPr lang="en-US" sz="3600" dirty="0">
                <a:latin typeface="+mj-lt"/>
              </a:rPr>
              <a:t> t       </a:t>
            </a:r>
            <a:r>
              <a:rPr lang="en-US" sz="3600" dirty="0" err="1">
                <a:latin typeface="+mj-lt"/>
              </a:rPr>
              <a:t>xô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vào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bờ</a:t>
            </a:r>
            <a:r>
              <a:rPr lang="en-US" sz="3600" dirty="0">
                <a:latin typeface="+mj-lt"/>
              </a:rPr>
              <a:t>.</a:t>
            </a:r>
            <a:endParaRPr lang="vi-VN" sz="36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A5386-0DF4-46E3-BFD9-683653F6D183}"/>
              </a:ext>
            </a:extLst>
          </p:cNvPr>
          <p:cNvSpPr/>
          <p:nvPr/>
        </p:nvSpPr>
        <p:spPr>
          <a:xfrm>
            <a:off x="1915604" y="1704096"/>
            <a:ext cx="836079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+mj-lt"/>
              </a:rPr>
              <a:t>b. </a:t>
            </a:r>
            <a:r>
              <a:rPr lang="en-US" sz="3600" dirty="0" err="1">
                <a:latin typeface="+mj-lt"/>
              </a:rPr>
              <a:t>Chọn</a:t>
            </a:r>
            <a:r>
              <a:rPr lang="en-US" sz="3600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ip</a:t>
            </a:r>
            <a:r>
              <a:rPr lang="en-US" sz="3600" i="1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hoặc</a:t>
            </a:r>
            <a:r>
              <a:rPr lang="en-US" sz="3600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iêp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thay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cho</a:t>
            </a:r>
            <a:r>
              <a:rPr lang="en-US" sz="3600" dirty="0">
                <a:latin typeface="+mj-lt"/>
              </a:rPr>
              <a:t> ô </a:t>
            </a:r>
            <a:r>
              <a:rPr lang="en-US" sz="3600" dirty="0" err="1">
                <a:latin typeface="+mj-lt"/>
              </a:rPr>
              <a:t>vuông</a:t>
            </a:r>
            <a:r>
              <a:rPr lang="en-US" sz="3600" dirty="0">
                <a:latin typeface="+mj-lt"/>
              </a:rPr>
              <a:t>.</a:t>
            </a:r>
            <a:endParaRPr lang="vi-VN" sz="3600" b="1" i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603EF-D60A-446D-8644-4F203CD74072}"/>
              </a:ext>
            </a:extLst>
          </p:cNvPr>
          <p:cNvSpPr txBox="1"/>
          <p:nvPr/>
        </p:nvSpPr>
        <p:spPr>
          <a:xfrm>
            <a:off x="1989061" y="998465"/>
            <a:ext cx="860882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17479D"/>
                </a:solidFill>
                <a:latin typeface="+mj-lt"/>
              </a:rPr>
              <a:t>Chọn</a:t>
            </a:r>
            <a:r>
              <a:rPr lang="en-US" sz="3600" b="1" dirty="0">
                <a:solidFill>
                  <a:srgbClr val="17479D"/>
                </a:solidFill>
                <a:latin typeface="+mj-lt"/>
              </a:rPr>
              <a:t> a </a:t>
            </a:r>
            <a:r>
              <a:rPr lang="en-US" sz="3600" b="1" dirty="0" err="1">
                <a:solidFill>
                  <a:srgbClr val="17479D"/>
                </a:solidFill>
                <a:latin typeface="+mj-lt"/>
              </a:rPr>
              <a:t>hoặc</a:t>
            </a:r>
            <a:r>
              <a:rPr lang="en-US" sz="3600" b="1" dirty="0">
                <a:solidFill>
                  <a:srgbClr val="17479D"/>
                </a:solidFill>
                <a:latin typeface="+mj-lt"/>
              </a:rPr>
              <a:t> b</a:t>
            </a:r>
            <a:endParaRPr lang="vi-VN" sz="3600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619EC2-BE42-4F17-B392-1CF90E903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91" y="1341314"/>
            <a:ext cx="570661" cy="4694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8608F5-1DAB-4D96-B7F2-DE5E4868BF5F}"/>
              </a:ext>
            </a:extLst>
          </p:cNvPr>
          <p:cNvSpPr txBox="1"/>
          <p:nvPr/>
        </p:nvSpPr>
        <p:spPr>
          <a:xfrm>
            <a:off x="3058995" y="2956489"/>
            <a:ext cx="799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ịp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71EB58-1E99-48E3-A1C7-BE392B119DAF}"/>
              </a:ext>
            </a:extLst>
          </p:cNvPr>
          <p:cNvSpPr txBox="1"/>
          <p:nvPr/>
        </p:nvSpPr>
        <p:spPr>
          <a:xfrm>
            <a:off x="8697323" y="2994109"/>
            <a:ext cx="1191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3600" b="1" smtClean="0">
                <a:solidFill>
                  <a:srgbClr val="FF0000"/>
                </a:solidFill>
                <a:latin typeface="+mj-lt"/>
              </a:rPr>
              <a:t>ệp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04F22D-2F88-4554-B0C0-CA00B4DDDDAB}"/>
              </a:ext>
            </a:extLst>
          </p:cNvPr>
          <p:cNvSpPr txBox="1"/>
          <p:nvPr/>
        </p:nvSpPr>
        <p:spPr>
          <a:xfrm>
            <a:off x="6023389" y="5201360"/>
            <a:ext cx="1076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+mj-lt"/>
              </a:rPr>
              <a:t>iếp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4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/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311684" y="3239622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/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378" y="2437471"/>
            <a:ext cx="60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dò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250</Words>
  <Application>Microsoft Office PowerPoint</Application>
  <PresentationFormat>Widescreen</PresentationFormat>
  <Paragraphs>48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微软雅黑</vt:lpstr>
      <vt:lpstr>微软雅黑</vt:lpstr>
      <vt:lpstr>宋体</vt:lpstr>
      <vt:lpstr>宋体</vt:lpstr>
      <vt:lpstr>Arial</vt:lpstr>
      <vt:lpstr>Arial-Rounded</vt:lpstr>
      <vt:lpstr>Calibri</vt:lpstr>
      <vt:lpstr>等线</vt:lpstr>
      <vt:lpstr>等线 Light</vt:lpstr>
      <vt:lpstr>HP001 4 hàng</vt:lpstr>
      <vt:lpstr>Kalam</vt:lpstr>
      <vt:lpstr>Montserrat</vt:lpstr>
      <vt:lpstr>黑体</vt:lpstr>
      <vt:lpstr>Times New Roman</vt:lpstr>
      <vt:lpstr>UTM Avo</vt:lpstr>
      <vt:lpstr>Wingdings</vt:lpstr>
      <vt:lpstr>汉仪跳跳体简</vt:lpstr>
      <vt:lpstr>2_Office Theme</vt:lpstr>
      <vt:lpstr>千图网拥有20W+精美PPT模板 更多PPT模板下载至：www.58pic.com/office/ppt​​</vt:lpstr>
      <vt:lpstr>1_Doodle Sketchbook by Slidesgo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2021-08-03T10:14:17Z</dcterms:created>
  <dcterms:modified xsi:type="dcterms:W3CDTF">2026-04-12T15:48:01Z</dcterms:modified>
</cp:coreProperties>
</file>