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2" r:id="rId3"/>
    <p:sldId id="277" r:id="rId4"/>
    <p:sldId id="278" r:id="rId5"/>
    <p:sldId id="279" r:id="rId6"/>
    <p:sldId id="280" r:id="rId7"/>
    <p:sldId id="281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74q0Ms1x1/i6GiEaXfhV7ci2J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6496A3-E4EB-4305-A1DD-AE22991BD5B0}">
  <a:tblStyle styleId="{846496A3-E4EB-4305-A1DD-AE22991BD5B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" name="Google Shape;34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Google Shape;34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8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8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8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8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8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8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8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8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8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8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8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8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8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8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8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8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8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8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8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8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8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8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8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8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8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8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8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8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8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8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8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8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8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8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8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8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8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8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8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8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8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8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8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8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8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8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8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8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8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8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8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8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8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8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8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8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8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8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42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4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6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6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6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6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711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5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6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6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6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6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6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6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6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6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6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6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6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6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6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6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6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6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6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6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6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6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6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6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6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6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6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6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6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6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6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6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6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6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6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6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6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6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6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6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6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6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6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6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6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6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6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6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6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6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6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6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6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6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6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6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6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6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6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6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7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7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7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7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7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7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7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7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7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7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7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7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7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7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7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7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7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7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7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7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7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7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7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7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7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7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7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7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7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7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7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7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7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7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7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7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7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7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7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7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7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7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7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7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7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7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7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7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7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7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7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7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7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7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7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7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7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7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7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7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7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8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8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9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40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40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4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4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4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4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4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4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40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40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4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62: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(CÓ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00411" y="2491760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4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22"/>
          <p:cNvSpPr/>
          <p:nvPr/>
        </p:nvSpPr>
        <p:spPr>
          <a:xfrm>
            <a:off x="1135582" y="2578100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7" name="Google Shape;3347;p22"/>
          <p:cNvGrpSpPr/>
          <p:nvPr/>
        </p:nvGrpSpPr>
        <p:grpSpPr>
          <a:xfrm>
            <a:off x="995882" y="1477770"/>
            <a:ext cx="10015018" cy="570588"/>
            <a:chOff x="1296327" y="1647588"/>
            <a:chExt cx="10015018" cy="570588"/>
          </a:xfrm>
        </p:grpSpPr>
        <p:sp>
          <p:nvSpPr>
            <p:cNvPr id="3348" name="Google Shape;3348;p22"/>
            <p:cNvSpPr txBox="1"/>
            <p:nvPr/>
          </p:nvSpPr>
          <p:spPr>
            <a:xfrm>
              <a:off x="1866915" y="1694956"/>
              <a:ext cx="94444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Hãy giúp Mai tìm lại kết quả của các phép tính.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p22"/>
          <p:cNvGrpSpPr/>
          <p:nvPr/>
        </p:nvGrpSpPr>
        <p:grpSpPr>
          <a:xfrm>
            <a:off x="1566470" y="2857726"/>
            <a:ext cx="1147790" cy="1384995"/>
            <a:chOff x="1566470" y="2095726"/>
            <a:chExt cx="1147790" cy="1384995"/>
          </a:xfrm>
        </p:grpSpPr>
        <p:grpSp>
          <p:nvGrpSpPr>
            <p:cNvPr id="3351" name="Google Shape;335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2" name="Google Shape;335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p22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4" name="Google Shape;335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55" name="Google Shape;3355;p22"/>
          <p:cNvGrpSpPr/>
          <p:nvPr/>
        </p:nvGrpSpPr>
        <p:grpSpPr>
          <a:xfrm>
            <a:off x="4077687" y="2857726"/>
            <a:ext cx="1147790" cy="1384995"/>
            <a:chOff x="1566470" y="2095726"/>
            <a:chExt cx="1147790" cy="1384995"/>
          </a:xfrm>
        </p:grpSpPr>
        <p:grpSp>
          <p:nvGrpSpPr>
            <p:cNvPr id="3356" name="Google Shape;335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7" name="Google Shape;335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673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9" name="Google Shape;335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0" name="Google Shape;3360;p22"/>
          <p:cNvGrpSpPr/>
          <p:nvPr/>
        </p:nvGrpSpPr>
        <p:grpSpPr>
          <a:xfrm>
            <a:off x="6588905" y="2857726"/>
            <a:ext cx="1147790" cy="1384995"/>
            <a:chOff x="1566470" y="2095726"/>
            <a:chExt cx="1147790" cy="1384995"/>
          </a:xfrm>
        </p:grpSpPr>
        <p:grpSp>
          <p:nvGrpSpPr>
            <p:cNvPr id="3361" name="Google Shape;336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2" name="Google Shape;336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484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75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64" name="Google Shape;336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5" name="Google Shape;3365;p22"/>
          <p:cNvGrpSpPr/>
          <p:nvPr/>
        </p:nvGrpSpPr>
        <p:grpSpPr>
          <a:xfrm>
            <a:off x="8932470" y="2857726"/>
            <a:ext cx="1147790" cy="1384995"/>
            <a:chOff x="1566470" y="2095726"/>
            <a:chExt cx="1147790" cy="1384995"/>
          </a:xfrm>
        </p:grpSpPr>
        <p:grpSp>
          <p:nvGrpSpPr>
            <p:cNvPr id="3366" name="Google Shape;336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7" name="Google Shape;336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69" name="Google Shape;336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0" name="Google Shape;3370;p22"/>
          <p:cNvSpPr txBox="1"/>
          <p:nvPr/>
        </p:nvSpPr>
        <p:spPr>
          <a:xfrm>
            <a:off x="1786950" y="4013410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218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1" name="Google Shape;3371;p22"/>
          <p:cNvSpPr txBox="1"/>
          <p:nvPr/>
        </p:nvSpPr>
        <p:spPr>
          <a:xfrm>
            <a:off x="4305459" y="401341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393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2" name="Google Shape;3372;p22"/>
          <p:cNvSpPr txBox="1"/>
          <p:nvPr/>
        </p:nvSpPr>
        <p:spPr>
          <a:xfrm>
            <a:off x="6819899" y="40134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409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3" name="Google Shape;3373;p22"/>
          <p:cNvSpPr txBox="1"/>
          <p:nvPr/>
        </p:nvSpPr>
        <p:spPr>
          <a:xfrm>
            <a:off x="9179586" y="40134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8" name="Google Shape;3378;p23"/>
          <p:cNvGrpSpPr/>
          <p:nvPr/>
        </p:nvGrpSpPr>
        <p:grpSpPr>
          <a:xfrm>
            <a:off x="960685" y="1423341"/>
            <a:ext cx="4382024" cy="570588"/>
            <a:chOff x="1296327" y="1647588"/>
            <a:chExt cx="4382024" cy="570588"/>
          </a:xfrm>
        </p:grpSpPr>
        <p:sp>
          <p:nvSpPr>
            <p:cNvPr id="3379" name="Google Shape;3379;p23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/>
            </a:p>
          </p:txBody>
        </p:sp>
        <p:sp>
          <p:nvSpPr>
            <p:cNvPr id="3380" name="Google Shape;3380;p2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1" name="Google Shape;3381;p23"/>
          <p:cNvGrpSpPr/>
          <p:nvPr/>
        </p:nvGrpSpPr>
        <p:grpSpPr>
          <a:xfrm>
            <a:off x="814902" y="2160962"/>
            <a:ext cx="1969573" cy="2123658"/>
            <a:chOff x="1566470" y="2095726"/>
            <a:chExt cx="1147790" cy="2123658"/>
          </a:xfrm>
        </p:grpSpPr>
        <p:grpSp>
          <p:nvGrpSpPr>
            <p:cNvPr id="3382" name="Google Shape;3382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83" name="Google Shape;3383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5 5 2</a:t>
                </a:r>
                <a:endParaRPr sz="44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0 8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85" name="Google Shape;3385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86" name="Google Shape;3386;p23"/>
          <p:cNvSpPr txBox="1"/>
          <p:nvPr/>
        </p:nvSpPr>
        <p:spPr>
          <a:xfrm>
            <a:off x="1222891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3 4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4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7" name="Google Shape;3387;p23"/>
          <p:cNvSpPr/>
          <p:nvPr/>
        </p:nvSpPr>
        <p:spPr>
          <a:xfrm>
            <a:off x="1156391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8" name="Google Shape;3388;p23"/>
          <p:cNvSpPr/>
          <p:nvPr/>
        </p:nvSpPr>
        <p:spPr>
          <a:xfrm>
            <a:off x="2112858" y="44243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9" name="Google Shape;3389;p23"/>
          <p:cNvGrpSpPr/>
          <p:nvPr/>
        </p:nvGrpSpPr>
        <p:grpSpPr>
          <a:xfrm>
            <a:off x="3560876" y="2160962"/>
            <a:ext cx="1969573" cy="2123658"/>
            <a:chOff x="1566470" y="2095726"/>
            <a:chExt cx="1147790" cy="2123658"/>
          </a:xfrm>
        </p:grpSpPr>
        <p:grpSp>
          <p:nvGrpSpPr>
            <p:cNvPr id="3390" name="Google Shape;3390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1" name="Google Shape;3391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7 2 9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93" name="Google Shape;3393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94" name="Google Shape;3394;p23"/>
          <p:cNvSpPr txBox="1"/>
          <p:nvPr/>
        </p:nvSpPr>
        <p:spPr>
          <a:xfrm>
            <a:off x="3968865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5 6</a:t>
            </a:r>
            <a:r>
              <a:rPr lang="en-US" sz="4400" b="1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8</a:t>
            </a:r>
            <a:endParaRPr sz="4400" b="1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5" name="Google Shape;3395;p23"/>
          <p:cNvSpPr/>
          <p:nvPr/>
        </p:nvSpPr>
        <p:spPr>
          <a:xfrm>
            <a:off x="3875955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6" name="Google Shape;3396;p23"/>
          <p:cNvSpPr/>
          <p:nvPr/>
        </p:nvSpPr>
        <p:spPr>
          <a:xfrm>
            <a:off x="4880265" y="44007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7" name="Google Shape;3397;p23"/>
          <p:cNvGrpSpPr/>
          <p:nvPr/>
        </p:nvGrpSpPr>
        <p:grpSpPr>
          <a:xfrm>
            <a:off x="6299813" y="2160962"/>
            <a:ext cx="1969573" cy="2123658"/>
            <a:chOff x="1566470" y="2095726"/>
            <a:chExt cx="1147790" cy="2123658"/>
          </a:xfrm>
        </p:grpSpPr>
        <p:grpSp>
          <p:nvGrpSpPr>
            <p:cNvPr id="3398" name="Google Shape;3398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9" name="Google Shape;3399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6 2 6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1 9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1" name="Google Shape;3401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02" name="Google Shape;3402;p23"/>
          <p:cNvSpPr txBox="1"/>
          <p:nvPr/>
        </p:nvSpPr>
        <p:spPr>
          <a:xfrm>
            <a:off x="6707802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0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3" name="Google Shape;3403;p23"/>
          <p:cNvSpPr/>
          <p:nvPr/>
        </p:nvSpPr>
        <p:spPr>
          <a:xfrm>
            <a:off x="6594469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4" name="Google Shape;3404;p23"/>
          <p:cNvSpPr/>
          <p:nvPr/>
        </p:nvSpPr>
        <p:spPr>
          <a:xfrm>
            <a:off x="7111000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5" name="Google Shape;3405;p23"/>
          <p:cNvGrpSpPr/>
          <p:nvPr/>
        </p:nvGrpSpPr>
        <p:grpSpPr>
          <a:xfrm>
            <a:off x="9108327" y="2160962"/>
            <a:ext cx="1969573" cy="2123658"/>
            <a:chOff x="1566470" y="2095726"/>
            <a:chExt cx="1147790" cy="2123658"/>
          </a:xfrm>
        </p:grpSpPr>
        <p:grpSp>
          <p:nvGrpSpPr>
            <p:cNvPr id="3406" name="Google Shape;3406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407" name="Google Shape;3407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7 5 4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6 3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9" name="Google Shape;3409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10" name="Google Shape;3410;p23"/>
          <p:cNvSpPr txBox="1"/>
          <p:nvPr/>
        </p:nvSpPr>
        <p:spPr>
          <a:xfrm>
            <a:off x="9516316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1" name="Google Shape;3411;p23"/>
          <p:cNvSpPr/>
          <p:nvPr/>
        </p:nvSpPr>
        <p:spPr>
          <a:xfrm>
            <a:off x="9402983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2" name="Google Shape;3412;p23"/>
          <p:cNvSpPr/>
          <p:nvPr/>
        </p:nvSpPr>
        <p:spPr>
          <a:xfrm>
            <a:off x="9919514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4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18" name="Google Shape;3418;p24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Kết quả của mỗi phép tính tương ứng với một chữ cái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2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20" name="Google Shape;3420;p24"/>
          <p:cNvGraphicFramePr/>
          <p:nvPr>
            <p:extLst>
              <p:ext uri="{D42A27DB-BD31-4B8C-83A1-F6EECF244321}">
                <p14:modId xmlns:p14="http://schemas.microsoft.com/office/powerpoint/2010/main" val="983977871"/>
              </p:ext>
            </p:extLst>
          </p:nvPr>
        </p:nvGraphicFramePr>
        <p:xfrm>
          <a:off x="1557398" y="1345643"/>
          <a:ext cx="8666500" cy="103634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21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521 – 140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145 – 38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1 000 – 600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231 </a:t>
                      </a:r>
                      <a:r>
                        <a:rPr lang="en-US" sz="2800" smtClean="0"/>
                        <a:t>+ </a:t>
                      </a:r>
                      <a:r>
                        <a:rPr lang="en-US" sz="2800"/>
                        <a:t>427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21" name="Google Shape;3421;p24"/>
          <p:cNvSpPr txBox="1"/>
          <p:nvPr/>
        </p:nvSpPr>
        <p:spPr>
          <a:xfrm>
            <a:off x="1272105" y="2708215"/>
            <a:ext cx="95199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 kết quả của mỗi phép tính rồi tìm chữ cái tương ứng với kết quả đó để giải ô chữ sau: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2" name="Google Shape;3422;p2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02" y="3775869"/>
            <a:ext cx="10458073" cy="15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3423" name="Google Shape;3423;p24"/>
          <p:cNvSpPr txBox="1"/>
          <p:nvPr/>
        </p:nvSpPr>
        <p:spPr>
          <a:xfrm>
            <a:off x="2717074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381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4" name="Google Shape;3424;p24"/>
          <p:cNvSpPr txBox="1"/>
          <p:nvPr/>
        </p:nvSpPr>
        <p:spPr>
          <a:xfrm>
            <a:off x="4908651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107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5" name="Google Shape;3425;p24"/>
          <p:cNvSpPr txBox="1"/>
          <p:nvPr/>
        </p:nvSpPr>
        <p:spPr>
          <a:xfrm>
            <a:off x="7018679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400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6" name="Google Shape;3426;p24"/>
          <p:cNvSpPr txBox="1"/>
          <p:nvPr/>
        </p:nvSpPr>
        <p:spPr>
          <a:xfrm>
            <a:off x="9195838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800" smtClean="0">
                <a:solidFill>
                  <a:srgbClr val="E36C09"/>
                </a:solidFill>
              </a:rPr>
              <a:t>658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7" name="Google Shape;3427;p24"/>
          <p:cNvSpPr txBox="1"/>
          <p:nvPr/>
        </p:nvSpPr>
        <p:spPr>
          <a:xfrm>
            <a:off x="2427766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8" name="Google Shape;3428;p24"/>
          <p:cNvSpPr txBox="1"/>
          <p:nvPr/>
        </p:nvSpPr>
        <p:spPr>
          <a:xfrm>
            <a:off x="4604926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9" name="Google Shape;3429;p24"/>
          <p:cNvSpPr txBox="1"/>
          <p:nvPr/>
        </p:nvSpPr>
        <p:spPr>
          <a:xfrm>
            <a:off x="6678206" y="1918575"/>
            <a:ext cx="463588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0" name="Google Shape;3430;p24"/>
          <p:cNvSpPr txBox="1"/>
          <p:nvPr/>
        </p:nvSpPr>
        <p:spPr>
          <a:xfrm>
            <a:off x="8916149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5" name="Google Shape;3435;p25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36" name="Google Shape;3436;p25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cây nấm cho mỗi bạn nhím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38" name="Google Shape;3438;p25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399" y="1733824"/>
            <a:ext cx="8735644" cy="388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9" name="Google Shape;3439;p25"/>
          <p:cNvCxnSpPr/>
          <p:nvPr/>
        </p:nvCxnSpPr>
        <p:spPr>
          <a:xfrm flipH="1">
            <a:off x="3644537" y="2663671"/>
            <a:ext cx="4872446" cy="180382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40" name="Google Shape;3440;p25"/>
          <p:cNvCxnSpPr/>
          <p:nvPr/>
        </p:nvCxnSpPr>
        <p:spPr>
          <a:xfrm>
            <a:off x="5826034" y="2663671"/>
            <a:ext cx="2690949" cy="163400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5" name="Google Shape;3445;p26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46" name="Google Shape;3446;p26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48" name="Google Shape;3448;p26"/>
          <p:cNvGraphicFramePr/>
          <p:nvPr/>
        </p:nvGraphicFramePr>
        <p:xfrm>
          <a:off x="764742" y="1502348"/>
          <a:ext cx="5374800" cy="412984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38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696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49" name="Google Shape;3449;p26"/>
          <p:cNvSpPr txBox="1"/>
          <p:nvPr/>
        </p:nvSpPr>
        <p:spPr>
          <a:xfrm>
            <a:off x="6317351" y="1348965"/>
            <a:ext cx="4884049" cy="481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a) Núi Bà Đen cao hơn núi Cấm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986 – 705 = 281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Đáp số 281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b) Núi Ngự Bình thấp hơn núi Sơn Trà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     696 – 107 = 589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                      Đáp số: 589 m</a:t>
            </a:r>
            <a:endParaRPr sz="28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296</Words>
  <Application>Microsoft Office PowerPoint</Application>
  <PresentationFormat>Widescreen</PresentationFormat>
  <Paragraphs>86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</cp:revision>
  <dcterms:created xsi:type="dcterms:W3CDTF">2021-06-02T01:34:28Z</dcterms:created>
  <dcterms:modified xsi:type="dcterms:W3CDTF">2025-04-10T05:33:39Z</dcterms:modified>
</cp:coreProperties>
</file>