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
  </p:notesMasterIdLst>
  <p:sldIdLst>
    <p:sldId id="256" r:id="rId2"/>
    <p:sldId id="282" r:id="rId3"/>
    <p:sldId id="271" r:id="rId4"/>
    <p:sldId id="272" r:id="rId5"/>
    <p:sldId id="273" r:id="rId6"/>
    <p:sldId id="274" r:id="rId7"/>
    <p:sldId id="275" r:id="rId8"/>
  </p:sldIdLst>
  <p:sldSz cx="12192000" cy="6858000"/>
  <p:notesSz cx="6858000" cy="9144000"/>
  <p:embeddedFontLst>
    <p:embeddedFont>
      <p:font typeface="Cookie" panose="020B0604020202020204" charset="0"/>
      <p:regular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3" roundtripDataSignature="AMtx7mi74q0Ms1x1/i6GiEaXfhV7ci2Jt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46496A3-E4EB-4305-A1DD-AE22991BD5B0}">
  <a:tblStyle styleId="{846496A3-E4EB-4305-A1DD-AE22991BD5B0}"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34" Type="http://schemas.openxmlformats.org/officeDocument/2006/relationships/presProps" Target="presProps.xml"/><Relationship Id="rId7" Type="http://schemas.openxmlformats.org/officeDocument/2006/relationships/slide" Target="slides/slide6.xml"/><Relationship Id="rId33"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37" Type="http://schemas.openxmlformats.org/officeDocument/2006/relationships/tableStyles" Target="tableStyles.xml"/><Relationship Id="rId5" Type="http://schemas.openxmlformats.org/officeDocument/2006/relationships/slide" Target="slides/slide4.xml"/><Relationship Id="rId36" Type="http://schemas.openxmlformats.org/officeDocument/2006/relationships/theme" Target="theme/theme1.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1"/>
        <p:cNvGrpSpPr/>
        <p:nvPr/>
      </p:nvGrpSpPr>
      <p:grpSpPr>
        <a:xfrm>
          <a:off x="0" y="0"/>
          <a:ext cx="0" cy="0"/>
          <a:chOff x="0" y="0"/>
          <a:chExt cx="0" cy="0"/>
        </a:xfrm>
      </p:grpSpPr>
      <p:sp>
        <p:nvSpPr>
          <p:cNvPr id="3252" name="Google Shape;3252;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3" name="Google Shape;325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8"/>
        <p:cNvGrpSpPr/>
        <p:nvPr/>
      </p:nvGrpSpPr>
      <p:grpSpPr>
        <a:xfrm>
          <a:off x="0" y="0"/>
          <a:ext cx="0" cy="0"/>
          <a:chOff x="0" y="0"/>
          <a:chExt cx="0" cy="0"/>
        </a:xfrm>
      </p:grpSpPr>
      <p:sp>
        <p:nvSpPr>
          <p:cNvPr id="3269" name="Google Shape;3269;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70" name="Google Shape;3270;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6"/>
        <p:cNvGrpSpPr/>
        <p:nvPr/>
      </p:nvGrpSpPr>
      <p:grpSpPr>
        <a:xfrm>
          <a:off x="0" y="0"/>
          <a:ext cx="0" cy="0"/>
          <a:chOff x="0" y="0"/>
          <a:chExt cx="0" cy="0"/>
        </a:xfrm>
      </p:grpSpPr>
      <p:sp>
        <p:nvSpPr>
          <p:cNvPr id="3297" name="Google Shape;3297;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98" name="Google Shape;3298;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5"/>
        <p:cNvGrpSpPr/>
        <p:nvPr/>
      </p:nvGrpSpPr>
      <p:grpSpPr>
        <a:xfrm>
          <a:off x="0" y="0"/>
          <a:ext cx="0" cy="0"/>
          <a:chOff x="0" y="0"/>
          <a:chExt cx="0" cy="0"/>
        </a:xfrm>
      </p:grpSpPr>
      <p:sp>
        <p:nvSpPr>
          <p:cNvPr id="3306" name="Google Shape;3306;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07" name="Google Shape;3307;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2"/>
        <p:cNvGrpSpPr/>
        <p:nvPr/>
      </p:nvGrpSpPr>
      <p:grpSpPr>
        <a:xfrm>
          <a:off x="0" y="0"/>
          <a:ext cx="0" cy="0"/>
          <a:chOff x="0" y="0"/>
          <a:chExt cx="0" cy="0"/>
        </a:xfrm>
      </p:grpSpPr>
      <p:sp>
        <p:nvSpPr>
          <p:cNvPr id="3323" name="Google Shape;3323;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24" name="Google Shape;3324;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8"/>
          <p:cNvGrpSpPr/>
          <p:nvPr/>
        </p:nvGrpSpPr>
        <p:grpSpPr>
          <a:xfrm>
            <a:off x="395894" y="219519"/>
            <a:ext cx="11613234" cy="6240131"/>
            <a:chOff x="395894" y="219519"/>
            <a:chExt cx="8518865" cy="4788281"/>
          </a:xfrm>
        </p:grpSpPr>
        <p:sp>
          <p:nvSpPr>
            <p:cNvPr id="11" name="Google Shape;11;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8"/>
            <p:cNvGrpSpPr/>
            <p:nvPr/>
          </p:nvGrpSpPr>
          <p:grpSpPr>
            <a:xfrm>
              <a:off x="8341543" y="2282008"/>
              <a:ext cx="569676" cy="380612"/>
              <a:chOff x="8341543" y="2282008"/>
              <a:chExt cx="569676" cy="380612"/>
            </a:xfrm>
          </p:grpSpPr>
          <p:sp>
            <p:nvSpPr>
              <p:cNvPr id="13" name="Google Shape;13;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8"/>
            <p:cNvGrpSpPr/>
            <p:nvPr/>
          </p:nvGrpSpPr>
          <p:grpSpPr>
            <a:xfrm>
              <a:off x="8341543" y="1721094"/>
              <a:ext cx="569676" cy="380612"/>
              <a:chOff x="8341543" y="1721094"/>
              <a:chExt cx="569676" cy="380612"/>
            </a:xfrm>
          </p:grpSpPr>
          <p:sp>
            <p:nvSpPr>
              <p:cNvPr id="17" name="Google Shape;17;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8"/>
            <p:cNvGrpSpPr/>
            <p:nvPr/>
          </p:nvGrpSpPr>
          <p:grpSpPr>
            <a:xfrm>
              <a:off x="8346273" y="1183592"/>
              <a:ext cx="568486" cy="388014"/>
              <a:chOff x="8346273" y="1183592"/>
              <a:chExt cx="568486" cy="388014"/>
            </a:xfrm>
          </p:grpSpPr>
          <p:sp>
            <p:nvSpPr>
              <p:cNvPr id="20" name="Google Shape;20;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8"/>
            <p:cNvGrpSpPr/>
            <p:nvPr/>
          </p:nvGrpSpPr>
          <p:grpSpPr>
            <a:xfrm>
              <a:off x="8341543" y="606635"/>
              <a:ext cx="569676" cy="388014"/>
              <a:chOff x="8341543" y="606635"/>
              <a:chExt cx="569676" cy="388014"/>
            </a:xfrm>
          </p:grpSpPr>
          <p:sp>
            <p:nvSpPr>
              <p:cNvPr id="23" name="Google Shape;23;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8"/>
            <p:cNvGrpSpPr/>
            <p:nvPr/>
          </p:nvGrpSpPr>
          <p:grpSpPr>
            <a:xfrm>
              <a:off x="8341543" y="2842933"/>
              <a:ext cx="569676" cy="380612"/>
              <a:chOff x="8341543" y="2282008"/>
              <a:chExt cx="569676" cy="380612"/>
            </a:xfrm>
          </p:grpSpPr>
          <p:sp>
            <p:nvSpPr>
              <p:cNvPr id="26" name="Google Shape;26;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8"/>
            <p:cNvGrpSpPr/>
            <p:nvPr/>
          </p:nvGrpSpPr>
          <p:grpSpPr>
            <a:xfrm>
              <a:off x="8341543" y="3403858"/>
              <a:ext cx="569676" cy="380612"/>
              <a:chOff x="8341543" y="2282008"/>
              <a:chExt cx="569676" cy="380612"/>
            </a:xfrm>
          </p:grpSpPr>
          <p:sp>
            <p:nvSpPr>
              <p:cNvPr id="29" name="Google Shape;29;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8"/>
          <p:cNvGrpSpPr/>
          <p:nvPr/>
        </p:nvGrpSpPr>
        <p:grpSpPr>
          <a:xfrm>
            <a:off x="989192" y="5645930"/>
            <a:ext cx="615189" cy="535538"/>
            <a:chOff x="2495125" y="2142250"/>
            <a:chExt cx="444275" cy="398525"/>
          </a:xfrm>
        </p:grpSpPr>
        <p:sp>
          <p:nvSpPr>
            <p:cNvPr id="34" name="Google Shape;34;p2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8"/>
          <p:cNvGrpSpPr/>
          <p:nvPr/>
        </p:nvGrpSpPr>
        <p:grpSpPr>
          <a:xfrm>
            <a:off x="10177821" y="427685"/>
            <a:ext cx="403468" cy="378112"/>
            <a:chOff x="3243875" y="2372825"/>
            <a:chExt cx="291375" cy="281375"/>
          </a:xfrm>
        </p:grpSpPr>
        <p:sp>
          <p:nvSpPr>
            <p:cNvPr id="37" name="Google Shape;37;p2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8"/>
          <p:cNvGrpSpPr/>
          <p:nvPr/>
        </p:nvGrpSpPr>
        <p:grpSpPr>
          <a:xfrm>
            <a:off x="11004071" y="1043373"/>
            <a:ext cx="230796" cy="226531"/>
            <a:chOff x="4954425" y="2036375"/>
            <a:chExt cx="166675" cy="168575"/>
          </a:xfrm>
        </p:grpSpPr>
        <p:sp>
          <p:nvSpPr>
            <p:cNvPr id="48" name="Google Shape;48;p2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8"/>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8"/>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8"/>
          <p:cNvGrpSpPr/>
          <p:nvPr/>
        </p:nvGrpSpPr>
        <p:grpSpPr>
          <a:xfrm>
            <a:off x="817359" y="5192331"/>
            <a:ext cx="230796" cy="226531"/>
            <a:chOff x="4954425" y="2036375"/>
            <a:chExt cx="166675" cy="168575"/>
          </a:xfrm>
        </p:grpSpPr>
        <p:sp>
          <p:nvSpPr>
            <p:cNvPr id="53" name="Google Shape;53;p2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8"/>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8"/>
          <p:cNvGrpSpPr/>
          <p:nvPr/>
        </p:nvGrpSpPr>
        <p:grpSpPr>
          <a:xfrm>
            <a:off x="896619" y="1566374"/>
            <a:ext cx="9867486" cy="4807426"/>
            <a:chOff x="741115" y="853968"/>
            <a:chExt cx="7691377" cy="4021392"/>
          </a:xfrm>
        </p:grpSpPr>
        <p:sp>
          <p:nvSpPr>
            <p:cNvPr id="102" name="Google Shape;102;p28"/>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8"/>
            <p:cNvGrpSpPr/>
            <p:nvPr/>
          </p:nvGrpSpPr>
          <p:grpSpPr>
            <a:xfrm>
              <a:off x="741115" y="1203950"/>
              <a:ext cx="7691377" cy="3671410"/>
              <a:chOff x="741115" y="1203950"/>
              <a:chExt cx="7691377" cy="3671410"/>
            </a:xfrm>
          </p:grpSpPr>
          <p:sp>
            <p:nvSpPr>
              <p:cNvPr id="104" name="Google Shape;104;p28"/>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8"/>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8"/>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8"/>
          <p:cNvGrpSpPr/>
          <p:nvPr/>
        </p:nvGrpSpPr>
        <p:grpSpPr>
          <a:xfrm>
            <a:off x="8391927" y="4047629"/>
            <a:ext cx="2301387" cy="1593766"/>
            <a:chOff x="4799733" y="3457797"/>
            <a:chExt cx="2301387" cy="1593766"/>
          </a:xfrm>
        </p:grpSpPr>
        <p:sp>
          <p:nvSpPr>
            <p:cNvPr id="108" name="Google Shape;108;p28"/>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8"/>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8"/>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8"/>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8"/>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8"/>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8"/>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8"/>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8"/>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8"/>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8"/>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8"/>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8"/>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8"/>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8"/>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8"/>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8"/>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8"/>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8"/>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8"/>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8"/>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8"/>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8"/>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8"/>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8"/>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8"/>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8"/>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8"/>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8"/>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8"/>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8"/>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8"/>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8"/>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8"/>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8"/>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8"/>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8"/>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8"/>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8"/>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8"/>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8"/>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8"/>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8"/>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8"/>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8"/>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8"/>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8"/>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8"/>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8"/>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8"/>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8"/>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8"/>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8"/>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8"/>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8"/>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8"/>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8"/>
          <p:cNvGrpSpPr/>
          <p:nvPr/>
        </p:nvGrpSpPr>
        <p:grpSpPr>
          <a:xfrm>
            <a:off x="1598355" y="3608289"/>
            <a:ext cx="2204156" cy="2018295"/>
            <a:chOff x="1598355" y="3608289"/>
            <a:chExt cx="2204156" cy="2018295"/>
          </a:xfrm>
        </p:grpSpPr>
        <p:grpSp>
          <p:nvGrpSpPr>
            <p:cNvPr id="165" name="Google Shape;165;p28"/>
            <p:cNvGrpSpPr/>
            <p:nvPr/>
          </p:nvGrpSpPr>
          <p:grpSpPr>
            <a:xfrm>
              <a:off x="1598355" y="4368136"/>
              <a:ext cx="868989" cy="1258447"/>
              <a:chOff x="3235834" y="3793115"/>
              <a:chExt cx="868989" cy="1258447"/>
            </a:xfrm>
          </p:grpSpPr>
          <p:sp>
            <p:nvSpPr>
              <p:cNvPr id="166" name="Google Shape;166;p28"/>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8"/>
              <p:cNvGrpSpPr/>
              <p:nvPr/>
            </p:nvGrpSpPr>
            <p:grpSpPr>
              <a:xfrm>
                <a:off x="3235834" y="3793115"/>
                <a:ext cx="865418" cy="1258447"/>
                <a:chOff x="3235834" y="3793115"/>
                <a:chExt cx="865418" cy="1258447"/>
              </a:xfrm>
            </p:grpSpPr>
            <p:sp>
              <p:nvSpPr>
                <p:cNvPr id="168" name="Google Shape;168;p28"/>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8"/>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8"/>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8"/>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8"/>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8"/>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8"/>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8"/>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8"/>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8"/>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8"/>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8"/>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8"/>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8"/>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8"/>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8"/>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8"/>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8"/>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8"/>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8"/>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8"/>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8"/>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8"/>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8"/>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8"/>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8"/>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8"/>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8"/>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8"/>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8"/>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8"/>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8"/>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8"/>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8"/>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8"/>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8"/>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8"/>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8"/>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8"/>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8"/>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8"/>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8"/>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8"/>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8"/>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8"/>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8"/>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8"/>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8"/>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8"/>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8"/>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8"/>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8"/>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8"/>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8"/>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8"/>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8"/>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8"/>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8"/>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8"/>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8"/>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8"/>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8"/>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8"/>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8"/>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8"/>
            <p:cNvGrpSpPr/>
            <p:nvPr/>
          </p:nvGrpSpPr>
          <p:grpSpPr>
            <a:xfrm>
              <a:off x="3041664" y="5111577"/>
              <a:ext cx="320455" cy="156580"/>
              <a:chOff x="2774143" y="4536556"/>
              <a:chExt cx="320455" cy="156580"/>
            </a:xfrm>
          </p:grpSpPr>
          <p:sp>
            <p:nvSpPr>
              <p:cNvPr id="233" name="Google Shape;233;p28"/>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8"/>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8"/>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8"/>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8"/>
          <p:cNvGrpSpPr/>
          <p:nvPr/>
        </p:nvGrpSpPr>
        <p:grpSpPr>
          <a:xfrm>
            <a:off x="1524301" y="5626805"/>
            <a:ext cx="9320239" cy="1231194"/>
            <a:chOff x="1524301" y="5626805"/>
            <a:chExt cx="9320239" cy="1231194"/>
          </a:xfrm>
        </p:grpSpPr>
        <p:sp>
          <p:nvSpPr>
            <p:cNvPr id="238" name="Google Shape;238;p28"/>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8"/>
            <p:cNvGrpSpPr/>
            <p:nvPr/>
          </p:nvGrpSpPr>
          <p:grpSpPr>
            <a:xfrm>
              <a:off x="1524301" y="5626805"/>
              <a:ext cx="9320239" cy="1231194"/>
              <a:chOff x="929285" y="5051507"/>
              <a:chExt cx="7315206" cy="1231194"/>
            </a:xfrm>
          </p:grpSpPr>
          <p:sp>
            <p:nvSpPr>
              <p:cNvPr id="240" name="Google Shape;240;p28"/>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8"/>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8"/>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8"/>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8"/>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8"/>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42"/>
          <p:cNvGrpSpPr/>
          <p:nvPr/>
        </p:nvGrpSpPr>
        <p:grpSpPr>
          <a:xfrm>
            <a:off x="395894" y="219519"/>
            <a:ext cx="11613234" cy="6240131"/>
            <a:chOff x="395894" y="219519"/>
            <a:chExt cx="8518865" cy="4788281"/>
          </a:xfrm>
        </p:grpSpPr>
        <p:sp>
          <p:nvSpPr>
            <p:cNvPr id="2043" name="Google Shape;204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42"/>
            <p:cNvGrpSpPr/>
            <p:nvPr/>
          </p:nvGrpSpPr>
          <p:grpSpPr>
            <a:xfrm>
              <a:off x="8341543" y="2282008"/>
              <a:ext cx="569676" cy="380612"/>
              <a:chOff x="8341543" y="2282008"/>
              <a:chExt cx="569676" cy="380612"/>
            </a:xfrm>
          </p:grpSpPr>
          <p:sp>
            <p:nvSpPr>
              <p:cNvPr id="2045" name="Google Shape;204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42"/>
            <p:cNvGrpSpPr/>
            <p:nvPr/>
          </p:nvGrpSpPr>
          <p:grpSpPr>
            <a:xfrm>
              <a:off x="8341543" y="1721094"/>
              <a:ext cx="569676" cy="380612"/>
              <a:chOff x="8341543" y="1721094"/>
              <a:chExt cx="569676" cy="380612"/>
            </a:xfrm>
          </p:grpSpPr>
          <p:sp>
            <p:nvSpPr>
              <p:cNvPr id="2049" name="Google Shape;204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42"/>
            <p:cNvGrpSpPr/>
            <p:nvPr/>
          </p:nvGrpSpPr>
          <p:grpSpPr>
            <a:xfrm>
              <a:off x="8346273" y="1183592"/>
              <a:ext cx="568486" cy="388014"/>
              <a:chOff x="8346273" y="1183592"/>
              <a:chExt cx="568486" cy="388014"/>
            </a:xfrm>
          </p:grpSpPr>
          <p:sp>
            <p:nvSpPr>
              <p:cNvPr id="2052" name="Google Shape;205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42"/>
            <p:cNvGrpSpPr/>
            <p:nvPr/>
          </p:nvGrpSpPr>
          <p:grpSpPr>
            <a:xfrm>
              <a:off x="8341543" y="606635"/>
              <a:ext cx="569676" cy="388014"/>
              <a:chOff x="8341543" y="606635"/>
              <a:chExt cx="569676" cy="388014"/>
            </a:xfrm>
          </p:grpSpPr>
          <p:sp>
            <p:nvSpPr>
              <p:cNvPr id="2055" name="Google Shape;205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42"/>
            <p:cNvGrpSpPr/>
            <p:nvPr/>
          </p:nvGrpSpPr>
          <p:grpSpPr>
            <a:xfrm>
              <a:off x="8341543" y="2842933"/>
              <a:ext cx="569676" cy="380612"/>
              <a:chOff x="8341543" y="2282008"/>
              <a:chExt cx="569676" cy="380612"/>
            </a:xfrm>
          </p:grpSpPr>
          <p:sp>
            <p:nvSpPr>
              <p:cNvPr id="2058" name="Google Shape;205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42"/>
            <p:cNvGrpSpPr/>
            <p:nvPr/>
          </p:nvGrpSpPr>
          <p:grpSpPr>
            <a:xfrm>
              <a:off x="8341543" y="3403858"/>
              <a:ext cx="569676" cy="380612"/>
              <a:chOff x="8341543" y="2282008"/>
              <a:chExt cx="569676" cy="380612"/>
            </a:xfrm>
          </p:grpSpPr>
          <p:sp>
            <p:nvSpPr>
              <p:cNvPr id="2061" name="Google Shape;206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42"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43"/>
          <p:cNvGrpSpPr/>
          <p:nvPr/>
        </p:nvGrpSpPr>
        <p:grpSpPr>
          <a:xfrm>
            <a:off x="395894" y="219519"/>
            <a:ext cx="11613234" cy="6240131"/>
            <a:chOff x="395894" y="219519"/>
            <a:chExt cx="8518865" cy="4788281"/>
          </a:xfrm>
        </p:grpSpPr>
        <p:sp>
          <p:nvSpPr>
            <p:cNvPr id="2113" name="Google Shape;2113;p4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43"/>
            <p:cNvGrpSpPr/>
            <p:nvPr/>
          </p:nvGrpSpPr>
          <p:grpSpPr>
            <a:xfrm>
              <a:off x="8341543" y="2282008"/>
              <a:ext cx="569676" cy="380612"/>
              <a:chOff x="8341543" y="2282008"/>
              <a:chExt cx="569676" cy="380612"/>
            </a:xfrm>
          </p:grpSpPr>
          <p:sp>
            <p:nvSpPr>
              <p:cNvPr id="2115" name="Google Shape;2115;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4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43"/>
            <p:cNvGrpSpPr/>
            <p:nvPr/>
          </p:nvGrpSpPr>
          <p:grpSpPr>
            <a:xfrm>
              <a:off x="8341543" y="1721094"/>
              <a:ext cx="569676" cy="380612"/>
              <a:chOff x="8341543" y="1721094"/>
              <a:chExt cx="569676" cy="380612"/>
            </a:xfrm>
          </p:grpSpPr>
          <p:sp>
            <p:nvSpPr>
              <p:cNvPr id="2119" name="Google Shape;2119;p4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4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43"/>
            <p:cNvGrpSpPr/>
            <p:nvPr/>
          </p:nvGrpSpPr>
          <p:grpSpPr>
            <a:xfrm>
              <a:off x="8346273" y="1183592"/>
              <a:ext cx="568486" cy="388014"/>
              <a:chOff x="8346273" y="1183592"/>
              <a:chExt cx="568486" cy="388014"/>
            </a:xfrm>
          </p:grpSpPr>
          <p:sp>
            <p:nvSpPr>
              <p:cNvPr id="2122" name="Google Shape;2122;p4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4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43"/>
            <p:cNvGrpSpPr/>
            <p:nvPr/>
          </p:nvGrpSpPr>
          <p:grpSpPr>
            <a:xfrm>
              <a:off x="8341543" y="606635"/>
              <a:ext cx="569676" cy="388014"/>
              <a:chOff x="8341543" y="606635"/>
              <a:chExt cx="569676" cy="388014"/>
            </a:xfrm>
          </p:grpSpPr>
          <p:sp>
            <p:nvSpPr>
              <p:cNvPr id="2125" name="Google Shape;2125;p4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4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43"/>
            <p:cNvGrpSpPr/>
            <p:nvPr/>
          </p:nvGrpSpPr>
          <p:grpSpPr>
            <a:xfrm>
              <a:off x="8341543" y="2842933"/>
              <a:ext cx="569676" cy="380612"/>
              <a:chOff x="8341543" y="2282008"/>
              <a:chExt cx="569676" cy="380612"/>
            </a:xfrm>
          </p:grpSpPr>
          <p:sp>
            <p:nvSpPr>
              <p:cNvPr id="2128" name="Google Shape;2128;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43"/>
            <p:cNvGrpSpPr/>
            <p:nvPr/>
          </p:nvGrpSpPr>
          <p:grpSpPr>
            <a:xfrm>
              <a:off x="8341543" y="3403858"/>
              <a:ext cx="569676" cy="380612"/>
              <a:chOff x="8341543" y="2282008"/>
              <a:chExt cx="569676" cy="380612"/>
            </a:xfrm>
          </p:grpSpPr>
          <p:sp>
            <p:nvSpPr>
              <p:cNvPr id="2131" name="Google Shape;2131;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4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4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4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4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4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4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4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4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4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4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4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4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4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4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4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4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4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4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4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4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4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4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4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4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4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4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4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4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4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4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4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4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4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4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4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4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4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4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4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4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4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4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4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4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4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4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4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43"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44"/>
          <p:cNvGrpSpPr/>
          <p:nvPr/>
        </p:nvGrpSpPr>
        <p:grpSpPr>
          <a:xfrm>
            <a:off x="395894" y="219519"/>
            <a:ext cx="11613234" cy="6240131"/>
            <a:chOff x="395894" y="219519"/>
            <a:chExt cx="8518865" cy="4788281"/>
          </a:xfrm>
        </p:grpSpPr>
        <p:sp>
          <p:nvSpPr>
            <p:cNvPr id="2183" name="Google Shape;2183;p4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44"/>
            <p:cNvGrpSpPr/>
            <p:nvPr/>
          </p:nvGrpSpPr>
          <p:grpSpPr>
            <a:xfrm>
              <a:off x="8341543" y="2282008"/>
              <a:ext cx="569676" cy="380612"/>
              <a:chOff x="8341543" y="2282008"/>
              <a:chExt cx="569676" cy="380612"/>
            </a:xfrm>
          </p:grpSpPr>
          <p:sp>
            <p:nvSpPr>
              <p:cNvPr id="2185" name="Google Shape;2185;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4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44"/>
            <p:cNvGrpSpPr/>
            <p:nvPr/>
          </p:nvGrpSpPr>
          <p:grpSpPr>
            <a:xfrm>
              <a:off x="8341543" y="1721094"/>
              <a:ext cx="569676" cy="380612"/>
              <a:chOff x="8341543" y="1721094"/>
              <a:chExt cx="569676" cy="380612"/>
            </a:xfrm>
          </p:grpSpPr>
          <p:sp>
            <p:nvSpPr>
              <p:cNvPr id="2189" name="Google Shape;2189;p4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4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44"/>
            <p:cNvGrpSpPr/>
            <p:nvPr/>
          </p:nvGrpSpPr>
          <p:grpSpPr>
            <a:xfrm>
              <a:off x="8346273" y="1183592"/>
              <a:ext cx="568486" cy="388014"/>
              <a:chOff x="8346273" y="1183592"/>
              <a:chExt cx="568486" cy="388014"/>
            </a:xfrm>
          </p:grpSpPr>
          <p:sp>
            <p:nvSpPr>
              <p:cNvPr id="2192" name="Google Shape;2192;p4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4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44"/>
            <p:cNvGrpSpPr/>
            <p:nvPr/>
          </p:nvGrpSpPr>
          <p:grpSpPr>
            <a:xfrm>
              <a:off x="8341543" y="606635"/>
              <a:ext cx="569676" cy="388014"/>
              <a:chOff x="8341543" y="606635"/>
              <a:chExt cx="569676" cy="388014"/>
            </a:xfrm>
          </p:grpSpPr>
          <p:sp>
            <p:nvSpPr>
              <p:cNvPr id="2195" name="Google Shape;2195;p4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4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44"/>
            <p:cNvGrpSpPr/>
            <p:nvPr/>
          </p:nvGrpSpPr>
          <p:grpSpPr>
            <a:xfrm>
              <a:off x="8341543" y="2842933"/>
              <a:ext cx="569676" cy="380612"/>
              <a:chOff x="8341543" y="2282008"/>
              <a:chExt cx="569676" cy="380612"/>
            </a:xfrm>
          </p:grpSpPr>
          <p:sp>
            <p:nvSpPr>
              <p:cNvPr id="2198" name="Google Shape;2198;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44"/>
            <p:cNvGrpSpPr/>
            <p:nvPr/>
          </p:nvGrpSpPr>
          <p:grpSpPr>
            <a:xfrm>
              <a:off x="8341543" y="3403858"/>
              <a:ext cx="569676" cy="380612"/>
              <a:chOff x="8341543" y="2282008"/>
              <a:chExt cx="569676" cy="380612"/>
            </a:xfrm>
          </p:grpSpPr>
          <p:sp>
            <p:nvSpPr>
              <p:cNvPr id="2201" name="Google Shape;2201;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4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4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4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4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4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4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4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4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4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4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4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4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4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4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4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4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4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4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4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4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4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4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4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4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4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4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4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4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4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4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4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4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4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4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4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4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4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4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4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4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4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4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4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4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4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4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4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44"/>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5"/>
          <p:cNvGrpSpPr/>
          <p:nvPr/>
        </p:nvGrpSpPr>
        <p:grpSpPr>
          <a:xfrm>
            <a:off x="395894" y="219519"/>
            <a:ext cx="11613234" cy="6240131"/>
            <a:chOff x="395894" y="219519"/>
            <a:chExt cx="8518865" cy="4788281"/>
          </a:xfrm>
        </p:grpSpPr>
        <p:sp>
          <p:nvSpPr>
            <p:cNvPr id="2253" name="Google Shape;2253;p4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5"/>
            <p:cNvGrpSpPr/>
            <p:nvPr/>
          </p:nvGrpSpPr>
          <p:grpSpPr>
            <a:xfrm>
              <a:off x="8341543" y="2282008"/>
              <a:ext cx="569676" cy="380612"/>
              <a:chOff x="8341543" y="2282008"/>
              <a:chExt cx="569676" cy="380612"/>
            </a:xfrm>
          </p:grpSpPr>
          <p:sp>
            <p:nvSpPr>
              <p:cNvPr id="2255" name="Google Shape;2255;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5"/>
            <p:cNvGrpSpPr/>
            <p:nvPr/>
          </p:nvGrpSpPr>
          <p:grpSpPr>
            <a:xfrm>
              <a:off x="8341543" y="1721094"/>
              <a:ext cx="569676" cy="380612"/>
              <a:chOff x="8341543" y="1721094"/>
              <a:chExt cx="569676" cy="380612"/>
            </a:xfrm>
          </p:grpSpPr>
          <p:sp>
            <p:nvSpPr>
              <p:cNvPr id="2259" name="Google Shape;2259;p4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5"/>
            <p:cNvGrpSpPr/>
            <p:nvPr/>
          </p:nvGrpSpPr>
          <p:grpSpPr>
            <a:xfrm>
              <a:off x="8346273" y="1183592"/>
              <a:ext cx="568486" cy="388014"/>
              <a:chOff x="8346273" y="1183592"/>
              <a:chExt cx="568486" cy="388014"/>
            </a:xfrm>
          </p:grpSpPr>
          <p:sp>
            <p:nvSpPr>
              <p:cNvPr id="2262" name="Google Shape;2262;p4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5"/>
            <p:cNvGrpSpPr/>
            <p:nvPr/>
          </p:nvGrpSpPr>
          <p:grpSpPr>
            <a:xfrm>
              <a:off x="8341543" y="606635"/>
              <a:ext cx="569676" cy="388014"/>
              <a:chOff x="8341543" y="606635"/>
              <a:chExt cx="569676" cy="388014"/>
            </a:xfrm>
          </p:grpSpPr>
          <p:sp>
            <p:nvSpPr>
              <p:cNvPr id="2265" name="Google Shape;2265;p4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5"/>
            <p:cNvGrpSpPr/>
            <p:nvPr/>
          </p:nvGrpSpPr>
          <p:grpSpPr>
            <a:xfrm>
              <a:off x="8341543" y="2842933"/>
              <a:ext cx="569676" cy="380612"/>
              <a:chOff x="8341543" y="2282008"/>
              <a:chExt cx="569676" cy="380612"/>
            </a:xfrm>
          </p:grpSpPr>
          <p:sp>
            <p:nvSpPr>
              <p:cNvPr id="2268" name="Google Shape;2268;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5"/>
            <p:cNvGrpSpPr/>
            <p:nvPr/>
          </p:nvGrpSpPr>
          <p:grpSpPr>
            <a:xfrm>
              <a:off x="8341543" y="3403858"/>
              <a:ext cx="569676" cy="380612"/>
              <a:chOff x="8341543" y="2282008"/>
              <a:chExt cx="569676" cy="380612"/>
            </a:xfrm>
          </p:grpSpPr>
          <p:sp>
            <p:nvSpPr>
              <p:cNvPr id="2271" name="Google Shape;2271;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6"/>
          <p:cNvGrpSpPr/>
          <p:nvPr/>
        </p:nvGrpSpPr>
        <p:grpSpPr>
          <a:xfrm>
            <a:off x="395894" y="219519"/>
            <a:ext cx="11613234" cy="6240131"/>
            <a:chOff x="395894" y="219519"/>
            <a:chExt cx="8518865" cy="4788281"/>
          </a:xfrm>
        </p:grpSpPr>
        <p:sp>
          <p:nvSpPr>
            <p:cNvPr id="2322" name="Google Shape;2322;p4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6"/>
            <p:cNvGrpSpPr/>
            <p:nvPr/>
          </p:nvGrpSpPr>
          <p:grpSpPr>
            <a:xfrm>
              <a:off x="8341543" y="2282008"/>
              <a:ext cx="569676" cy="380612"/>
              <a:chOff x="8341543" y="2282008"/>
              <a:chExt cx="569676" cy="380612"/>
            </a:xfrm>
          </p:grpSpPr>
          <p:sp>
            <p:nvSpPr>
              <p:cNvPr id="2324" name="Google Shape;2324;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6"/>
            <p:cNvGrpSpPr/>
            <p:nvPr/>
          </p:nvGrpSpPr>
          <p:grpSpPr>
            <a:xfrm>
              <a:off x="8341543" y="1721094"/>
              <a:ext cx="569676" cy="380612"/>
              <a:chOff x="8341543" y="1721094"/>
              <a:chExt cx="569676" cy="380612"/>
            </a:xfrm>
          </p:grpSpPr>
          <p:sp>
            <p:nvSpPr>
              <p:cNvPr id="2328" name="Google Shape;2328;p4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6"/>
            <p:cNvGrpSpPr/>
            <p:nvPr/>
          </p:nvGrpSpPr>
          <p:grpSpPr>
            <a:xfrm>
              <a:off x="8346273" y="1183592"/>
              <a:ext cx="568486" cy="388014"/>
              <a:chOff x="8346273" y="1183592"/>
              <a:chExt cx="568486" cy="388014"/>
            </a:xfrm>
          </p:grpSpPr>
          <p:sp>
            <p:nvSpPr>
              <p:cNvPr id="2331" name="Google Shape;2331;p4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6"/>
            <p:cNvGrpSpPr/>
            <p:nvPr/>
          </p:nvGrpSpPr>
          <p:grpSpPr>
            <a:xfrm>
              <a:off x="8341543" y="606635"/>
              <a:ext cx="569676" cy="388014"/>
              <a:chOff x="8341543" y="606635"/>
              <a:chExt cx="569676" cy="388014"/>
            </a:xfrm>
          </p:grpSpPr>
          <p:sp>
            <p:nvSpPr>
              <p:cNvPr id="2334" name="Google Shape;2334;p4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6"/>
            <p:cNvGrpSpPr/>
            <p:nvPr/>
          </p:nvGrpSpPr>
          <p:grpSpPr>
            <a:xfrm>
              <a:off x="8341543" y="2842933"/>
              <a:ext cx="569676" cy="380612"/>
              <a:chOff x="8341543" y="2282008"/>
              <a:chExt cx="569676" cy="380612"/>
            </a:xfrm>
          </p:grpSpPr>
          <p:sp>
            <p:nvSpPr>
              <p:cNvPr id="2337" name="Google Shape;2337;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6"/>
            <p:cNvGrpSpPr/>
            <p:nvPr/>
          </p:nvGrpSpPr>
          <p:grpSpPr>
            <a:xfrm>
              <a:off x="8341543" y="3403858"/>
              <a:ext cx="569676" cy="380612"/>
              <a:chOff x="8341543" y="2282008"/>
              <a:chExt cx="569676" cy="380612"/>
            </a:xfrm>
          </p:grpSpPr>
          <p:sp>
            <p:nvSpPr>
              <p:cNvPr id="2340" name="Google Shape;2340;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6"/>
          <p:cNvGrpSpPr/>
          <p:nvPr/>
        </p:nvGrpSpPr>
        <p:grpSpPr>
          <a:xfrm>
            <a:off x="1030175" y="1581350"/>
            <a:ext cx="444275" cy="398525"/>
            <a:chOff x="2495125" y="2142250"/>
            <a:chExt cx="444275" cy="398525"/>
          </a:xfrm>
        </p:grpSpPr>
        <p:sp>
          <p:nvSpPr>
            <p:cNvPr id="2390" name="Google Shape;2390;p46"/>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6"/>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6"/>
          <p:cNvGrpSpPr/>
          <p:nvPr/>
        </p:nvGrpSpPr>
        <p:grpSpPr>
          <a:xfrm>
            <a:off x="10561107" y="5038641"/>
            <a:ext cx="291375" cy="281375"/>
            <a:chOff x="3243875" y="2372825"/>
            <a:chExt cx="291375" cy="281375"/>
          </a:xfrm>
        </p:grpSpPr>
        <p:sp>
          <p:nvSpPr>
            <p:cNvPr id="2393" name="Google Shape;2393;p4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6"/>
          <p:cNvGrpSpPr/>
          <p:nvPr/>
        </p:nvGrpSpPr>
        <p:grpSpPr>
          <a:xfrm>
            <a:off x="10778557" y="714860"/>
            <a:ext cx="166675" cy="168575"/>
            <a:chOff x="4954425" y="2036375"/>
            <a:chExt cx="166675" cy="168575"/>
          </a:xfrm>
        </p:grpSpPr>
        <p:sp>
          <p:nvSpPr>
            <p:cNvPr id="2404" name="Google Shape;2404;p4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6"/>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6"/>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6"/>
          <p:cNvGrpSpPr/>
          <p:nvPr/>
        </p:nvGrpSpPr>
        <p:grpSpPr>
          <a:xfrm>
            <a:off x="1274794" y="5541495"/>
            <a:ext cx="166675" cy="168575"/>
            <a:chOff x="4954425" y="2036375"/>
            <a:chExt cx="166675" cy="168575"/>
          </a:xfrm>
        </p:grpSpPr>
        <p:sp>
          <p:nvSpPr>
            <p:cNvPr id="2409" name="Google Shape;2409;p4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6"/>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6"/>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6"/>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6"/>
          <p:cNvGrpSpPr/>
          <p:nvPr/>
        </p:nvGrpSpPr>
        <p:grpSpPr>
          <a:xfrm>
            <a:off x="2204474" y="3950454"/>
            <a:ext cx="1973864" cy="2020086"/>
            <a:chOff x="2718975" y="493050"/>
            <a:chExt cx="2013175" cy="2066600"/>
          </a:xfrm>
        </p:grpSpPr>
        <p:sp>
          <p:nvSpPr>
            <p:cNvPr id="2415" name="Google Shape;2415;p46"/>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6"/>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6"/>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6"/>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6"/>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6"/>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6"/>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6"/>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6"/>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6"/>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6"/>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6"/>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6"/>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6"/>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6"/>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6"/>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6"/>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6"/>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6"/>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6"/>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6"/>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6"/>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6"/>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6"/>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6"/>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6"/>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6"/>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6"/>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6"/>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6"/>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6"/>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6"/>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6"/>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6"/>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6"/>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6"/>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6"/>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6"/>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6"/>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6"/>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6"/>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6"/>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6"/>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6"/>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6"/>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6"/>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6"/>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6"/>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6"/>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6"/>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6"/>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6"/>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6"/>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6"/>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6"/>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6"/>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6"/>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6"/>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6"/>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6"/>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6"/>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6"/>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6"/>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6"/>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6"/>
          <p:cNvGrpSpPr/>
          <p:nvPr/>
        </p:nvGrpSpPr>
        <p:grpSpPr>
          <a:xfrm flipH="1">
            <a:off x="7919467" y="3656003"/>
            <a:ext cx="1245605" cy="2486166"/>
            <a:chOff x="961250" y="234750"/>
            <a:chExt cx="1222525" cy="2320700"/>
          </a:xfrm>
        </p:grpSpPr>
        <p:sp>
          <p:nvSpPr>
            <p:cNvPr id="2480" name="Google Shape;2480;p46"/>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6"/>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6"/>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6"/>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6"/>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6"/>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6"/>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6"/>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6"/>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6"/>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6"/>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6"/>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6"/>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6"/>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6"/>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6"/>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6"/>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6"/>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6"/>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6"/>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6"/>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6"/>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6"/>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6"/>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6"/>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6"/>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6"/>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6"/>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6"/>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6"/>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6"/>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6"/>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6"/>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6"/>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6"/>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6"/>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6"/>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6"/>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6"/>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6"/>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6"/>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7"/>
          <p:cNvGrpSpPr/>
          <p:nvPr/>
        </p:nvGrpSpPr>
        <p:grpSpPr>
          <a:xfrm>
            <a:off x="395894" y="219519"/>
            <a:ext cx="11613234" cy="6240131"/>
            <a:chOff x="395894" y="219519"/>
            <a:chExt cx="8518865" cy="4788281"/>
          </a:xfrm>
        </p:grpSpPr>
        <p:sp>
          <p:nvSpPr>
            <p:cNvPr id="2523" name="Google Shape;2523;p4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7"/>
            <p:cNvGrpSpPr/>
            <p:nvPr/>
          </p:nvGrpSpPr>
          <p:grpSpPr>
            <a:xfrm>
              <a:off x="8341543" y="2282008"/>
              <a:ext cx="569676" cy="380612"/>
              <a:chOff x="8341543" y="2282008"/>
              <a:chExt cx="569676" cy="380612"/>
            </a:xfrm>
          </p:grpSpPr>
          <p:sp>
            <p:nvSpPr>
              <p:cNvPr id="2525" name="Google Shape;2525;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7"/>
            <p:cNvGrpSpPr/>
            <p:nvPr/>
          </p:nvGrpSpPr>
          <p:grpSpPr>
            <a:xfrm>
              <a:off x="8341543" y="1721094"/>
              <a:ext cx="569676" cy="380612"/>
              <a:chOff x="8341543" y="1721094"/>
              <a:chExt cx="569676" cy="380612"/>
            </a:xfrm>
          </p:grpSpPr>
          <p:sp>
            <p:nvSpPr>
              <p:cNvPr id="2529" name="Google Shape;2529;p4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7"/>
            <p:cNvGrpSpPr/>
            <p:nvPr/>
          </p:nvGrpSpPr>
          <p:grpSpPr>
            <a:xfrm>
              <a:off x="8346273" y="1183592"/>
              <a:ext cx="568486" cy="388014"/>
              <a:chOff x="8346273" y="1183592"/>
              <a:chExt cx="568486" cy="388014"/>
            </a:xfrm>
          </p:grpSpPr>
          <p:sp>
            <p:nvSpPr>
              <p:cNvPr id="2532" name="Google Shape;2532;p4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7"/>
            <p:cNvGrpSpPr/>
            <p:nvPr/>
          </p:nvGrpSpPr>
          <p:grpSpPr>
            <a:xfrm>
              <a:off x="8341543" y="606635"/>
              <a:ext cx="569676" cy="388014"/>
              <a:chOff x="8341543" y="606635"/>
              <a:chExt cx="569676" cy="388014"/>
            </a:xfrm>
          </p:grpSpPr>
          <p:sp>
            <p:nvSpPr>
              <p:cNvPr id="2535" name="Google Shape;2535;p4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7"/>
            <p:cNvGrpSpPr/>
            <p:nvPr/>
          </p:nvGrpSpPr>
          <p:grpSpPr>
            <a:xfrm>
              <a:off x="8341543" y="2842933"/>
              <a:ext cx="569676" cy="380612"/>
              <a:chOff x="8341543" y="2282008"/>
              <a:chExt cx="569676" cy="380612"/>
            </a:xfrm>
          </p:grpSpPr>
          <p:sp>
            <p:nvSpPr>
              <p:cNvPr id="2538" name="Google Shape;2538;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7"/>
            <p:cNvGrpSpPr/>
            <p:nvPr/>
          </p:nvGrpSpPr>
          <p:grpSpPr>
            <a:xfrm>
              <a:off x="8341543" y="3403858"/>
              <a:ext cx="569676" cy="380612"/>
              <a:chOff x="8341543" y="2282008"/>
              <a:chExt cx="569676" cy="380612"/>
            </a:xfrm>
          </p:grpSpPr>
          <p:sp>
            <p:nvSpPr>
              <p:cNvPr id="2541" name="Google Shape;2541;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7"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Title Slide">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id="{912FF248-73E2-4B5D-9669-D05536B13110}"/>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id="{6F2E4380-9AAF-4929-8F62-F490FD06BB80}"/>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nvGrpSpPr>
            <p:cNvPr id="9" name="Google Shape;994;p14">
              <a:extLst>
                <a:ext uri="{FF2B5EF4-FFF2-40B4-BE49-F238E27FC236}">
                  <a16:creationId xmlns:a16="http://schemas.microsoft.com/office/drawing/2014/main" id="{05263AFC-D1B4-4D83-808E-9B96447708D3}"/>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id="{E97D35D9-4A80-4E5E-AE99-A42260106314}"/>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9" name="Google Shape;996;p14">
                <a:extLst>
                  <a:ext uri="{FF2B5EF4-FFF2-40B4-BE49-F238E27FC236}">
                    <a16:creationId xmlns:a16="http://schemas.microsoft.com/office/drawing/2014/main" id="{F1D5A806-A58C-4FB9-9CB8-29884CE2006D}"/>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10" name="Google Shape;997;p14">
              <a:extLst>
                <a:ext uri="{FF2B5EF4-FFF2-40B4-BE49-F238E27FC236}">
                  <a16:creationId xmlns:a16="http://schemas.microsoft.com/office/drawing/2014/main" id="{ED4A141D-52F2-416A-BB8C-6ABF536EB5BD}"/>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nvGrpSpPr>
            <p:cNvPr id="11" name="Google Shape;998;p14">
              <a:extLst>
                <a:ext uri="{FF2B5EF4-FFF2-40B4-BE49-F238E27FC236}">
                  <a16:creationId xmlns:a16="http://schemas.microsoft.com/office/drawing/2014/main" id="{233E8FF6-A58B-4C0A-8E03-7EBCEC1A722A}"/>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id="{1B628C4E-2CC0-49FD-AE56-2DA39F0AEDC3}"/>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7" name="Google Shape;1000;p14">
                <a:extLst>
                  <a:ext uri="{FF2B5EF4-FFF2-40B4-BE49-F238E27FC236}">
                    <a16:creationId xmlns:a16="http://schemas.microsoft.com/office/drawing/2014/main" id="{B7905D3C-D345-41E1-9F8F-3DE9CB825DDB}"/>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2" name="Google Shape;1001;p14">
              <a:extLst>
                <a:ext uri="{FF2B5EF4-FFF2-40B4-BE49-F238E27FC236}">
                  <a16:creationId xmlns:a16="http://schemas.microsoft.com/office/drawing/2014/main" id="{9381F408-D6BF-4983-8522-FE74B038BAD1}"/>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id="{313829AE-A03B-42DF-8C85-190282C1CC18}"/>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5" name="Google Shape;1003;p14">
                <a:extLst>
                  <a:ext uri="{FF2B5EF4-FFF2-40B4-BE49-F238E27FC236}">
                    <a16:creationId xmlns:a16="http://schemas.microsoft.com/office/drawing/2014/main" id="{92BB61BC-FAB6-4715-A9E7-CC0E8CEE0D5C}"/>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3" name="Google Shape;1004;p14">
              <a:extLst>
                <a:ext uri="{FF2B5EF4-FFF2-40B4-BE49-F238E27FC236}">
                  <a16:creationId xmlns:a16="http://schemas.microsoft.com/office/drawing/2014/main" id="{D079DC36-A197-4791-8A06-31AB6A7A8165}"/>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id="{BFAD29E2-C19B-47AB-B438-BA439212A9D2}"/>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3" name="Google Shape;1006;p14">
                <a:extLst>
                  <a:ext uri="{FF2B5EF4-FFF2-40B4-BE49-F238E27FC236}">
                    <a16:creationId xmlns:a16="http://schemas.microsoft.com/office/drawing/2014/main" id="{DA309345-B33A-4CD0-9D4E-F69123E7E182}"/>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4" name="Google Shape;1007;p14">
              <a:extLst>
                <a:ext uri="{FF2B5EF4-FFF2-40B4-BE49-F238E27FC236}">
                  <a16:creationId xmlns:a16="http://schemas.microsoft.com/office/drawing/2014/main" id="{590C6090-7470-4DB3-8246-659CCC0F2A1A}"/>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id="{611C93AB-AF4D-48EC-B180-BF93AED33FAD}"/>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1" name="Google Shape;1009;p14">
                <a:extLst>
                  <a:ext uri="{FF2B5EF4-FFF2-40B4-BE49-F238E27FC236}">
                    <a16:creationId xmlns:a16="http://schemas.microsoft.com/office/drawing/2014/main" id="{FC04491F-28E4-471E-8BA3-24A183402971}"/>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5" name="Google Shape;1010;p14">
              <a:extLst>
                <a:ext uri="{FF2B5EF4-FFF2-40B4-BE49-F238E27FC236}">
                  <a16:creationId xmlns:a16="http://schemas.microsoft.com/office/drawing/2014/main" id="{D54D7793-AF6A-4956-9B72-E4F3A35C4520}"/>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id="{47A74F27-516B-4842-B2FD-3E800B67929D}"/>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9" name="Google Shape;1012;p14">
                <a:extLst>
                  <a:ext uri="{FF2B5EF4-FFF2-40B4-BE49-F238E27FC236}">
                    <a16:creationId xmlns:a16="http://schemas.microsoft.com/office/drawing/2014/main" id="{81691461-33B0-489D-A18A-AD91D59A1D21}"/>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16" name="Google Shape;1013;p14">
              <a:extLst>
                <a:ext uri="{FF2B5EF4-FFF2-40B4-BE49-F238E27FC236}">
                  <a16:creationId xmlns:a16="http://schemas.microsoft.com/office/drawing/2014/main" id="{0EEF144F-B527-4080-AAEA-10B3E48E39A2}"/>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7" name="Google Shape;1014;p14">
              <a:extLst>
                <a:ext uri="{FF2B5EF4-FFF2-40B4-BE49-F238E27FC236}">
                  <a16:creationId xmlns:a16="http://schemas.microsoft.com/office/drawing/2014/main" id="{40F35D0D-CACF-4AB5-BE8A-E9FB73511388}"/>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rgbClr val="FCFAF8"/>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Arial"/>
                <a:ea typeface="+mn-ea"/>
                <a:cs typeface="+mn-cs"/>
              </a:endParaRPr>
            </a:p>
          </p:txBody>
        </p:sp>
      </p:grpSp>
      <p:grpSp>
        <p:nvGrpSpPr>
          <p:cNvPr id="30" name="Google Shape;1016;p14">
            <a:extLst>
              <a:ext uri="{FF2B5EF4-FFF2-40B4-BE49-F238E27FC236}">
                <a16:creationId xmlns:a16="http://schemas.microsoft.com/office/drawing/2014/main" id="{327BF5F6-D034-4620-B2B7-7F2179C531EB}"/>
              </a:ext>
            </a:extLst>
          </p:cNvPr>
          <p:cNvGrpSpPr/>
          <p:nvPr userDrawn="1"/>
        </p:nvGrpSpPr>
        <p:grpSpPr>
          <a:xfrm>
            <a:off x="989192" y="5645930"/>
            <a:ext cx="615189" cy="535538"/>
            <a:chOff x="2495125" y="2142250"/>
            <a:chExt cx="444275" cy="398525"/>
          </a:xfrm>
        </p:grpSpPr>
        <p:sp>
          <p:nvSpPr>
            <p:cNvPr id="31" name="Google Shape;1017;p14">
              <a:extLst>
                <a:ext uri="{FF2B5EF4-FFF2-40B4-BE49-F238E27FC236}">
                  <a16:creationId xmlns:a16="http://schemas.microsoft.com/office/drawing/2014/main" id="{F2F00FDD-D7D5-4809-82CF-73AA35BD05FE}"/>
                </a:ext>
              </a:extLst>
            </p:cNvPr>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32" name="Google Shape;1018;p14">
              <a:extLst>
                <a:ext uri="{FF2B5EF4-FFF2-40B4-BE49-F238E27FC236}">
                  <a16:creationId xmlns:a16="http://schemas.microsoft.com/office/drawing/2014/main" id="{5395EB15-BC66-42AE-A1EE-3E2823F5486A}"/>
                </a:ext>
              </a:extLst>
            </p:cNvPr>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33" name="Google Shape;1019;p14">
            <a:extLst>
              <a:ext uri="{FF2B5EF4-FFF2-40B4-BE49-F238E27FC236}">
                <a16:creationId xmlns:a16="http://schemas.microsoft.com/office/drawing/2014/main" id="{D53CFA2D-5D0C-4A67-9094-88F183BFE612}"/>
              </a:ext>
            </a:extLst>
          </p:cNvPr>
          <p:cNvGrpSpPr/>
          <p:nvPr userDrawn="1"/>
        </p:nvGrpSpPr>
        <p:grpSpPr>
          <a:xfrm>
            <a:off x="10177821" y="427685"/>
            <a:ext cx="403468" cy="378112"/>
            <a:chOff x="3243875" y="2372825"/>
            <a:chExt cx="291375" cy="281375"/>
          </a:xfrm>
        </p:grpSpPr>
        <p:sp>
          <p:nvSpPr>
            <p:cNvPr id="34" name="Google Shape;1020;p14">
              <a:extLst>
                <a:ext uri="{FF2B5EF4-FFF2-40B4-BE49-F238E27FC236}">
                  <a16:creationId xmlns:a16="http://schemas.microsoft.com/office/drawing/2014/main" id="{30675EEE-C22B-4D00-94DF-E49C0A367512}"/>
                </a:ext>
              </a:extLst>
            </p:cNvPr>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35" name="Google Shape;1021;p14">
              <a:extLst>
                <a:ext uri="{FF2B5EF4-FFF2-40B4-BE49-F238E27FC236}">
                  <a16:creationId xmlns:a16="http://schemas.microsoft.com/office/drawing/2014/main" id="{E3DBEB34-9A0C-4ECA-A1F1-6D8B1FF89970}"/>
                </a:ext>
              </a:extLst>
            </p:cNvPr>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36" name="Google Shape;1022;p14">
              <a:extLst>
                <a:ext uri="{FF2B5EF4-FFF2-40B4-BE49-F238E27FC236}">
                  <a16:creationId xmlns:a16="http://schemas.microsoft.com/office/drawing/2014/main" id="{07CFEFDF-2E28-4483-834B-DA095CF3CE48}"/>
                </a:ext>
              </a:extLst>
            </p:cNvPr>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37" name="Google Shape;1023;p14">
              <a:extLst>
                <a:ext uri="{FF2B5EF4-FFF2-40B4-BE49-F238E27FC236}">
                  <a16:creationId xmlns:a16="http://schemas.microsoft.com/office/drawing/2014/main" id="{14506E96-EBA9-4C68-AF1F-8C4403B117FE}"/>
                </a:ext>
              </a:extLst>
            </p:cNvPr>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38" name="Google Shape;1024;p14">
              <a:extLst>
                <a:ext uri="{FF2B5EF4-FFF2-40B4-BE49-F238E27FC236}">
                  <a16:creationId xmlns:a16="http://schemas.microsoft.com/office/drawing/2014/main" id="{B2F2C8B1-350B-49EE-9CA4-D84F2E04689C}"/>
                </a:ext>
              </a:extLst>
            </p:cNvPr>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39" name="Google Shape;1025;p14">
              <a:extLst>
                <a:ext uri="{FF2B5EF4-FFF2-40B4-BE49-F238E27FC236}">
                  <a16:creationId xmlns:a16="http://schemas.microsoft.com/office/drawing/2014/main" id="{524642B7-86EC-4E65-B0EB-6949F77DB65F}"/>
                </a:ext>
              </a:extLst>
            </p:cNvPr>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40" name="Google Shape;1026;p14">
              <a:extLst>
                <a:ext uri="{FF2B5EF4-FFF2-40B4-BE49-F238E27FC236}">
                  <a16:creationId xmlns:a16="http://schemas.microsoft.com/office/drawing/2014/main" id="{DA2CC125-6131-46A3-AC36-26C92E5CD21A}"/>
                </a:ext>
              </a:extLst>
            </p:cNvPr>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41" name="Google Shape;1027;p14">
              <a:extLst>
                <a:ext uri="{FF2B5EF4-FFF2-40B4-BE49-F238E27FC236}">
                  <a16:creationId xmlns:a16="http://schemas.microsoft.com/office/drawing/2014/main" id="{5A24D573-ECDB-4ACD-87B3-20030C31E8D4}"/>
                </a:ext>
              </a:extLst>
            </p:cNvPr>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42" name="Google Shape;1028;p14">
              <a:extLst>
                <a:ext uri="{FF2B5EF4-FFF2-40B4-BE49-F238E27FC236}">
                  <a16:creationId xmlns:a16="http://schemas.microsoft.com/office/drawing/2014/main" id="{7E867DAA-A57F-489C-A045-9A1C1429277B}"/>
                </a:ext>
              </a:extLst>
            </p:cNvPr>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43" name="Google Shape;1029;p14">
              <a:extLst>
                <a:ext uri="{FF2B5EF4-FFF2-40B4-BE49-F238E27FC236}">
                  <a16:creationId xmlns:a16="http://schemas.microsoft.com/office/drawing/2014/main" id="{1DF03B23-6B1D-4056-9368-8D8F23721207}"/>
                </a:ext>
              </a:extLst>
            </p:cNvPr>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44" name="Google Shape;1030;p14">
            <a:extLst>
              <a:ext uri="{FF2B5EF4-FFF2-40B4-BE49-F238E27FC236}">
                <a16:creationId xmlns:a16="http://schemas.microsoft.com/office/drawing/2014/main" id="{AC4C02C6-8357-4A9D-9FE8-73BED3D677DA}"/>
              </a:ext>
            </a:extLst>
          </p:cNvPr>
          <p:cNvGrpSpPr/>
          <p:nvPr userDrawn="1"/>
        </p:nvGrpSpPr>
        <p:grpSpPr>
          <a:xfrm>
            <a:off x="11004071" y="1043373"/>
            <a:ext cx="230796" cy="226531"/>
            <a:chOff x="4954425" y="2036375"/>
            <a:chExt cx="166675" cy="168575"/>
          </a:xfrm>
        </p:grpSpPr>
        <p:sp>
          <p:nvSpPr>
            <p:cNvPr id="45" name="Google Shape;1031;p14">
              <a:extLst>
                <a:ext uri="{FF2B5EF4-FFF2-40B4-BE49-F238E27FC236}">
                  <a16:creationId xmlns:a16="http://schemas.microsoft.com/office/drawing/2014/main" id="{7490645F-164B-43DC-B0C4-4E49ABCDCE60}"/>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46" name="Google Shape;1032;p14">
              <a:extLst>
                <a:ext uri="{FF2B5EF4-FFF2-40B4-BE49-F238E27FC236}">
                  <a16:creationId xmlns:a16="http://schemas.microsoft.com/office/drawing/2014/main" id="{F62C8C47-6F19-44BD-9FED-30D56890DF52}"/>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47" name="Google Shape;1033;p14">
            <a:extLst>
              <a:ext uri="{FF2B5EF4-FFF2-40B4-BE49-F238E27FC236}">
                <a16:creationId xmlns:a16="http://schemas.microsoft.com/office/drawing/2014/main" id="{9C058F19-0AE8-4DE1-A824-EE065CCDBD8D}"/>
              </a:ext>
            </a:extLst>
          </p:cNvPr>
          <p:cNvSpPr/>
          <p:nvPr userDrawn="1"/>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48" name="Google Shape;1034;p14">
            <a:extLst>
              <a:ext uri="{FF2B5EF4-FFF2-40B4-BE49-F238E27FC236}">
                <a16:creationId xmlns:a16="http://schemas.microsoft.com/office/drawing/2014/main" id="{F39F1339-6652-4316-AEAE-58755DC68066}"/>
              </a:ext>
            </a:extLst>
          </p:cNvPr>
          <p:cNvSpPr/>
          <p:nvPr userDrawn="1"/>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nvGrpSpPr>
          <p:cNvPr id="49" name="Google Shape;1035;p14">
            <a:extLst>
              <a:ext uri="{FF2B5EF4-FFF2-40B4-BE49-F238E27FC236}">
                <a16:creationId xmlns:a16="http://schemas.microsoft.com/office/drawing/2014/main" id="{B0CF15ED-922C-4751-B1DA-9089B1988ECC}"/>
              </a:ext>
            </a:extLst>
          </p:cNvPr>
          <p:cNvGrpSpPr/>
          <p:nvPr userDrawn="1"/>
        </p:nvGrpSpPr>
        <p:grpSpPr>
          <a:xfrm>
            <a:off x="817359" y="5192331"/>
            <a:ext cx="230796" cy="226531"/>
            <a:chOff x="4954425" y="2036375"/>
            <a:chExt cx="166675" cy="168575"/>
          </a:xfrm>
        </p:grpSpPr>
        <p:sp>
          <p:nvSpPr>
            <p:cNvPr id="50" name="Google Shape;1036;p14">
              <a:extLst>
                <a:ext uri="{FF2B5EF4-FFF2-40B4-BE49-F238E27FC236}">
                  <a16:creationId xmlns:a16="http://schemas.microsoft.com/office/drawing/2014/main" id="{7EA6F03C-5B07-4131-89F4-3BAFB23D4AF0}"/>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51" name="Google Shape;1037;p14">
              <a:extLst>
                <a:ext uri="{FF2B5EF4-FFF2-40B4-BE49-F238E27FC236}">
                  <a16:creationId xmlns:a16="http://schemas.microsoft.com/office/drawing/2014/main" id="{C7913F77-486F-46A9-8AEC-4B7565FB4E4C}"/>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96" name="Google Shape;1082;p14">
            <a:extLst>
              <a:ext uri="{FF2B5EF4-FFF2-40B4-BE49-F238E27FC236}">
                <a16:creationId xmlns:a16="http://schemas.microsoft.com/office/drawing/2014/main" id="{95018CA8-A1C2-47FD-890D-549D7B4AC236}"/>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97" name="Google Shape;1083;p14">
            <a:extLst>
              <a:ext uri="{FF2B5EF4-FFF2-40B4-BE49-F238E27FC236}">
                <a16:creationId xmlns:a16="http://schemas.microsoft.com/office/drawing/2014/main" id="{B936ECCA-F1FD-46EC-B26D-DE3BF7D0C273}"/>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98" name="Google Shape;1084;p14">
            <a:extLst>
              <a:ext uri="{FF2B5EF4-FFF2-40B4-BE49-F238E27FC236}">
                <a16:creationId xmlns:a16="http://schemas.microsoft.com/office/drawing/2014/main" id="{03D9643B-BC02-476E-ABF0-0F13D9275EA3}"/>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99" name="Google Shape;1085;p14">
            <a:extLst>
              <a:ext uri="{FF2B5EF4-FFF2-40B4-BE49-F238E27FC236}">
                <a16:creationId xmlns:a16="http://schemas.microsoft.com/office/drawing/2014/main" id="{E4F6C8FF-3CF3-45F6-8706-79866A8801F6}"/>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00" name="Google Shape;1086;p14">
            <a:extLst>
              <a:ext uri="{FF2B5EF4-FFF2-40B4-BE49-F238E27FC236}">
                <a16:creationId xmlns:a16="http://schemas.microsoft.com/office/drawing/2014/main" id="{1BF2058A-58A5-400D-B987-EA9281BD464C}"/>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02" name="Google Shape;1082;p14">
            <a:extLst>
              <a:ext uri="{FF2B5EF4-FFF2-40B4-BE49-F238E27FC236}">
                <a16:creationId xmlns:a16="http://schemas.microsoft.com/office/drawing/2014/main" id="{3B878202-51EA-4466-A893-7046CA4B0564}"/>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03" name="Google Shape;1083;p14">
            <a:extLst>
              <a:ext uri="{FF2B5EF4-FFF2-40B4-BE49-F238E27FC236}">
                <a16:creationId xmlns:a16="http://schemas.microsoft.com/office/drawing/2014/main" id="{8AE3EC7F-38CF-4238-A1D3-36A00E1CDB4B}"/>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04" name="Google Shape;1084;p14">
            <a:extLst>
              <a:ext uri="{FF2B5EF4-FFF2-40B4-BE49-F238E27FC236}">
                <a16:creationId xmlns:a16="http://schemas.microsoft.com/office/drawing/2014/main" id="{A109E879-FF69-420F-8594-E4E350138FE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05" name="Google Shape;1085;p14">
            <a:extLst>
              <a:ext uri="{FF2B5EF4-FFF2-40B4-BE49-F238E27FC236}">
                <a16:creationId xmlns:a16="http://schemas.microsoft.com/office/drawing/2014/main" id="{D728BFA8-D828-48D9-B813-EB0070A3F849}"/>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06" name="Google Shape;1086;p14">
            <a:extLst>
              <a:ext uri="{FF2B5EF4-FFF2-40B4-BE49-F238E27FC236}">
                <a16:creationId xmlns:a16="http://schemas.microsoft.com/office/drawing/2014/main" id="{AAD00854-B92E-4943-95A5-C96E52F3DC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07" name="Google Shape;1082;p14">
            <a:extLst>
              <a:ext uri="{FF2B5EF4-FFF2-40B4-BE49-F238E27FC236}">
                <a16:creationId xmlns:a16="http://schemas.microsoft.com/office/drawing/2014/main" id="{A9BB0978-9312-4447-80AB-41294A409ED1}"/>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08" name="Google Shape;1083;p14">
            <a:extLst>
              <a:ext uri="{FF2B5EF4-FFF2-40B4-BE49-F238E27FC236}">
                <a16:creationId xmlns:a16="http://schemas.microsoft.com/office/drawing/2014/main" id="{61FF21EF-8FF4-4964-B264-5FF3E4B83CCE}"/>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09" name="Google Shape;1084;p14">
            <a:extLst>
              <a:ext uri="{FF2B5EF4-FFF2-40B4-BE49-F238E27FC236}">
                <a16:creationId xmlns:a16="http://schemas.microsoft.com/office/drawing/2014/main" id="{2A3A52D1-7028-4394-92D4-70E60315E66B}"/>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10" name="Google Shape;1085;p14">
            <a:extLst>
              <a:ext uri="{FF2B5EF4-FFF2-40B4-BE49-F238E27FC236}">
                <a16:creationId xmlns:a16="http://schemas.microsoft.com/office/drawing/2014/main" id="{2B402ED8-8890-4BBD-BD4A-317F62877C5F}"/>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11" name="Google Shape;1086;p14">
            <a:extLst>
              <a:ext uri="{FF2B5EF4-FFF2-40B4-BE49-F238E27FC236}">
                <a16:creationId xmlns:a16="http://schemas.microsoft.com/office/drawing/2014/main" id="{4FDB29D0-7164-4DBA-A2E6-84221CCDCFD4}"/>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12" name="Google Shape;1082;p14">
            <a:extLst>
              <a:ext uri="{FF2B5EF4-FFF2-40B4-BE49-F238E27FC236}">
                <a16:creationId xmlns:a16="http://schemas.microsoft.com/office/drawing/2014/main" id="{76F446C8-2BE2-457E-A059-3FBDE50A2DAB}"/>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13" name="Google Shape;1083;p14">
            <a:extLst>
              <a:ext uri="{FF2B5EF4-FFF2-40B4-BE49-F238E27FC236}">
                <a16:creationId xmlns:a16="http://schemas.microsoft.com/office/drawing/2014/main" id="{543F1EC7-1C51-46E0-ACF5-20C5F0905E39}"/>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14" name="Google Shape;1084;p14">
            <a:extLst>
              <a:ext uri="{FF2B5EF4-FFF2-40B4-BE49-F238E27FC236}">
                <a16:creationId xmlns:a16="http://schemas.microsoft.com/office/drawing/2014/main" id="{4E6B9D33-57F3-4A75-9293-3C04278D772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15" name="Google Shape;1085;p14">
            <a:extLst>
              <a:ext uri="{FF2B5EF4-FFF2-40B4-BE49-F238E27FC236}">
                <a16:creationId xmlns:a16="http://schemas.microsoft.com/office/drawing/2014/main" id="{46B5E075-E226-4895-9493-A4CA9A703FD3}"/>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16" name="Google Shape;1086;p14">
            <a:extLst>
              <a:ext uri="{FF2B5EF4-FFF2-40B4-BE49-F238E27FC236}">
                <a16:creationId xmlns:a16="http://schemas.microsoft.com/office/drawing/2014/main" id="{56534FCD-AD06-4E33-8FD5-4A0CA24C6414}"/>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17" name="Google Shape;1082;p14">
            <a:extLst>
              <a:ext uri="{FF2B5EF4-FFF2-40B4-BE49-F238E27FC236}">
                <a16:creationId xmlns:a16="http://schemas.microsoft.com/office/drawing/2014/main" id="{13F8C6C7-68B9-45D6-8F01-F8260F297A7E}"/>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18" name="Google Shape;1083;p14">
            <a:extLst>
              <a:ext uri="{FF2B5EF4-FFF2-40B4-BE49-F238E27FC236}">
                <a16:creationId xmlns:a16="http://schemas.microsoft.com/office/drawing/2014/main" id="{3C93F6CB-9B31-4CE5-A4E7-7E978C24989B}"/>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19" name="Google Shape;1084;p14">
            <a:extLst>
              <a:ext uri="{FF2B5EF4-FFF2-40B4-BE49-F238E27FC236}">
                <a16:creationId xmlns:a16="http://schemas.microsoft.com/office/drawing/2014/main" id="{73CA4133-52E1-4CA4-9B02-C32EF64DCA79}"/>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20" name="Google Shape;1085;p14">
            <a:extLst>
              <a:ext uri="{FF2B5EF4-FFF2-40B4-BE49-F238E27FC236}">
                <a16:creationId xmlns:a16="http://schemas.microsoft.com/office/drawing/2014/main" id="{68B32AF3-395D-4C97-B3AC-6748065FE197}"/>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21" name="Google Shape;1086;p14">
            <a:extLst>
              <a:ext uri="{FF2B5EF4-FFF2-40B4-BE49-F238E27FC236}">
                <a16:creationId xmlns:a16="http://schemas.microsoft.com/office/drawing/2014/main" id="{F2737C08-B20B-4DD3-8C2B-6D9629DF844C}"/>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22" name="Google Shape;1082;p14">
            <a:extLst>
              <a:ext uri="{FF2B5EF4-FFF2-40B4-BE49-F238E27FC236}">
                <a16:creationId xmlns:a16="http://schemas.microsoft.com/office/drawing/2014/main" id="{C67ED233-4DA4-4D61-B819-CA361C34FFD3}"/>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23" name="Google Shape;1083;p14">
            <a:extLst>
              <a:ext uri="{FF2B5EF4-FFF2-40B4-BE49-F238E27FC236}">
                <a16:creationId xmlns:a16="http://schemas.microsoft.com/office/drawing/2014/main" id="{DB6F480F-12E0-4FF2-94FC-7455618F43E4}"/>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24" name="Google Shape;1084;p14">
            <a:extLst>
              <a:ext uri="{FF2B5EF4-FFF2-40B4-BE49-F238E27FC236}">
                <a16:creationId xmlns:a16="http://schemas.microsoft.com/office/drawing/2014/main" id="{FB8875DE-94FC-4821-827E-F05F343D19DD}"/>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25" name="Google Shape;1085;p14">
            <a:extLst>
              <a:ext uri="{FF2B5EF4-FFF2-40B4-BE49-F238E27FC236}">
                <a16:creationId xmlns:a16="http://schemas.microsoft.com/office/drawing/2014/main" id="{E65EE193-261C-47D2-90E2-CA9711A2BA94}"/>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26" name="Google Shape;1086;p14">
            <a:extLst>
              <a:ext uri="{FF2B5EF4-FFF2-40B4-BE49-F238E27FC236}">
                <a16:creationId xmlns:a16="http://schemas.microsoft.com/office/drawing/2014/main" id="{750B5385-9383-49D9-B37E-8AFC31139A9F}"/>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27" name="Google Shape;1082;p14">
            <a:extLst>
              <a:ext uri="{FF2B5EF4-FFF2-40B4-BE49-F238E27FC236}">
                <a16:creationId xmlns:a16="http://schemas.microsoft.com/office/drawing/2014/main" id="{F3257D7D-B01D-4B31-A19B-AE3EC8A76CBF}"/>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28" name="Google Shape;1083;p14">
            <a:extLst>
              <a:ext uri="{FF2B5EF4-FFF2-40B4-BE49-F238E27FC236}">
                <a16:creationId xmlns:a16="http://schemas.microsoft.com/office/drawing/2014/main" id="{8E8AEB58-46B0-42AC-876C-D39BC069B58E}"/>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29" name="Google Shape;1084;p14">
            <a:extLst>
              <a:ext uri="{FF2B5EF4-FFF2-40B4-BE49-F238E27FC236}">
                <a16:creationId xmlns:a16="http://schemas.microsoft.com/office/drawing/2014/main" id="{98A058F8-5048-4E43-81F6-E2A9D68F5787}"/>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30" name="Google Shape;1085;p14">
            <a:extLst>
              <a:ext uri="{FF2B5EF4-FFF2-40B4-BE49-F238E27FC236}">
                <a16:creationId xmlns:a16="http://schemas.microsoft.com/office/drawing/2014/main" id="{163FF619-D1D7-43D9-961D-4D8377AFE91D}"/>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31" name="Google Shape;1086;p14">
            <a:extLst>
              <a:ext uri="{FF2B5EF4-FFF2-40B4-BE49-F238E27FC236}">
                <a16:creationId xmlns:a16="http://schemas.microsoft.com/office/drawing/2014/main" id="{B5048DB8-1C0A-4C5F-97C4-0B01226065BF}"/>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32" name="Google Shape;1082;p14">
            <a:extLst>
              <a:ext uri="{FF2B5EF4-FFF2-40B4-BE49-F238E27FC236}">
                <a16:creationId xmlns:a16="http://schemas.microsoft.com/office/drawing/2014/main" id="{09146345-B88A-4221-8479-754909293DEC}"/>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33" name="Google Shape;1083;p14">
            <a:extLst>
              <a:ext uri="{FF2B5EF4-FFF2-40B4-BE49-F238E27FC236}">
                <a16:creationId xmlns:a16="http://schemas.microsoft.com/office/drawing/2014/main" id="{69A8F20E-CA52-4FFA-9E27-AAA9CA116197}"/>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34" name="Google Shape;1084;p14">
            <a:extLst>
              <a:ext uri="{FF2B5EF4-FFF2-40B4-BE49-F238E27FC236}">
                <a16:creationId xmlns:a16="http://schemas.microsoft.com/office/drawing/2014/main" id="{EB5F0B58-A764-4EE5-8968-0C2DD1B536DE}"/>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35" name="Google Shape;1085;p14">
            <a:extLst>
              <a:ext uri="{FF2B5EF4-FFF2-40B4-BE49-F238E27FC236}">
                <a16:creationId xmlns:a16="http://schemas.microsoft.com/office/drawing/2014/main" id="{5366DC7B-ACAB-4BCC-97E2-465D277AFFCF}"/>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36" name="Google Shape;1086;p14">
            <a:extLst>
              <a:ext uri="{FF2B5EF4-FFF2-40B4-BE49-F238E27FC236}">
                <a16:creationId xmlns:a16="http://schemas.microsoft.com/office/drawing/2014/main" id="{0033D128-1983-4502-AB2A-1E6443704D03}"/>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37" name="Google Shape;1082;p14">
            <a:extLst>
              <a:ext uri="{FF2B5EF4-FFF2-40B4-BE49-F238E27FC236}">
                <a16:creationId xmlns:a16="http://schemas.microsoft.com/office/drawing/2014/main" id="{79616093-3DF5-4B1F-8962-5D6B7DDDE673}"/>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38" name="Google Shape;1083;p14">
            <a:extLst>
              <a:ext uri="{FF2B5EF4-FFF2-40B4-BE49-F238E27FC236}">
                <a16:creationId xmlns:a16="http://schemas.microsoft.com/office/drawing/2014/main" id="{2D25397A-7136-493A-B17D-5C3117972727}"/>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39" name="Google Shape;1084;p14">
            <a:extLst>
              <a:ext uri="{FF2B5EF4-FFF2-40B4-BE49-F238E27FC236}">
                <a16:creationId xmlns:a16="http://schemas.microsoft.com/office/drawing/2014/main" id="{E70275CF-BEEF-4134-8FC1-FA98BAD2A6F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40" name="Google Shape;1085;p14">
            <a:extLst>
              <a:ext uri="{FF2B5EF4-FFF2-40B4-BE49-F238E27FC236}">
                <a16:creationId xmlns:a16="http://schemas.microsoft.com/office/drawing/2014/main" id="{3E3D4E28-9C07-4484-A1DF-F77BBBFD1538}"/>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41" name="Google Shape;1086;p14">
            <a:extLst>
              <a:ext uri="{FF2B5EF4-FFF2-40B4-BE49-F238E27FC236}">
                <a16:creationId xmlns:a16="http://schemas.microsoft.com/office/drawing/2014/main" id="{0BF03047-9E59-4CF4-B825-EA2C74E97B63}"/>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nvGrpSpPr>
          <p:cNvPr id="147" name="Google Shape;2356;p30">
            <a:extLst>
              <a:ext uri="{FF2B5EF4-FFF2-40B4-BE49-F238E27FC236}">
                <a16:creationId xmlns:a16="http://schemas.microsoft.com/office/drawing/2014/main" id="{FF3093F1-70FF-4A92-A939-256BC49F43A6}"/>
              </a:ext>
            </a:extLst>
          </p:cNvPr>
          <p:cNvGrpSpPr/>
          <p:nvPr userDrawn="1"/>
        </p:nvGrpSpPr>
        <p:grpSpPr>
          <a:xfrm>
            <a:off x="745412" y="1491606"/>
            <a:ext cx="9867486" cy="4773077"/>
            <a:chOff x="623255" y="927125"/>
            <a:chExt cx="7691377" cy="3871900"/>
          </a:xfrm>
          <a:solidFill>
            <a:srgbClr val="ACD868"/>
          </a:solidFill>
        </p:grpSpPr>
        <p:sp>
          <p:nvSpPr>
            <p:cNvPr id="148" name="Google Shape;2357;p30">
              <a:extLst>
                <a:ext uri="{FF2B5EF4-FFF2-40B4-BE49-F238E27FC236}">
                  <a16:creationId xmlns:a16="http://schemas.microsoft.com/office/drawing/2014/main" id="{378B6936-B094-4FA3-9256-C7AF5859717D}"/>
                </a:ext>
              </a:extLst>
            </p:cNvPr>
            <p:cNvSpPr/>
            <p:nvPr/>
          </p:nvSpPr>
          <p:spPr>
            <a:xfrm>
              <a:off x="2977025" y="927125"/>
              <a:ext cx="3134100" cy="1481700"/>
            </a:xfrm>
            <a:prstGeom prst="ellipse">
              <a:avLst/>
            </a:pr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nvGrpSpPr>
            <p:cNvPr id="149" name="Google Shape;2358;p30">
              <a:extLst>
                <a:ext uri="{FF2B5EF4-FFF2-40B4-BE49-F238E27FC236}">
                  <a16:creationId xmlns:a16="http://schemas.microsoft.com/office/drawing/2014/main" id="{FAD56BA3-21A7-4CCC-B7DB-AC61435A3A7D}"/>
                </a:ext>
              </a:extLst>
            </p:cNvPr>
            <p:cNvGrpSpPr/>
            <p:nvPr/>
          </p:nvGrpSpPr>
          <p:grpSpPr>
            <a:xfrm>
              <a:off x="623255" y="973375"/>
              <a:ext cx="7691377" cy="3825650"/>
              <a:chOff x="623255" y="973375"/>
              <a:chExt cx="7691377" cy="3825650"/>
            </a:xfrm>
            <a:grpFill/>
          </p:grpSpPr>
          <p:sp>
            <p:nvSpPr>
              <p:cNvPr id="150" name="Google Shape;2359;p30">
                <a:extLst>
                  <a:ext uri="{FF2B5EF4-FFF2-40B4-BE49-F238E27FC236}">
                    <a16:creationId xmlns:a16="http://schemas.microsoft.com/office/drawing/2014/main" id="{545757E5-2BB3-4409-8989-EF99146A7AC6}"/>
                  </a:ext>
                </a:extLst>
              </p:cNvPr>
              <p:cNvSpPr/>
              <p:nvPr/>
            </p:nvSpPr>
            <p:spPr>
              <a:xfrm>
                <a:off x="623255" y="973375"/>
                <a:ext cx="7691377" cy="38256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151" name="Google Shape;2360;p30">
                <a:extLst>
                  <a:ext uri="{FF2B5EF4-FFF2-40B4-BE49-F238E27FC236}">
                    <a16:creationId xmlns:a16="http://schemas.microsoft.com/office/drawing/2014/main" id="{697B9033-8630-487B-BB45-593826617AE1}"/>
                  </a:ext>
                </a:extLst>
              </p:cNvPr>
              <p:cNvSpPr/>
              <p:nvPr/>
            </p:nvSpPr>
            <p:spPr>
              <a:xfrm>
                <a:off x="1878425" y="1185100"/>
                <a:ext cx="2028300" cy="1403400"/>
              </a:xfrm>
              <a:prstGeom prst="ellipse">
                <a:avLst/>
              </a:pr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152" name="Google Shape;2361;p30">
                <a:extLst>
                  <a:ext uri="{FF2B5EF4-FFF2-40B4-BE49-F238E27FC236}">
                    <a16:creationId xmlns:a16="http://schemas.microsoft.com/office/drawing/2014/main" id="{78FFD4CA-CF6A-48EF-B32F-21BB39865BE3}"/>
                  </a:ext>
                </a:extLst>
              </p:cNvPr>
              <p:cNvSpPr/>
              <p:nvPr/>
            </p:nvSpPr>
            <p:spPr>
              <a:xfrm>
                <a:off x="5585525" y="3231300"/>
                <a:ext cx="2028300" cy="1403400"/>
              </a:xfrm>
              <a:prstGeom prst="ellipse">
                <a:avLst/>
              </a:prstGeom>
              <a:grp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grpSp>
      <p:grpSp>
        <p:nvGrpSpPr>
          <p:cNvPr id="153" name="Google Shape;447;p27">
            <a:extLst>
              <a:ext uri="{FF2B5EF4-FFF2-40B4-BE49-F238E27FC236}">
                <a16:creationId xmlns:a16="http://schemas.microsoft.com/office/drawing/2014/main" id="{9368DEE6-4134-4E61-9FBC-094C8ED3D5D5}"/>
              </a:ext>
            </a:extLst>
          </p:cNvPr>
          <p:cNvGrpSpPr/>
          <p:nvPr userDrawn="1"/>
        </p:nvGrpSpPr>
        <p:grpSpPr>
          <a:xfrm>
            <a:off x="8391927" y="4047629"/>
            <a:ext cx="2301388" cy="1593766"/>
            <a:chOff x="4799733" y="3457797"/>
            <a:chExt cx="2301388" cy="1593766"/>
          </a:xfrm>
        </p:grpSpPr>
        <p:sp>
          <p:nvSpPr>
            <p:cNvPr id="154" name="Google Shape;448;p27">
              <a:extLst>
                <a:ext uri="{FF2B5EF4-FFF2-40B4-BE49-F238E27FC236}">
                  <a16:creationId xmlns:a16="http://schemas.microsoft.com/office/drawing/2014/main" id="{0301A587-8C68-4FD9-A8FC-970C849E2B95}"/>
                </a:ext>
              </a:extLst>
            </p:cNvPr>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55" name="Google Shape;449;p27">
              <a:extLst>
                <a:ext uri="{FF2B5EF4-FFF2-40B4-BE49-F238E27FC236}">
                  <a16:creationId xmlns:a16="http://schemas.microsoft.com/office/drawing/2014/main" id="{0A2339AA-D2C6-4088-B2D1-038FD047A8DB}"/>
                </a:ext>
              </a:extLst>
            </p:cNvPr>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56" name="Google Shape;450;p27">
              <a:extLst>
                <a:ext uri="{FF2B5EF4-FFF2-40B4-BE49-F238E27FC236}">
                  <a16:creationId xmlns:a16="http://schemas.microsoft.com/office/drawing/2014/main" id="{079FA416-221F-4C27-A885-A339B1E6CD0B}"/>
                </a:ext>
              </a:extLst>
            </p:cNvPr>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57" name="Google Shape;451;p27">
              <a:extLst>
                <a:ext uri="{FF2B5EF4-FFF2-40B4-BE49-F238E27FC236}">
                  <a16:creationId xmlns:a16="http://schemas.microsoft.com/office/drawing/2014/main" id="{B2395859-C339-422A-B184-A814A384983F}"/>
                </a:ext>
              </a:extLst>
            </p:cNvPr>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58" name="Google Shape;452;p27">
              <a:extLst>
                <a:ext uri="{FF2B5EF4-FFF2-40B4-BE49-F238E27FC236}">
                  <a16:creationId xmlns:a16="http://schemas.microsoft.com/office/drawing/2014/main" id="{2570E2EA-1611-45AF-B410-B8EAD8C13239}"/>
                </a:ext>
              </a:extLst>
            </p:cNvPr>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59" name="Google Shape;453;p27">
              <a:extLst>
                <a:ext uri="{FF2B5EF4-FFF2-40B4-BE49-F238E27FC236}">
                  <a16:creationId xmlns:a16="http://schemas.microsoft.com/office/drawing/2014/main" id="{60B9E5EF-9B22-42A6-879E-76D9CADF5E07}"/>
                </a:ext>
              </a:extLst>
            </p:cNvPr>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60" name="Google Shape;454;p27">
              <a:extLst>
                <a:ext uri="{FF2B5EF4-FFF2-40B4-BE49-F238E27FC236}">
                  <a16:creationId xmlns:a16="http://schemas.microsoft.com/office/drawing/2014/main" id="{E049AADD-731D-4B3A-80AB-4476C4458327}"/>
                </a:ext>
              </a:extLst>
            </p:cNvPr>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61" name="Google Shape;455;p27">
              <a:extLst>
                <a:ext uri="{FF2B5EF4-FFF2-40B4-BE49-F238E27FC236}">
                  <a16:creationId xmlns:a16="http://schemas.microsoft.com/office/drawing/2014/main" id="{8CA9F57F-EA74-42A6-8BCF-2F02525A1B75}"/>
                </a:ext>
              </a:extLst>
            </p:cNvPr>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62" name="Google Shape;456;p27">
              <a:extLst>
                <a:ext uri="{FF2B5EF4-FFF2-40B4-BE49-F238E27FC236}">
                  <a16:creationId xmlns:a16="http://schemas.microsoft.com/office/drawing/2014/main" id="{51051372-56DA-4CA0-B257-624B0BADC19D}"/>
                </a:ext>
              </a:extLst>
            </p:cNvPr>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63" name="Google Shape;457;p27">
              <a:extLst>
                <a:ext uri="{FF2B5EF4-FFF2-40B4-BE49-F238E27FC236}">
                  <a16:creationId xmlns:a16="http://schemas.microsoft.com/office/drawing/2014/main" id="{190DD4E9-4E3C-4DCE-A288-A18247874E73}"/>
                </a:ext>
              </a:extLst>
            </p:cNvPr>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64" name="Google Shape;458;p27">
              <a:extLst>
                <a:ext uri="{FF2B5EF4-FFF2-40B4-BE49-F238E27FC236}">
                  <a16:creationId xmlns:a16="http://schemas.microsoft.com/office/drawing/2014/main" id="{6977EABB-2FE1-4876-8F3A-616A486418FD}"/>
                </a:ext>
              </a:extLst>
            </p:cNvPr>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65" name="Google Shape;459;p27">
              <a:extLst>
                <a:ext uri="{FF2B5EF4-FFF2-40B4-BE49-F238E27FC236}">
                  <a16:creationId xmlns:a16="http://schemas.microsoft.com/office/drawing/2014/main" id="{21FD9FA5-1C4F-4A6A-A859-A2F9483412AB}"/>
                </a:ext>
              </a:extLst>
            </p:cNvPr>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66" name="Google Shape;460;p27">
              <a:extLst>
                <a:ext uri="{FF2B5EF4-FFF2-40B4-BE49-F238E27FC236}">
                  <a16:creationId xmlns:a16="http://schemas.microsoft.com/office/drawing/2014/main" id="{BED00730-87C7-4E7E-93A3-EF34CD2D0B53}"/>
                </a:ext>
              </a:extLst>
            </p:cNvPr>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67" name="Google Shape;461;p27">
              <a:extLst>
                <a:ext uri="{FF2B5EF4-FFF2-40B4-BE49-F238E27FC236}">
                  <a16:creationId xmlns:a16="http://schemas.microsoft.com/office/drawing/2014/main" id="{940E24E4-0A8A-4755-ACAF-F083F7BBEC15}"/>
                </a:ext>
              </a:extLst>
            </p:cNvPr>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68" name="Google Shape;462;p27">
              <a:extLst>
                <a:ext uri="{FF2B5EF4-FFF2-40B4-BE49-F238E27FC236}">
                  <a16:creationId xmlns:a16="http://schemas.microsoft.com/office/drawing/2014/main" id="{B363DCC6-B233-43FD-B3A7-D975076A91DA}"/>
                </a:ext>
              </a:extLst>
            </p:cNvPr>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69" name="Google Shape;463;p27">
              <a:extLst>
                <a:ext uri="{FF2B5EF4-FFF2-40B4-BE49-F238E27FC236}">
                  <a16:creationId xmlns:a16="http://schemas.microsoft.com/office/drawing/2014/main" id="{6604F3DD-8E17-45F6-BD3A-46CE1EB135DC}"/>
                </a:ext>
              </a:extLst>
            </p:cNvPr>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70" name="Google Shape;464;p27">
              <a:extLst>
                <a:ext uri="{FF2B5EF4-FFF2-40B4-BE49-F238E27FC236}">
                  <a16:creationId xmlns:a16="http://schemas.microsoft.com/office/drawing/2014/main" id="{A2888BAB-A80C-4A78-8E7F-92C85A5FF5EC}"/>
                </a:ext>
              </a:extLst>
            </p:cNvPr>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71" name="Google Shape;465;p27">
              <a:extLst>
                <a:ext uri="{FF2B5EF4-FFF2-40B4-BE49-F238E27FC236}">
                  <a16:creationId xmlns:a16="http://schemas.microsoft.com/office/drawing/2014/main" id="{A795FDD6-335A-4D40-9908-28F17CC8D6D3}"/>
                </a:ext>
              </a:extLst>
            </p:cNvPr>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72" name="Google Shape;466;p27">
              <a:extLst>
                <a:ext uri="{FF2B5EF4-FFF2-40B4-BE49-F238E27FC236}">
                  <a16:creationId xmlns:a16="http://schemas.microsoft.com/office/drawing/2014/main" id="{40042A55-B58B-468F-8AC9-4029D6F180D8}"/>
                </a:ext>
              </a:extLst>
            </p:cNvPr>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73" name="Google Shape;467;p27">
              <a:extLst>
                <a:ext uri="{FF2B5EF4-FFF2-40B4-BE49-F238E27FC236}">
                  <a16:creationId xmlns:a16="http://schemas.microsoft.com/office/drawing/2014/main" id="{0A049FD1-0206-4832-8362-250EAFD47C6E}"/>
                </a:ext>
              </a:extLst>
            </p:cNvPr>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74" name="Google Shape;468;p27">
              <a:extLst>
                <a:ext uri="{FF2B5EF4-FFF2-40B4-BE49-F238E27FC236}">
                  <a16:creationId xmlns:a16="http://schemas.microsoft.com/office/drawing/2014/main" id="{64E39DB6-ED2F-4FE9-924D-E116ED06E4DB}"/>
                </a:ext>
              </a:extLst>
            </p:cNvPr>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75" name="Google Shape;469;p27">
              <a:extLst>
                <a:ext uri="{FF2B5EF4-FFF2-40B4-BE49-F238E27FC236}">
                  <a16:creationId xmlns:a16="http://schemas.microsoft.com/office/drawing/2014/main" id="{3FCDEC40-E622-4892-A767-C3B6EE2CF466}"/>
                </a:ext>
              </a:extLst>
            </p:cNvPr>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76" name="Google Shape;470;p27">
              <a:extLst>
                <a:ext uri="{FF2B5EF4-FFF2-40B4-BE49-F238E27FC236}">
                  <a16:creationId xmlns:a16="http://schemas.microsoft.com/office/drawing/2014/main" id="{6A5181E6-12F9-4DEF-A4D3-CCF7C194B772}"/>
                </a:ext>
              </a:extLst>
            </p:cNvPr>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77" name="Google Shape;471;p27">
              <a:extLst>
                <a:ext uri="{FF2B5EF4-FFF2-40B4-BE49-F238E27FC236}">
                  <a16:creationId xmlns:a16="http://schemas.microsoft.com/office/drawing/2014/main" id="{68162CBB-17A0-4FCF-8537-CD49EC44B0F4}"/>
                </a:ext>
              </a:extLst>
            </p:cNvPr>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78" name="Google Shape;472;p27">
              <a:extLst>
                <a:ext uri="{FF2B5EF4-FFF2-40B4-BE49-F238E27FC236}">
                  <a16:creationId xmlns:a16="http://schemas.microsoft.com/office/drawing/2014/main" id="{8A4CEE83-408B-48F0-A642-5A4030608496}"/>
                </a:ext>
              </a:extLst>
            </p:cNvPr>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79" name="Google Shape;473;p27">
              <a:extLst>
                <a:ext uri="{FF2B5EF4-FFF2-40B4-BE49-F238E27FC236}">
                  <a16:creationId xmlns:a16="http://schemas.microsoft.com/office/drawing/2014/main" id="{5894F585-4FE0-4D35-942A-765BFA1FE85D}"/>
                </a:ext>
              </a:extLst>
            </p:cNvPr>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80" name="Google Shape;474;p27">
              <a:extLst>
                <a:ext uri="{FF2B5EF4-FFF2-40B4-BE49-F238E27FC236}">
                  <a16:creationId xmlns:a16="http://schemas.microsoft.com/office/drawing/2014/main" id="{9651F459-AD37-416E-83CD-7B2914534579}"/>
                </a:ext>
              </a:extLst>
            </p:cNvPr>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81" name="Google Shape;475;p27">
              <a:extLst>
                <a:ext uri="{FF2B5EF4-FFF2-40B4-BE49-F238E27FC236}">
                  <a16:creationId xmlns:a16="http://schemas.microsoft.com/office/drawing/2014/main" id="{6F26A33A-A50F-4B34-A633-4A3211B9B12C}"/>
                </a:ext>
              </a:extLst>
            </p:cNvPr>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82" name="Google Shape;476;p27">
              <a:extLst>
                <a:ext uri="{FF2B5EF4-FFF2-40B4-BE49-F238E27FC236}">
                  <a16:creationId xmlns:a16="http://schemas.microsoft.com/office/drawing/2014/main" id="{9F84191F-EF9E-4832-BE9D-F531B7DAA274}"/>
                </a:ext>
              </a:extLst>
            </p:cNvPr>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83" name="Google Shape;477;p27">
              <a:extLst>
                <a:ext uri="{FF2B5EF4-FFF2-40B4-BE49-F238E27FC236}">
                  <a16:creationId xmlns:a16="http://schemas.microsoft.com/office/drawing/2014/main" id="{8BABFD7C-9A58-414E-A03F-B3CEF4950DE2}"/>
                </a:ext>
              </a:extLst>
            </p:cNvPr>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84" name="Google Shape;478;p27">
              <a:extLst>
                <a:ext uri="{FF2B5EF4-FFF2-40B4-BE49-F238E27FC236}">
                  <a16:creationId xmlns:a16="http://schemas.microsoft.com/office/drawing/2014/main" id="{A76879E2-D3AF-4216-8ECE-D3ADB73959E4}"/>
                </a:ext>
              </a:extLst>
            </p:cNvPr>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85" name="Google Shape;479;p27">
              <a:extLst>
                <a:ext uri="{FF2B5EF4-FFF2-40B4-BE49-F238E27FC236}">
                  <a16:creationId xmlns:a16="http://schemas.microsoft.com/office/drawing/2014/main" id="{55F81698-8966-405B-B8DF-DC60E71C69EF}"/>
                </a:ext>
              </a:extLst>
            </p:cNvPr>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86" name="Google Shape;480;p27">
              <a:extLst>
                <a:ext uri="{FF2B5EF4-FFF2-40B4-BE49-F238E27FC236}">
                  <a16:creationId xmlns:a16="http://schemas.microsoft.com/office/drawing/2014/main" id="{CA3E968B-3320-4B93-8C97-FFDD29B8E650}"/>
                </a:ext>
              </a:extLst>
            </p:cNvPr>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87" name="Google Shape;481;p27">
              <a:extLst>
                <a:ext uri="{FF2B5EF4-FFF2-40B4-BE49-F238E27FC236}">
                  <a16:creationId xmlns:a16="http://schemas.microsoft.com/office/drawing/2014/main" id="{291C66FF-B179-4723-B7A7-5E14C0A1978D}"/>
                </a:ext>
              </a:extLst>
            </p:cNvPr>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88" name="Google Shape;482;p27">
              <a:extLst>
                <a:ext uri="{FF2B5EF4-FFF2-40B4-BE49-F238E27FC236}">
                  <a16:creationId xmlns:a16="http://schemas.microsoft.com/office/drawing/2014/main" id="{ABE770CB-5BEA-40D7-8893-19839B809826}"/>
                </a:ext>
              </a:extLst>
            </p:cNvPr>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189" name="Google Shape;483;p27">
              <a:extLst>
                <a:ext uri="{FF2B5EF4-FFF2-40B4-BE49-F238E27FC236}">
                  <a16:creationId xmlns:a16="http://schemas.microsoft.com/office/drawing/2014/main" id="{BDE0DD92-9954-483D-9254-DF93389D6D10}"/>
                </a:ext>
              </a:extLst>
            </p:cNvPr>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90" name="Google Shape;484;p27">
              <a:extLst>
                <a:ext uri="{FF2B5EF4-FFF2-40B4-BE49-F238E27FC236}">
                  <a16:creationId xmlns:a16="http://schemas.microsoft.com/office/drawing/2014/main" id="{98E0769E-2EC9-413B-86D6-D6E6966C2609}"/>
                </a:ext>
              </a:extLst>
            </p:cNvPr>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91" name="Google Shape;485;p27">
              <a:extLst>
                <a:ext uri="{FF2B5EF4-FFF2-40B4-BE49-F238E27FC236}">
                  <a16:creationId xmlns:a16="http://schemas.microsoft.com/office/drawing/2014/main" id="{0A5FA524-2DF6-4965-9E8E-94B13171613C}"/>
                </a:ext>
              </a:extLst>
            </p:cNvPr>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92" name="Google Shape;486;p27">
              <a:extLst>
                <a:ext uri="{FF2B5EF4-FFF2-40B4-BE49-F238E27FC236}">
                  <a16:creationId xmlns:a16="http://schemas.microsoft.com/office/drawing/2014/main" id="{F509284B-876D-4A80-BA84-280F172E213B}"/>
                </a:ext>
              </a:extLst>
            </p:cNvPr>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93" name="Google Shape;487;p27">
              <a:extLst>
                <a:ext uri="{FF2B5EF4-FFF2-40B4-BE49-F238E27FC236}">
                  <a16:creationId xmlns:a16="http://schemas.microsoft.com/office/drawing/2014/main" id="{514DAC2C-F787-4F25-9A11-7B159FD88F5A}"/>
                </a:ext>
              </a:extLst>
            </p:cNvPr>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94" name="Google Shape;488;p27">
              <a:extLst>
                <a:ext uri="{FF2B5EF4-FFF2-40B4-BE49-F238E27FC236}">
                  <a16:creationId xmlns:a16="http://schemas.microsoft.com/office/drawing/2014/main" id="{43DA952A-51C1-4CD8-87AC-54EE952645F8}"/>
                </a:ext>
              </a:extLst>
            </p:cNvPr>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95" name="Google Shape;489;p27">
              <a:extLst>
                <a:ext uri="{FF2B5EF4-FFF2-40B4-BE49-F238E27FC236}">
                  <a16:creationId xmlns:a16="http://schemas.microsoft.com/office/drawing/2014/main" id="{F591E635-FEAB-4C3C-B9C6-EC29961A1ECB}"/>
                </a:ext>
              </a:extLst>
            </p:cNvPr>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96" name="Google Shape;490;p27">
              <a:extLst>
                <a:ext uri="{FF2B5EF4-FFF2-40B4-BE49-F238E27FC236}">
                  <a16:creationId xmlns:a16="http://schemas.microsoft.com/office/drawing/2014/main" id="{E02F2ECF-691B-47FD-81C8-6B94B0BA2911}"/>
                </a:ext>
              </a:extLst>
            </p:cNvPr>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97" name="Google Shape;491;p27">
              <a:extLst>
                <a:ext uri="{FF2B5EF4-FFF2-40B4-BE49-F238E27FC236}">
                  <a16:creationId xmlns:a16="http://schemas.microsoft.com/office/drawing/2014/main" id="{A5A28937-704C-464F-98FE-88CACD065452}"/>
                </a:ext>
              </a:extLst>
            </p:cNvPr>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98" name="Google Shape;492;p27">
              <a:extLst>
                <a:ext uri="{FF2B5EF4-FFF2-40B4-BE49-F238E27FC236}">
                  <a16:creationId xmlns:a16="http://schemas.microsoft.com/office/drawing/2014/main" id="{4C5272C7-D691-460D-AF7C-E29527C98AC4}"/>
                </a:ext>
              </a:extLst>
            </p:cNvPr>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199" name="Google Shape;493;p27">
              <a:extLst>
                <a:ext uri="{FF2B5EF4-FFF2-40B4-BE49-F238E27FC236}">
                  <a16:creationId xmlns:a16="http://schemas.microsoft.com/office/drawing/2014/main" id="{05038E9A-E454-4492-82BB-9FDEB648C086}"/>
                </a:ext>
              </a:extLst>
            </p:cNvPr>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00" name="Google Shape;494;p27">
              <a:extLst>
                <a:ext uri="{FF2B5EF4-FFF2-40B4-BE49-F238E27FC236}">
                  <a16:creationId xmlns:a16="http://schemas.microsoft.com/office/drawing/2014/main" id="{742D069C-DE57-4FAB-A021-8FD151CA235C}"/>
                </a:ext>
              </a:extLst>
            </p:cNvPr>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01" name="Google Shape;495;p27">
              <a:extLst>
                <a:ext uri="{FF2B5EF4-FFF2-40B4-BE49-F238E27FC236}">
                  <a16:creationId xmlns:a16="http://schemas.microsoft.com/office/drawing/2014/main" id="{27981ADF-5C21-4526-8F52-CC8B04A60578}"/>
                </a:ext>
              </a:extLst>
            </p:cNvPr>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02" name="Google Shape;496;p27">
              <a:extLst>
                <a:ext uri="{FF2B5EF4-FFF2-40B4-BE49-F238E27FC236}">
                  <a16:creationId xmlns:a16="http://schemas.microsoft.com/office/drawing/2014/main" id="{AD32BB56-298A-4E14-A1C3-7DF8DE415D66}"/>
                </a:ext>
              </a:extLst>
            </p:cNvPr>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03" name="Google Shape;497;p27">
              <a:extLst>
                <a:ext uri="{FF2B5EF4-FFF2-40B4-BE49-F238E27FC236}">
                  <a16:creationId xmlns:a16="http://schemas.microsoft.com/office/drawing/2014/main" id="{CD80068C-4264-4ADA-8B18-8F64800BA4B6}"/>
                </a:ext>
              </a:extLst>
            </p:cNvPr>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04" name="Google Shape;498;p27">
              <a:extLst>
                <a:ext uri="{FF2B5EF4-FFF2-40B4-BE49-F238E27FC236}">
                  <a16:creationId xmlns:a16="http://schemas.microsoft.com/office/drawing/2014/main" id="{3F6C4494-4796-48A2-8886-1DCED0045D2E}"/>
                </a:ext>
              </a:extLst>
            </p:cNvPr>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05" name="Google Shape;499;p27">
              <a:extLst>
                <a:ext uri="{FF2B5EF4-FFF2-40B4-BE49-F238E27FC236}">
                  <a16:creationId xmlns:a16="http://schemas.microsoft.com/office/drawing/2014/main" id="{2674BDF2-8965-4D1E-807D-E6D106AFBFDA}"/>
                </a:ext>
              </a:extLst>
            </p:cNvPr>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06" name="Google Shape;500;p27">
              <a:extLst>
                <a:ext uri="{FF2B5EF4-FFF2-40B4-BE49-F238E27FC236}">
                  <a16:creationId xmlns:a16="http://schemas.microsoft.com/office/drawing/2014/main" id="{138DF767-835B-4C1B-9DEF-B209F8AD9A0A}"/>
                </a:ext>
              </a:extLst>
            </p:cNvPr>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07" name="Google Shape;501;p27">
              <a:extLst>
                <a:ext uri="{FF2B5EF4-FFF2-40B4-BE49-F238E27FC236}">
                  <a16:creationId xmlns:a16="http://schemas.microsoft.com/office/drawing/2014/main" id="{4CBA8055-B063-450A-8906-2CF185A9842D}"/>
                </a:ext>
              </a:extLst>
            </p:cNvPr>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08" name="Google Shape;502;p27">
              <a:extLst>
                <a:ext uri="{FF2B5EF4-FFF2-40B4-BE49-F238E27FC236}">
                  <a16:creationId xmlns:a16="http://schemas.microsoft.com/office/drawing/2014/main" id="{8CE6223A-D964-464F-86AC-CE5DDBF82B21}"/>
                </a:ext>
              </a:extLst>
            </p:cNvPr>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09" name="Google Shape;503;p27">
              <a:extLst>
                <a:ext uri="{FF2B5EF4-FFF2-40B4-BE49-F238E27FC236}">
                  <a16:creationId xmlns:a16="http://schemas.microsoft.com/office/drawing/2014/main" id="{B4196230-7B41-4113-B6A8-CC4C3ED43B0A}"/>
                </a:ext>
              </a:extLst>
            </p:cNvPr>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292" name="Group 291">
            <a:extLst>
              <a:ext uri="{FF2B5EF4-FFF2-40B4-BE49-F238E27FC236}">
                <a16:creationId xmlns:a16="http://schemas.microsoft.com/office/drawing/2014/main" id="{81AB7299-1143-40B8-A113-516BAE18D37E}"/>
              </a:ext>
            </a:extLst>
          </p:cNvPr>
          <p:cNvGrpSpPr/>
          <p:nvPr userDrawn="1"/>
        </p:nvGrpSpPr>
        <p:grpSpPr>
          <a:xfrm>
            <a:off x="1598355" y="3608289"/>
            <a:ext cx="2204156" cy="2018295"/>
            <a:chOff x="1598355" y="3608289"/>
            <a:chExt cx="2204156" cy="2018295"/>
          </a:xfrm>
        </p:grpSpPr>
        <p:grpSp>
          <p:nvGrpSpPr>
            <p:cNvPr id="211" name="Google Shape;505;p27">
              <a:extLst>
                <a:ext uri="{FF2B5EF4-FFF2-40B4-BE49-F238E27FC236}">
                  <a16:creationId xmlns:a16="http://schemas.microsoft.com/office/drawing/2014/main" id="{A42BCA09-07B9-4CBD-A2DF-E24B3C63BD62}"/>
                </a:ext>
              </a:extLst>
            </p:cNvPr>
            <p:cNvGrpSpPr/>
            <p:nvPr/>
          </p:nvGrpSpPr>
          <p:grpSpPr>
            <a:xfrm>
              <a:off x="1598355" y="4368136"/>
              <a:ext cx="868990" cy="1258447"/>
              <a:chOff x="3235834" y="3793115"/>
              <a:chExt cx="868990" cy="1258447"/>
            </a:xfrm>
          </p:grpSpPr>
          <p:sp>
            <p:nvSpPr>
              <p:cNvPr id="259" name="Google Shape;506;p27">
                <a:extLst>
                  <a:ext uri="{FF2B5EF4-FFF2-40B4-BE49-F238E27FC236}">
                    <a16:creationId xmlns:a16="http://schemas.microsoft.com/office/drawing/2014/main" id="{BD828A38-7FD5-4192-AFA1-0F8CBEA346BE}"/>
                  </a:ext>
                </a:extLst>
              </p:cNvPr>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nvGrpSpPr>
              <p:cNvPr id="260" name="Google Shape;507;p27">
                <a:extLst>
                  <a:ext uri="{FF2B5EF4-FFF2-40B4-BE49-F238E27FC236}">
                    <a16:creationId xmlns:a16="http://schemas.microsoft.com/office/drawing/2014/main" id="{E29DCE97-F16B-4989-BDC3-AA1A5694BD20}"/>
                  </a:ext>
                </a:extLst>
              </p:cNvPr>
              <p:cNvGrpSpPr/>
              <p:nvPr/>
            </p:nvGrpSpPr>
            <p:grpSpPr>
              <a:xfrm>
                <a:off x="3235834" y="3793115"/>
                <a:ext cx="865418" cy="1258447"/>
                <a:chOff x="3235834" y="3793115"/>
                <a:chExt cx="865418" cy="1258447"/>
              </a:xfrm>
            </p:grpSpPr>
            <p:sp>
              <p:nvSpPr>
                <p:cNvPr id="261" name="Google Shape;508;p27">
                  <a:extLst>
                    <a:ext uri="{FF2B5EF4-FFF2-40B4-BE49-F238E27FC236}">
                      <a16:creationId xmlns:a16="http://schemas.microsoft.com/office/drawing/2014/main" id="{8AB76180-4FBF-46B5-AF84-3C5E2E574B03}"/>
                    </a:ext>
                  </a:extLst>
                </p:cNvPr>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62" name="Google Shape;509;p27">
                  <a:extLst>
                    <a:ext uri="{FF2B5EF4-FFF2-40B4-BE49-F238E27FC236}">
                      <a16:creationId xmlns:a16="http://schemas.microsoft.com/office/drawing/2014/main" id="{D08CAE54-F59F-4A10-8D78-8262F1A9DB44}"/>
                    </a:ext>
                  </a:extLst>
                </p:cNvPr>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63" name="Google Shape;510;p27">
                  <a:extLst>
                    <a:ext uri="{FF2B5EF4-FFF2-40B4-BE49-F238E27FC236}">
                      <a16:creationId xmlns:a16="http://schemas.microsoft.com/office/drawing/2014/main" id="{9DB1CFE6-09AD-4BAD-99EC-F2FB4357E9BE}"/>
                    </a:ext>
                  </a:extLst>
                </p:cNvPr>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64" name="Google Shape;511;p27">
                  <a:extLst>
                    <a:ext uri="{FF2B5EF4-FFF2-40B4-BE49-F238E27FC236}">
                      <a16:creationId xmlns:a16="http://schemas.microsoft.com/office/drawing/2014/main" id="{70583FED-039A-47A5-B629-2D017A70CC66}"/>
                    </a:ext>
                  </a:extLst>
                </p:cNvPr>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65" name="Google Shape;512;p27">
                  <a:extLst>
                    <a:ext uri="{FF2B5EF4-FFF2-40B4-BE49-F238E27FC236}">
                      <a16:creationId xmlns:a16="http://schemas.microsoft.com/office/drawing/2014/main" id="{D2C0D188-0581-496D-BB69-AB762A023099}"/>
                    </a:ext>
                  </a:extLst>
                </p:cNvPr>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66" name="Google Shape;513;p27">
                  <a:extLst>
                    <a:ext uri="{FF2B5EF4-FFF2-40B4-BE49-F238E27FC236}">
                      <a16:creationId xmlns:a16="http://schemas.microsoft.com/office/drawing/2014/main" id="{76B17AE7-FC35-4694-9100-6C5B55E674A5}"/>
                    </a:ext>
                  </a:extLst>
                </p:cNvPr>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67" name="Google Shape;514;p27">
                  <a:extLst>
                    <a:ext uri="{FF2B5EF4-FFF2-40B4-BE49-F238E27FC236}">
                      <a16:creationId xmlns:a16="http://schemas.microsoft.com/office/drawing/2014/main" id="{06563CF9-9334-4C03-9B26-6095F6C818E4}"/>
                    </a:ext>
                  </a:extLst>
                </p:cNvPr>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68" name="Google Shape;515;p27">
                  <a:extLst>
                    <a:ext uri="{FF2B5EF4-FFF2-40B4-BE49-F238E27FC236}">
                      <a16:creationId xmlns:a16="http://schemas.microsoft.com/office/drawing/2014/main" id="{00A09FB6-1540-4742-BC12-1C40F843C573}"/>
                    </a:ext>
                  </a:extLst>
                </p:cNvPr>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69" name="Google Shape;516;p27">
                  <a:extLst>
                    <a:ext uri="{FF2B5EF4-FFF2-40B4-BE49-F238E27FC236}">
                      <a16:creationId xmlns:a16="http://schemas.microsoft.com/office/drawing/2014/main" id="{B190F497-400D-4B46-B3AE-96032D54DFDA}"/>
                    </a:ext>
                  </a:extLst>
                </p:cNvPr>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70" name="Google Shape;517;p27">
                  <a:extLst>
                    <a:ext uri="{FF2B5EF4-FFF2-40B4-BE49-F238E27FC236}">
                      <a16:creationId xmlns:a16="http://schemas.microsoft.com/office/drawing/2014/main" id="{1B2252C1-BAEB-4A32-8E90-3D383EA7B2E4}"/>
                    </a:ext>
                  </a:extLst>
                </p:cNvPr>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71" name="Google Shape;518;p27">
                  <a:extLst>
                    <a:ext uri="{FF2B5EF4-FFF2-40B4-BE49-F238E27FC236}">
                      <a16:creationId xmlns:a16="http://schemas.microsoft.com/office/drawing/2014/main" id="{7AD245D9-B2F3-4EB4-995D-CDC775197795}"/>
                    </a:ext>
                  </a:extLst>
                </p:cNvPr>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72" name="Google Shape;519;p27">
                  <a:extLst>
                    <a:ext uri="{FF2B5EF4-FFF2-40B4-BE49-F238E27FC236}">
                      <a16:creationId xmlns:a16="http://schemas.microsoft.com/office/drawing/2014/main" id="{98A33EF0-520C-4B93-AE7C-E55930A5077E}"/>
                    </a:ext>
                  </a:extLst>
                </p:cNvPr>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73" name="Google Shape;520;p27">
                  <a:extLst>
                    <a:ext uri="{FF2B5EF4-FFF2-40B4-BE49-F238E27FC236}">
                      <a16:creationId xmlns:a16="http://schemas.microsoft.com/office/drawing/2014/main" id="{BF34BFB8-E0F8-4561-BD25-835FE61E4027}"/>
                    </a:ext>
                  </a:extLst>
                </p:cNvPr>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74" name="Google Shape;521;p27">
                  <a:extLst>
                    <a:ext uri="{FF2B5EF4-FFF2-40B4-BE49-F238E27FC236}">
                      <a16:creationId xmlns:a16="http://schemas.microsoft.com/office/drawing/2014/main" id="{2B528C3C-EA42-4CC7-9BAF-11A3DAC1CC9E}"/>
                    </a:ext>
                  </a:extLst>
                </p:cNvPr>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75" name="Google Shape;522;p27">
                  <a:extLst>
                    <a:ext uri="{FF2B5EF4-FFF2-40B4-BE49-F238E27FC236}">
                      <a16:creationId xmlns:a16="http://schemas.microsoft.com/office/drawing/2014/main" id="{4CEFEBD3-AAF5-4495-B2EE-5D6CE7E57676}"/>
                    </a:ext>
                  </a:extLst>
                </p:cNvPr>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76" name="Google Shape;523;p27">
                  <a:extLst>
                    <a:ext uri="{FF2B5EF4-FFF2-40B4-BE49-F238E27FC236}">
                      <a16:creationId xmlns:a16="http://schemas.microsoft.com/office/drawing/2014/main" id="{88A17DD6-EFCA-4D13-B115-DD1BE0FE656C}"/>
                    </a:ext>
                  </a:extLst>
                </p:cNvPr>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77" name="Google Shape;524;p27">
                  <a:extLst>
                    <a:ext uri="{FF2B5EF4-FFF2-40B4-BE49-F238E27FC236}">
                      <a16:creationId xmlns:a16="http://schemas.microsoft.com/office/drawing/2014/main" id="{D26EDB8F-0344-4746-BFE8-D4ADD6D80E52}"/>
                    </a:ext>
                  </a:extLst>
                </p:cNvPr>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78" name="Google Shape;525;p27">
                  <a:extLst>
                    <a:ext uri="{FF2B5EF4-FFF2-40B4-BE49-F238E27FC236}">
                      <a16:creationId xmlns:a16="http://schemas.microsoft.com/office/drawing/2014/main" id="{8631E4B7-01DE-475E-9735-B1AB33AC9E30}"/>
                    </a:ext>
                  </a:extLst>
                </p:cNvPr>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79" name="Google Shape;526;p27">
                  <a:extLst>
                    <a:ext uri="{FF2B5EF4-FFF2-40B4-BE49-F238E27FC236}">
                      <a16:creationId xmlns:a16="http://schemas.microsoft.com/office/drawing/2014/main" id="{842F1723-4926-49E7-B16D-FE61E9626743}"/>
                    </a:ext>
                  </a:extLst>
                </p:cNvPr>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80" name="Google Shape;527;p27">
                  <a:extLst>
                    <a:ext uri="{FF2B5EF4-FFF2-40B4-BE49-F238E27FC236}">
                      <a16:creationId xmlns:a16="http://schemas.microsoft.com/office/drawing/2014/main" id="{2C1B97DE-EADC-4C49-8166-AF77F5C3197E}"/>
                    </a:ext>
                  </a:extLst>
                </p:cNvPr>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81" name="Google Shape;528;p27">
                  <a:extLst>
                    <a:ext uri="{FF2B5EF4-FFF2-40B4-BE49-F238E27FC236}">
                      <a16:creationId xmlns:a16="http://schemas.microsoft.com/office/drawing/2014/main" id="{3BB91B02-6D7B-4EC1-B236-752097DC6F9F}"/>
                    </a:ext>
                  </a:extLst>
                </p:cNvPr>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82" name="Google Shape;529;p27">
                  <a:extLst>
                    <a:ext uri="{FF2B5EF4-FFF2-40B4-BE49-F238E27FC236}">
                      <a16:creationId xmlns:a16="http://schemas.microsoft.com/office/drawing/2014/main" id="{B1E317D3-7F61-4726-AFEC-3EE6B5BF7F5B}"/>
                    </a:ext>
                  </a:extLst>
                </p:cNvPr>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83" name="Google Shape;530;p27">
                  <a:extLst>
                    <a:ext uri="{FF2B5EF4-FFF2-40B4-BE49-F238E27FC236}">
                      <a16:creationId xmlns:a16="http://schemas.microsoft.com/office/drawing/2014/main" id="{A7276B4F-5A31-4A79-ADF0-3EE69A9D6BB2}"/>
                    </a:ext>
                  </a:extLst>
                </p:cNvPr>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84" name="Google Shape;531;p27">
                  <a:extLst>
                    <a:ext uri="{FF2B5EF4-FFF2-40B4-BE49-F238E27FC236}">
                      <a16:creationId xmlns:a16="http://schemas.microsoft.com/office/drawing/2014/main" id="{67393D13-484A-454D-87D9-E4A3469377EE}"/>
                    </a:ext>
                  </a:extLst>
                </p:cNvPr>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grpSp>
        <p:sp>
          <p:nvSpPr>
            <p:cNvPr id="212" name="Google Shape;532;p27">
              <a:extLst>
                <a:ext uri="{FF2B5EF4-FFF2-40B4-BE49-F238E27FC236}">
                  <a16:creationId xmlns:a16="http://schemas.microsoft.com/office/drawing/2014/main" id="{756B86EB-BDC9-496F-9803-D692702A2F57}"/>
                </a:ext>
              </a:extLst>
            </p:cNvPr>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13" name="Google Shape;533;p27">
              <a:extLst>
                <a:ext uri="{FF2B5EF4-FFF2-40B4-BE49-F238E27FC236}">
                  <a16:creationId xmlns:a16="http://schemas.microsoft.com/office/drawing/2014/main" id="{81E796A1-5BC5-4F50-9C7F-FE67D512F613}"/>
                </a:ext>
              </a:extLst>
            </p:cNvPr>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14" name="Google Shape;534;p27">
              <a:extLst>
                <a:ext uri="{FF2B5EF4-FFF2-40B4-BE49-F238E27FC236}">
                  <a16:creationId xmlns:a16="http://schemas.microsoft.com/office/drawing/2014/main" id="{9A6AE7D0-D627-481B-A33D-812CA67904B9}"/>
                </a:ext>
              </a:extLst>
            </p:cNvPr>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15" name="Google Shape;535;p27">
              <a:extLst>
                <a:ext uri="{FF2B5EF4-FFF2-40B4-BE49-F238E27FC236}">
                  <a16:creationId xmlns:a16="http://schemas.microsoft.com/office/drawing/2014/main" id="{557306C8-242D-4DBA-8FB4-94849A3A1AFC}"/>
                </a:ext>
              </a:extLst>
            </p:cNvPr>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16" name="Google Shape;536;p27">
              <a:extLst>
                <a:ext uri="{FF2B5EF4-FFF2-40B4-BE49-F238E27FC236}">
                  <a16:creationId xmlns:a16="http://schemas.microsoft.com/office/drawing/2014/main" id="{37BD1422-08DB-40E3-9969-56CAB3BF27B8}"/>
                </a:ext>
              </a:extLst>
            </p:cNvPr>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17" name="Google Shape;537;p27">
              <a:extLst>
                <a:ext uri="{FF2B5EF4-FFF2-40B4-BE49-F238E27FC236}">
                  <a16:creationId xmlns:a16="http://schemas.microsoft.com/office/drawing/2014/main" id="{F8B6D48A-0D31-48F5-88FC-5D4331A434F5}"/>
                </a:ext>
              </a:extLst>
            </p:cNvPr>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18" name="Google Shape;538;p27">
              <a:extLst>
                <a:ext uri="{FF2B5EF4-FFF2-40B4-BE49-F238E27FC236}">
                  <a16:creationId xmlns:a16="http://schemas.microsoft.com/office/drawing/2014/main" id="{A451E4C8-67B5-4AB9-BC4B-F50ACFB56831}"/>
                </a:ext>
              </a:extLst>
            </p:cNvPr>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19" name="Google Shape;539;p27">
              <a:extLst>
                <a:ext uri="{FF2B5EF4-FFF2-40B4-BE49-F238E27FC236}">
                  <a16:creationId xmlns:a16="http://schemas.microsoft.com/office/drawing/2014/main" id="{90304A48-6E5B-4376-AE6F-9F45056E29BA}"/>
                </a:ext>
              </a:extLst>
            </p:cNvPr>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20" name="Google Shape;540;p27">
              <a:extLst>
                <a:ext uri="{FF2B5EF4-FFF2-40B4-BE49-F238E27FC236}">
                  <a16:creationId xmlns:a16="http://schemas.microsoft.com/office/drawing/2014/main" id="{D6204825-D4BE-488A-BAD7-A8F242BD5C95}"/>
                </a:ext>
              </a:extLst>
            </p:cNvPr>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21" name="Google Shape;541;p27">
              <a:extLst>
                <a:ext uri="{FF2B5EF4-FFF2-40B4-BE49-F238E27FC236}">
                  <a16:creationId xmlns:a16="http://schemas.microsoft.com/office/drawing/2014/main" id="{571064EF-0C69-47FB-9B3F-AB748AC09695}"/>
                </a:ext>
              </a:extLst>
            </p:cNvPr>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22" name="Google Shape;542;p27">
              <a:extLst>
                <a:ext uri="{FF2B5EF4-FFF2-40B4-BE49-F238E27FC236}">
                  <a16:creationId xmlns:a16="http://schemas.microsoft.com/office/drawing/2014/main" id="{AB9583F4-9E14-4948-B93B-30114C08478E}"/>
                </a:ext>
              </a:extLst>
            </p:cNvPr>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23" name="Google Shape;543;p27">
              <a:extLst>
                <a:ext uri="{FF2B5EF4-FFF2-40B4-BE49-F238E27FC236}">
                  <a16:creationId xmlns:a16="http://schemas.microsoft.com/office/drawing/2014/main" id="{38BAEA61-3FBB-46DD-BDFA-55BC2F3A01CB}"/>
                </a:ext>
              </a:extLst>
            </p:cNvPr>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24" name="Google Shape;544;p27">
              <a:extLst>
                <a:ext uri="{FF2B5EF4-FFF2-40B4-BE49-F238E27FC236}">
                  <a16:creationId xmlns:a16="http://schemas.microsoft.com/office/drawing/2014/main" id="{C0A4EDB6-62E1-4DFF-B62C-5E263E10B5DD}"/>
                </a:ext>
              </a:extLst>
            </p:cNvPr>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25" name="Google Shape;545;p27">
              <a:extLst>
                <a:ext uri="{FF2B5EF4-FFF2-40B4-BE49-F238E27FC236}">
                  <a16:creationId xmlns:a16="http://schemas.microsoft.com/office/drawing/2014/main" id="{A2251814-6D4A-43F9-9D21-F2924CF3BD4B}"/>
                </a:ext>
              </a:extLst>
            </p:cNvPr>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26" name="Google Shape;546;p27">
              <a:extLst>
                <a:ext uri="{FF2B5EF4-FFF2-40B4-BE49-F238E27FC236}">
                  <a16:creationId xmlns:a16="http://schemas.microsoft.com/office/drawing/2014/main" id="{9CAD2FF1-0C28-48DD-8631-EB60EBA18E7D}"/>
                </a:ext>
              </a:extLst>
            </p:cNvPr>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27" name="Google Shape;547;p27">
              <a:extLst>
                <a:ext uri="{FF2B5EF4-FFF2-40B4-BE49-F238E27FC236}">
                  <a16:creationId xmlns:a16="http://schemas.microsoft.com/office/drawing/2014/main" id="{A95F1797-8713-46FC-8BB5-6A9FC408FA82}"/>
                </a:ext>
              </a:extLst>
            </p:cNvPr>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28" name="Google Shape;548;p27">
              <a:extLst>
                <a:ext uri="{FF2B5EF4-FFF2-40B4-BE49-F238E27FC236}">
                  <a16:creationId xmlns:a16="http://schemas.microsoft.com/office/drawing/2014/main" id="{ED31FC63-D703-4B59-8884-B6B31AFA0B6F}"/>
                </a:ext>
              </a:extLst>
            </p:cNvPr>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29" name="Google Shape;549;p27">
              <a:extLst>
                <a:ext uri="{FF2B5EF4-FFF2-40B4-BE49-F238E27FC236}">
                  <a16:creationId xmlns:a16="http://schemas.microsoft.com/office/drawing/2014/main" id="{6933254A-2B66-4231-85FE-4A59FB922D9B}"/>
                </a:ext>
              </a:extLst>
            </p:cNvPr>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30" name="Google Shape;550;p27">
              <a:extLst>
                <a:ext uri="{FF2B5EF4-FFF2-40B4-BE49-F238E27FC236}">
                  <a16:creationId xmlns:a16="http://schemas.microsoft.com/office/drawing/2014/main" id="{D8572276-64CC-425D-A478-F43E1A7C7328}"/>
                </a:ext>
              </a:extLst>
            </p:cNvPr>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31" name="Google Shape;551;p27">
              <a:extLst>
                <a:ext uri="{FF2B5EF4-FFF2-40B4-BE49-F238E27FC236}">
                  <a16:creationId xmlns:a16="http://schemas.microsoft.com/office/drawing/2014/main" id="{EA446A83-B25D-4578-A366-F5EED8714B4A}"/>
                </a:ext>
              </a:extLst>
            </p:cNvPr>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32" name="Google Shape;552;p27">
              <a:extLst>
                <a:ext uri="{FF2B5EF4-FFF2-40B4-BE49-F238E27FC236}">
                  <a16:creationId xmlns:a16="http://schemas.microsoft.com/office/drawing/2014/main" id="{4B465406-CCEB-41F6-9969-AAFE60350B4F}"/>
                </a:ext>
              </a:extLst>
            </p:cNvPr>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33" name="Google Shape;553;p27">
              <a:extLst>
                <a:ext uri="{FF2B5EF4-FFF2-40B4-BE49-F238E27FC236}">
                  <a16:creationId xmlns:a16="http://schemas.microsoft.com/office/drawing/2014/main" id="{B07E5668-BE47-49D8-9F0D-CE8F181A746A}"/>
                </a:ext>
              </a:extLst>
            </p:cNvPr>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34" name="Google Shape;554;p27">
              <a:extLst>
                <a:ext uri="{FF2B5EF4-FFF2-40B4-BE49-F238E27FC236}">
                  <a16:creationId xmlns:a16="http://schemas.microsoft.com/office/drawing/2014/main" id="{98052098-82D0-4C42-8D07-08E76756DAA9}"/>
                </a:ext>
              </a:extLst>
            </p:cNvPr>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35" name="Google Shape;555;p27">
              <a:extLst>
                <a:ext uri="{FF2B5EF4-FFF2-40B4-BE49-F238E27FC236}">
                  <a16:creationId xmlns:a16="http://schemas.microsoft.com/office/drawing/2014/main" id="{DDCD966B-1DCF-45C6-988F-74F6AA004565}"/>
                </a:ext>
              </a:extLst>
            </p:cNvPr>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36" name="Google Shape;556;p27">
              <a:extLst>
                <a:ext uri="{FF2B5EF4-FFF2-40B4-BE49-F238E27FC236}">
                  <a16:creationId xmlns:a16="http://schemas.microsoft.com/office/drawing/2014/main" id="{32CB2EA9-2433-46C6-8B28-BB719B1E6FEF}"/>
                </a:ext>
              </a:extLst>
            </p:cNvPr>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37" name="Google Shape;557;p27">
              <a:extLst>
                <a:ext uri="{FF2B5EF4-FFF2-40B4-BE49-F238E27FC236}">
                  <a16:creationId xmlns:a16="http://schemas.microsoft.com/office/drawing/2014/main" id="{F8C8A1F7-9E5D-43E5-A185-E58EA3A619AA}"/>
                </a:ext>
              </a:extLst>
            </p:cNvPr>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38" name="Google Shape;558;p27">
              <a:extLst>
                <a:ext uri="{FF2B5EF4-FFF2-40B4-BE49-F238E27FC236}">
                  <a16:creationId xmlns:a16="http://schemas.microsoft.com/office/drawing/2014/main" id="{3150328E-E438-446D-913A-0E053202E519}"/>
                </a:ext>
              </a:extLst>
            </p:cNvPr>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39" name="Google Shape;559;p27">
              <a:extLst>
                <a:ext uri="{FF2B5EF4-FFF2-40B4-BE49-F238E27FC236}">
                  <a16:creationId xmlns:a16="http://schemas.microsoft.com/office/drawing/2014/main" id="{4E49B5C9-9DBF-4C87-9D7B-889A3BE664DE}"/>
                </a:ext>
              </a:extLst>
            </p:cNvPr>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40" name="Google Shape;560;p27">
              <a:extLst>
                <a:ext uri="{FF2B5EF4-FFF2-40B4-BE49-F238E27FC236}">
                  <a16:creationId xmlns:a16="http://schemas.microsoft.com/office/drawing/2014/main" id="{B44B5DFA-7D80-4F1A-AE03-8FEAACEF2203}"/>
                </a:ext>
              </a:extLst>
            </p:cNvPr>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41" name="Google Shape;561;p27">
              <a:extLst>
                <a:ext uri="{FF2B5EF4-FFF2-40B4-BE49-F238E27FC236}">
                  <a16:creationId xmlns:a16="http://schemas.microsoft.com/office/drawing/2014/main" id="{D082B021-A386-43D4-99F1-601F9858A307}"/>
                </a:ext>
              </a:extLst>
            </p:cNvPr>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42" name="Google Shape;562;p27">
              <a:extLst>
                <a:ext uri="{FF2B5EF4-FFF2-40B4-BE49-F238E27FC236}">
                  <a16:creationId xmlns:a16="http://schemas.microsoft.com/office/drawing/2014/main" id="{AADD5680-A88B-4DB2-AB44-BE0289A3526C}"/>
                </a:ext>
              </a:extLst>
            </p:cNvPr>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43" name="Google Shape;563;p27">
              <a:extLst>
                <a:ext uri="{FF2B5EF4-FFF2-40B4-BE49-F238E27FC236}">
                  <a16:creationId xmlns:a16="http://schemas.microsoft.com/office/drawing/2014/main" id="{8C0C76F0-1988-4F6C-B1A7-6BB1F602D357}"/>
                </a:ext>
              </a:extLst>
            </p:cNvPr>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44" name="Google Shape;564;p27">
              <a:extLst>
                <a:ext uri="{FF2B5EF4-FFF2-40B4-BE49-F238E27FC236}">
                  <a16:creationId xmlns:a16="http://schemas.microsoft.com/office/drawing/2014/main" id="{D46CBBA8-F2A2-4830-919D-D6ACE170B776}"/>
                </a:ext>
              </a:extLst>
            </p:cNvPr>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45" name="Google Shape;565;p27">
              <a:extLst>
                <a:ext uri="{FF2B5EF4-FFF2-40B4-BE49-F238E27FC236}">
                  <a16:creationId xmlns:a16="http://schemas.microsoft.com/office/drawing/2014/main" id="{69E3D7B6-EC35-43DC-AE4B-2A815F0F7DB6}"/>
                </a:ext>
              </a:extLst>
            </p:cNvPr>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46" name="Google Shape;566;p27">
              <a:extLst>
                <a:ext uri="{FF2B5EF4-FFF2-40B4-BE49-F238E27FC236}">
                  <a16:creationId xmlns:a16="http://schemas.microsoft.com/office/drawing/2014/main" id="{695748A1-FD99-49B2-B64C-0CBCF95652DF}"/>
                </a:ext>
              </a:extLst>
            </p:cNvPr>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47" name="Google Shape;567;p27">
              <a:extLst>
                <a:ext uri="{FF2B5EF4-FFF2-40B4-BE49-F238E27FC236}">
                  <a16:creationId xmlns:a16="http://schemas.microsoft.com/office/drawing/2014/main" id="{B8EF1B35-EC9B-4BDF-94AC-D722F926DD8B}"/>
                </a:ext>
              </a:extLst>
            </p:cNvPr>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48" name="Google Shape;568;p27">
              <a:extLst>
                <a:ext uri="{FF2B5EF4-FFF2-40B4-BE49-F238E27FC236}">
                  <a16:creationId xmlns:a16="http://schemas.microsoft.com/office/drawing/2014/main" id="{437A574E-5D46-4B2D-B081-522030A64E3F}"/>
                </a:ext>
              </a:extLst>
            </p:cNvPr>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49" name="Google Shape;569;p27">
              <a:extLst>
                <a:ext uri="{FF2B5EF4-FFF2-40B4-BE49-F238E27FC236}">
                  <a16:creationId xmlns:a16="http://schemas.microsoft.com/office/drawing/2014/main" id="{0B5EFB62-EEA1-4785-ADCF-50D9C22552BF}"/>
                </a:ext>
              </a:extLst>
            </p:cNvPr>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50" name="Google Shape;570;p27">
              <a:extLst>
                <a:ext uri="{FF2B5EF4-FFF2-40B4-BE49-F238E27FC236}">
                  <a16:creationId xmlns:a16="http://schemas.microsoft.com/office/drawing/2014/main" id="{1D80BD4C-514B-4C3F-9044-4B92E1B038C3}"/>
                </a:ext>
              </a:extLst>
            </p:cNvPr>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251" name="Google Shape;571;p27">
              <a:extLst>
                <a:ext uri="{FF2B5EF4-FFF2-40B4-BE49-F238E27FC236}">
                  <a16:creationId xmlns:a16="http://schemas.microsoft.com/office/drawing/2014/main" id="{46BE8CA5-CDE1-4274-918B-09322F831DB0}"/>
                </a:ext>
              </a:extLst>
            </p:cNvPr>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nvGrpSpPr>
            <p:cNvPr id="252" name="Google Shape;572;p27">
              <a:extLst>
                <a:ext uri="{FF2B5EF4-FFF2-40B4-BE49-F238E27FC236}">
                  <a16:creationId xmlns:a16="http://schemas.microsoft.com/office/drawing/2014/main" id="{B70FF2C3-E679-4C50-9037-629C23F46791}"/>
                </a:ext>
              </a:extLst>
            </p:cNvPr>
            <p:cNvGrpSpPr/>
            <p:nvPr/>
          </p:nvGrpSpPr>
          <p:grpSpPr>
            <a:xfrm>
              <a:off x="3041664" y="5111577"/>
              <a:ext cx="320455" cy="156580"/>
              <a:chOff x="2774143" y="4536556"/>
              <a:chExt cx="320455" cy="156580"/>
            </a:xfrm>
          </p:grpSpPr>
          <p:sp>
            <p:nvSpPr>
              <p:cNvPr id="256" name="Google Shape;573;p27">
                <a:extLst>
                  <a:ext uri="{FF2B5EF4-FFF2-40B4-BE49-F238E27FC236}">
                    <a16:creationId xmlns:a16="http://schemas.microsoft.com/office/drawing/2014/main" id="{1120E790-167B-44C9-ABF2-B9A6CC919A9C}"/>
                  </a:ext>
                </a:extLst>
              </p:cNvPr>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57" name="Google Shape;574;p27">
                <a:extLst>
                  <a:ext uri="{FF2B5EF4-FFF2-40B4-BE49-F238E27FC236}">
                    <a16:creationId xmlns:a16="http://schemas.microsoft.com/office/drawing/2014/main" id="{88A7C46A-1524-4E67-88DD-E496954265FE}"/>
                  </a:ext>
                </a:extLst>
              </p:cNvPr>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58" name="Google Shape;575;p27">
                <a:extLst>
                  <a:ext uri="{FF2B5EF4-FFF2-40B4-BE49-F238E27FC236}">
                    <a16:creationId xmlns:a16="http://schemas.microsoft.com/office/drawing/2014/main" id="{BADDB4E0-619F-41C3-9B5E-847A331F9A0D}"/>
                  </a:ext>
                </a:extLst>
              </p:cNvPr>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253" name="Google Shape;576;p27">
              <a:extLst>
                <a:ext uri="{FF2B5EF4-FFF2-40B4-BE49-F238E27FC236}">
                  <a16:creationId xmlns:a16="http://schemas.microsoft.com/office/drawing/2014/main" id="{50ED4864-BADE-4436-8E46-6281E44C4D4E}"/>
                </a:ext>
              </a:extLst>
            </p:cNvPr>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255" name="Google Shape;578;p27">
            <a:extLst>
              <a:ext uri="{FF2B5EF4-FFF2-40B4-BE49-F238E27FC236}">
                <a16:creationId xmlns:a16="http://schemas.microsoft.com/office/drawing/2014/main" id="{27AAD147-CCE9-43EB-8C97-269689984BB9}"/>
              </a:ext>
            </a:extLst>
          </p:cNvPr>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nvGrpSpPr>
          <p:cNvPr id="2" name="Group 1">
            <a:extLst>
              <a:ext uri="{FF2B5EF4-FFF2-40B4-BE49-F238E27FC236}">
                <a16:creationId xmlns:a16="http://schemas.microsoft.com/office/drawing/2014/main" id="{F72B040B-9D26-4535-81AC-224AA70D44B5}"/>
              </a:ext>
            </a:extLst>
          </p:cNvPr>
          <p:cNvGrpSpPr/>
          <p:nvPr userDrawn="1"/>
        </p:nvGrpSpPr>
        <p:grpSpPr>
          <a:xfrm>
            <a:off x="1524301" y="5626805"/>
            <a:ext cx="9320239" cy="1231195"/>
            <a:chOff x="1524301" y="5626805"/>
            <a:chExt cx="9320239" cy="1231195"/>
          </a:xfrm>
        </p:grpSpPr>
        <p:sp>
          <p:nvSpPr>
            <p:cNvPr id="254" name="Google Shape;577;p27">
              <a:extLst>
                <a:ext uri="{FF2B5EF4-FFF2-40B4-BE49-F238E27FC236}">
                  <a16:creationId xmlns:a16="http://schemas.microsoft.com/office/drawing/2014/main" id="{1F1FE917-12C4-4F03-BFC9-63C483556F98}"/>
                </a:ext>
              </a:extLst>
            </p:cNvPr>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nvGrpSpPr>
            <p:cNvPr id="285" name="Google Shape;579;p27">
              <a:extLst>
                <a:ext uri="{FF2B5EF4-FFF2-40B4-BE49-F238E27FC236}">
                  <a16:creationId xmlns:a16="http://schemas.microsoft.com/office/drawing/2014/main" id="{F0A4A0F2-3BA1-43AA-88EB-3A3835904711}"/>
                </a:ext>
              </a:extLst>
            </p:cNvPr>
            <p:cNvGrpSpPr/>
            <p:nvPr userDrawn="1"/>
          </p:nvGrpSpPr>
          <p:grpSpPr>
            <a:xfrm>
              <a:off x="1524301" y="5626805"/>
              <a:ext cx="9320239" cy="1231195"/>
              <a:chOff x="929285" y="5051507"/>
              <a:chExt cx="7315206" cy="1231195"/>
            </a:xfrm>
          </p:grpSpPr>
          <p:sp>
            <p:nvSpPr>
              <p:cNvPr id="286" name="Google Shape;580;p27">
                <a:extLst>
                  <a:ext uri="{FF2B5EF4-FFF2-40B4-BE49-F238E27FC236}">
                    <a16:creationId xmlns:a16="http://schemas.microsoft.com/office/drawing/2014/main" id="{41EFCC98-A095-43FA-9417-A6F1AEA0054D}"/>
                  </a:ext>
                </a:extLst>
              </p:cNvPr>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87" name="Google Shape;581;p27">
                <a:extLst>
                  <a:ext uri="{FF2B5EF4-FFF2-40B4-BE49-F238E27FC236}">
                    <a16:creationId xmlns:a16="http://schemas.microsoft.com/office/drawing/2014/main" id="{D7EF2A30-CDEB-4316-B82F-97D3363F3C90}"/>
                  </a:ext>
                </a:extLst>
              </p:cNvPr>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88" name="Google Shape;582;p27">
                <a:extLst>
                  <a:ext uri="{FF2B5EF4-FFF2-40B4-BE49-F238E27FC236}">
                    <a16:creationId xmlns:a16="http://schemas.microsoft.com/office/drawing/2014/main" id="{66FDB582-0AAC-4537-A858-44B9EF57CE38}"/>
                  </a:ext>
                </a:extLst>
              </p:cNvPr>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89" name="Google Shape;583;p27">
                <a:extLst>
                  <a:ext uri="{FF2B5EF4-FFF2-40B4-BE49-F238E27FC236}">
                    <a16:creationId xmlns:a16="http://schemas.microsoft.com/office/drawing/2014/main" id="{AF50AB12-F2CA-445B-94F4-44131992E871}"/>
                  </a:ext>
                </a:extLst>
              </p:cNvPr>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90" name="Google Shape;584;p27">
                <a:extLst>
                  <a:ext uri="{FF2B5EF4-FFF2-40B4-BE49-F238E27FC236}">
                    <a16:creationId xmlns:a16="http://schemas.microsoft.com/office/drawing/2014/main" id="{1AF2C5CE-3EDE-4127-8D0F-59AB322B7B55}"/>
                  </a:ext>
                </a:extLst>
              </p:cNvPr>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sp>
            <p:nvSpPr>
              <p:cNvPr id="291" name="Google Shape;585;p27">
                <a:extLst>
                  <a:ext uri="{FF2B5EF4-FFF2-40B4-BE49-F238E27FC236}">
                    <a16:creationId xmlns:a16="http://schemas.microsoft.com/office/drawing/2014/main" id="{ED751F2E-938C-441D-80EA-F8BB05A93F91}"/>
                  </a:ext>
                </a:extLst>
              </p:cNvPr>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Arial"/>
                  <a:ea typeface="+mn-ea"/>
                  <a:cs typeface="+mn-cs"/>
                </a:endParaRPr>
              </a:p>
            </p:txBody>
          </p:sp>
        </p:grpSp>
      </p:grpSp>
    </p:spTree>
    <p:extLst>
      <p:ext uri="{BB962C8B-B14F-4D97-AF65-F5344CB8AC3E}">
        <p14:creationId xmlns:p14="http://schemas.microsoft.com/office/powerpoint/2010/main" val="2130704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repeatCount="indefinite" fill="hold" nodeType="withEffect">
                                  <p:stCondLst>
                                    <p:cond delay="0"/>
                                  </p:stCondLst>
                                  <p:childTnLst>
                                    <p:animScale>
                                      <p:cBhvr>
                                        <p:cTn id="6" dur="1000" fill="hold"/>
                                        <p:tgtEl>
                                          <p:spTgt spid="30"/>
                                        </p:tgtEl>
                                      </p:cBhvr>
                                      <p:by x="150000" y="150000"/>
                                    </p:animScale>
                                  </p:childTnLst>
                                </p:cTn>
                              </p:par>
                              <p:par>
                                <p:cTn id="7" presetID="6" presetClass="emph" presetSubtype="0" repeatCount="indefinite" fill="hold" nodeType="withEffect">
                                  <p:stCondLst>
                                    <p:cond delay="0"/>
                                  </p:stCondLst>
                                  <p:childTnLst>
                                    <p:animScale>
                                      <p:cBhvr>
                                        <p:cTn id="8" dur="1000" fill="hold"/>
                                        <p:tgtEl>
                                          <p:spTgt spid="49"/>
                                        </p:tgtEl>
                                      </p:cBhvr>
                                      <p:by x="150000" y="150000"/>
                                    </p:animScale>
                                  </p:childTnLst>
                                </p:cTn>
                              </p:par>
                              <p:par>
                                <p:cTn id="9" presetID="6" presetClass="emph" presetSubtype="0" repeatCount="indefinite" fill="hold" grpId="0" nodeType="withEffect">
                                  <p:stCondLst>
                                    <p:cond delay="0"/>
                                  </p:stCondLst>
                                  <p:childTnLst>
                                    <p:animScale>
                                      <p:cBhvr>
                                        <p:cTn id="10" dur="1000" fill="hold"/>
                                        <p:tgtEl>
                                          <p:spTgt spid="47"/>
                                        </p:tgtEl>
                                      </p:cBhvr>
                                      <p:by x="150000" y="150000"/>
                                    </p:animScale>
                                  </p:childTnLst>
                                </p:cTn>
                              </p:par>
                              <p:par>
                                <p:cTn id="11" presetID="6" presetClass="emph" presetSubtype="0" repeatCount="indefinite" fill="hold" nodeType="withEffect">
                                  <p:stCondLst>
                                    <p:cond delay="0"/>
                                  </p:stCondLst>
                                  <p:childTnLst>
                                    <p:animScale>
                                      <p:cBhvr>
                                        <p:cTn id="12" dur="1000" fill="hold"/>
                                        <p:tgtEl>
                                          <p:spTgt spid="33"/>
                                        </p:tgtEl>
                                      </p:cBhvr>
                                      <p:by x="150000" y="150000"/>
                                    </p:animScale>
                                  </p:childTnLst>
                                </p:cTn>
                              </p:par>
                              <p:par>
                                <p:cTn id="13" presetID="6" presetClass="emph" presetSubtype="0" repeatCount="indefinite" fill="hold" nodeType="withEffect">
                                  <p:stCondLst>
                                    <p:cond delay="0"/>
                                  </p:stCondLst>
                                  <p:childTnLst>
                                    <p:animScale>
                                      <p:cBhvr>
                                        <p:cTn id="14" dur="1000" fill="hold"/>
                                        <p:tgtEl>
                                          <p:spTgt spid="44"/>
                                        </p:tgtEl>
                                      </p:cBhvr>
                                      <p:by x="150000" y="150000"/>
                                    </p:animScale>
                                  </p:childTnLst>
                                </p:cTn>
                              </p:par>
                              <p:par>
                                <p:cTn id="15" presetID="6" presetClass="emph" presetSubtype="0" repeatCount="indefinite" fill="hold" grpId="0" nodeType="withEffect">
                                  <p:stCondLst>
                                    <p:cond delay="0"/>
                                  </p:stCondLst>
                                  <p:childTnLst>
                                    <p:animScale>
                                      <p:cBhvr>
                                        <p:cTn id="16" dur="1000" fill="hold"/>
                                        <p:tgtEl>
                                          <p:spTgt spid="48"/>
                                        </p:tgtEl>
                                      </p:cBhvr>
                                      <p:by x="150000" y="150000"/>
                                    </p:animScale>
                                  </p:childTnLst>
                                </p:cTn>
                              </p:par>
                              <p:par>
                                <p:cTn id="17" presetID="2" presetClass="entr" presetSubtype="4"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fill="hold" nodeType="afterEffect">
                                  <p:stCondLst>
                                    <p:cond delay="0"/>
                                  </p:stCondLst>
                                  <p:childTnLst>
                                    <p:set>
                                      <p:cBhvr>
                                        <p:cTn id="23" dur="1" fill="hold">
                                          <p:stCondLst>
                                            <p:cond delay="0"/>
                                          </p:stCondLst>
                                        </p:cTn>
                                        <p:tgtEl>
                                          <p:spTgt spid="292"/>
                                        </p:tgtEl>
                                        <p:attrNameLst>
                                          <p:attrName>style.visibility</p:attrName>
                                        </p:attrNameLst>
                                      </p:cBhvr>
                                      <p:to>
                                        <p:strVal val="visible"/>
                                      </p:to>
                                    </p:set>
                                    <p:anim calcmode="lin" valueType="num">
                                      <p:cBhvr additive="base">
                                        <p:cTn id="24" dur="500" fill="hold"/>
                                        <p:tgtEl>
                                          <p:spTgt spid="292"/>
                                        </p:tgtEl>
                                        <p:attrNameLst>
                                          <p:attrName>ppt_x</p:attrName>
                                        </p:attrNameLst>
                                      </p:cBhvr>
                                      <p:tavLst>
                                        <p:tav tm="0">
                                          <p:val>
                                            <p:strVal val="0-#ppt_w/2"/>
                                          </p:val>
                                        </p:tav>
                                        <p:tav tm="100000">
                                          <p:val>
                                            <p:strVal val="#ppt_x"/>
                                          </p:val>
                                        </p:tav>
                                      </p:tavLst>
                                    </p:anim>
                                    <p:anim calcmode="lin" valueType="num">
                                      <p:cBhvr additive="base">
                                        <p:cTn id="25" dur="500" fill="hold"/>
                                        <p:tgtEl>
                                          <p:spTgt spid="292"/>
                                        </p:tgtEl>
                                        <p:attrNameLst>
                                          <p:attrName>ppt_y</p:attrName>
                                        </p:attrNameLst>
                                      </p:cBhvr>
                                      <p:tavLst>
                                        <p:tav tm="0">
                                          <p:val>
                                            <p:strVal val="#ppt_y"/>
                                          </p:val>
                                        </p:tav>
                                        <p:tav tm="100000">
                                          <p:val>
                                            <p:strVal val="#ppt_y"/>
                                          </p:val>
                                        </p:tav>
                                      </p:tavLst>
                                    </p:anim>
                                  </p:childTnLst>
                                </p:cTn>
                              </p:par>
                            </p:childTnLst>
                          </p:cTn>
                        </p:par>
                        <p:par>
                          <p:cTn id="26" fill="hold">
                            <p:stCondLst>
                              <p:cond delay="1500"/>
                            </p:stCondLst>
                            <p:childTnLst>
                              <p:par>
                                <p:cTn id="27" presetID="2" presetClass="entr" presetSubtype="2" fill="hold" nodeType="afterEffect">
                                  <p:stCondLst>
                                    <p:cond delay="0"/>
                                  </p:stCondLst>
                                  <p:childTnLst>
                                    <p:set>
                                      <p:cBhvr>
                                        <p:cTn id="28" dur="1" fill="hold">
                                          <p:stCondLst>
                                            <p:cond delay="0"/>
                                          </p:stCondLst>
                                        </p:cTn>
                                        <p:tgtEl>
                                          <p:spTgt spid="153"/>
                                        </p:tgtEl>
                                        <p:attrNameLst>
                                          <p:attrName>style.visibility</p:attrName>
                                        </p:attrNameLst>
                                      </p:cBhvr>
                                      <p:to>
                                        <p:strVal val="visible"/>
                                      </p:to>
                                    </p:set>
                                    <p:anim calcmode="lin" valueType="num">
                                      <p:cBhvr additive="base">
                                        <p:cTn id="29" dur="500" fill="hold"/>
                                        <p:tgtEl>
                                          <p:spTgt spid="153"/>
                                        </p:tgtEl>
                                        <p:attrNameLst>
                                          <p:attrName>ppt_x</p:attrName>
                                        </p:attrNameLst>
                                      </p:cBhvr>
                                      <p:tavLst>
                                        <p:tav tm="0">
                                          <p:val>
                                            <p:strVal val="1+#ppt_w/2"/>
                                          </p:val>
                                        </p:tav>
                                        <p:tav tm="100000">
                                          <p:val>
                                            <p:strVal val="#ppt_x"/>
                                          </p:val>
                                        </p:tav>
                                      </p:tavLst>
                                    </p:anim>
                                    <p:anim calcmode="lin" valueType="num">
                                      <p:cBhvr additive="base">
                                        <p:cTn id="30" dur="500" fill="hold"/>
                                        <p:tgtEl>
                                          <p:spTgt spid="153"/>
                                        </p:tgtEl>
                                        <p:attrNameLst>
                                          <p:attrName>ppt_y</p:attrName>
                                        </p:attrNameLst>
                                      </p:cBhvr>
                                      <p:tavLst>
                                        <p:tav tm="0">
                                          <p:val>
                                            <p:strVal val="#ppt_y"/>
                                          </p:val>
                                        </p:tav>
                                        <p:tav tm="100000">
                                          <p:val>
                                            <p:strVal val="#ppt_y"/>
                                          </p:val>
                                        </p:tav>
                                      </p:tavLst>
                                    </p:anim>
                                  </p:childTnLst>
                                </p:cTn>
                              </p:par>
                            </p:childTnLst>
                          </p:cTn>
                        </p:par>
                        <p:par>
                          <p:cTn id="31" fill="hold">
                            <p:stCondLst>
                              <p:cond delay="2000"/>
                            </p:stCondLst>
                            <p:childTnLst>
                              <p:par>
                                <p:cTn id="32" presetID="10" presetClass="entr" presetSubtype="0" fill="hold" nodeType="afterEffect">
                                  <p:stCondLst>
                                    <p:cond delay="0"/>
                                  </p:stCondLst>
                                  <p:childTnLst>
                                    <p:set>
                                      <p:cBhvr>
                                        <p:cTn id="33" dur="1" fill="hold">
                                          <p:stCondLst>
                                            <p:cond delay="0"/>
                                          </p:stCondLst>
                                        </p:cTn>
                                        <p:tgtEl>
                                          <p:spTgt spid="147"/>
                                        </p:tgtEl>
                                        <p:attrNameLst>
                                          <p:attrName>style.visibility</p:attrName>
                                        </p:attrNameLst>
                                      </p:cBhvr>
                                      <p:to>
                                        <p:strVal val="visible"/>
                                      </p:to>
                                    </p:set>
                                    <p:animEffect transition="in" filter="fade">
                                      <p:cBhvr>
                                        <p:cTn id="34" dur="500"/>
                                        <p:tgtEl>
                                          <p:spTgt spid="1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8"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31"/>
          <p:cNvGrpSpPr/>
          <p:nvPr/>
        </p:nvGrpSpPr>
        <p:grpSpPr>
          <a:xfrm>
            <a:off x="395894" y="219519"/>
            <a:ext cx="11613234" cy="6240131"/>
            <a:chOff x="395894" y="219519"/>
            <a:chExt cx="8518865" cy="4788281"/>
          </a:xfrm>
        </p:grpSpPr>
        <p:sp>
          <p:nvSpPr>
            <p:cNvPr id="526" name="Google Shape;526;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31"/>
            <p:cNvGrpSpPr/>
            <p:nvPr/>
          </p:nvGrpSpPr>
          <p:grpSpPr>
            <a:xfrm>
              <a:off x="8341543" y="2282008"/>
              <a:ext cx="569676" cy="380612"/>
              <a:chOff x="8341543" y="2282008"/>
              <a:chExt cx="569676" cy="380612"/>
            </a:xfrm>
          </p:grpSpPr>
          <p:sp>
            <p:nvSpPr>
              <p:cNvPr id="528" name="Google Shape;528;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31"/>
            <p:cNvGrpSpPr/>
            <p:nvPr/>
          </p:nvGrpSpPr>
          <p:grpSpPr>
            <a:xfrm>
              <a:off x="8341543" y="1721094"/>
              <a:ext cx="569676" cy="380612"/>
              <a:chOff x="8341543" y="1721094"/>
              <a:chExt cx="569676" cy="380612"/>
            </a:xfrm>
          </p:grpSpPr>
          <p:sp>
            <p:nvSpPr>
              <p:cNvPr id="532" name="Google Shape;532;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31"/>
            <p:cNvGrpSpPr/>
            <p:nvPr/>
          </p:nvGrpSpPr>
          <p:grpSpPr>
            <a:xfrm>
              <a:off x="8346273" y="1183592"/>
              <a:ext cx="568486" cy="388014"/>
              <a:chOff x="8346273" y="1183592"/>
              <a:chExt cx="568486" cy="388014"/>
            </a:xfrm>
          </p:grpSpPr>
          <p:sp>
            <p:nvSpPr>
              <p:cNvPr id="535" name="Google Shape;535;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31"/>
            <p:cNvGrpSpPr/>
            <p:nvPr/>
          </p:nvGrpSpPr>
          <p:grpSpPr>
            <a:xfrm>
              <a:off x="8341543" y="606635"/>
              <a:ext cx="569676" cy="388014"/>
              <a:chOff x="8341543" y="606635"/>
              <a:chExt cx="569676" cy="388014"/>
            </a:xfrm>
          </p:grpSpPr>
          <p:sp>
            <p:nvSpPr>
              <p:cNvPr id="538" name="Google Shape;538;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31"/>
            <p:cNvGrpSpPr/>
            <p:nvPr/>
          </p:nvGrpSpPr>
          <p:grpSpPr>
            <a:xfrm>
              <a:off x="8341543" y="2842933"/>
              <a:ext cx="569676" cy="380612"/>
              <a:chOff x="8341543" y="2282008"/>
              <a:chExt cx="569676" cy="380612"/>
            </a:xfrm>
          </p:grpSpPr>
          <p:sp>
            <p:nvSpPr>
              <p:cNvPr id="541" name="Google Shape;541;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31"/>
            <p:cNvGrpSpPr/>
            <p:nvPr/>
          </p:nvGrpSpPr>
          <p:grpSpPr>
            <a:xfrm>
              <a:off x="8341543" y="3403858"/>
              <a:ext cx="569676" cy="380612"/>
              <a:chOff x="8341543" y="2282008"/>
              <a:chExt cx="569676" cy="380612"/>
            </a:xfrm>
          </p:grpSpPr>
          <p:sp>
            <p:nvSpPr>
              <p:cNvPr id="544" name="Google Shape;544;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5_Title and Content">
  <p:cSld name="15_Title and Content">
    <p:bg>
      <p:bgPr>
        <a:solidFill>
          <a:srgbClr val="4F6128"/>
        </a:solidFill>
        <a:effectLst/>
      </p:bgPr>
    </p:bg>
    <p:spTree>
      <p:nvGrpSpPr>
        <p:cNvPr id="1" name="Shape 959"/>
        <p:cNvGrpSpPr/>
        <p:nvPr/>
      </p:nvGrpSpPr>
      <p:grpSpPr>
        <a:xfrm>
          <a:off x="0" y="0"/>
          <a:ext cx="0" cy="0"/>
          <a:chOff x="0" y="0"/>
          <a:chExt cx="0" cy="0"/>
        </a:xfrm>
      </p:grpSpPr>
      <p:grpSp>
        <p:nvGrpSpPr>
          <p:cNvPr id="960" name="Google Shape;960;p35"/>
          <p:cNvGrpSpPr/>
          <p:nvPr/>
        </p:nvGrpSpPr>
        <p:grpSpPr>
          <a:xfrm>
            <a:off x="395894" y="219519"/>
            <a:ext cx="11613234" cy="6240131"/>
            <a:chOff x="395894" y="219519"/>
            <a:chExt cx="8518865" cy="4788281"/>
          </a:xfrm>
        </p:grpSpPr>
        <p:sp>
          <p:nvSpPr>
            <p:cNvPr id="961" name="Google Shape;961;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2" name="Google Shape;962;p35"/>
            <p:cNvGrpSpPr/>
            <p:nvPr/>
          </p:nvGrpSpPr>
          <p:grpSpPr>
            <a:xfrm>
              <a:off x="8341543" y="2282008"/>
              <a:ext cx="569676" cy="380612"/>
              <a:chOff x="8341543" y="2282008"/>
              <a:chExt cx="569676" cy="380612"/>
            </a:xfrm>
          </p:grpSpPr>
          <p:sp>
            <p:nvSpPr>
              <p:cNvPr id="963" name="Google Shape;963;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4" name="Google Shape;964;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65" name="Google Shape;965;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6" name="Google Shape;966;p35"/>
            <p:cNvGrpSpPr/>
            <p:nvPr/>
          </p:nvGrpSpPr>
          <p:grpSpPr>
            <a:xfrm>
              <a:off x="8341543" y="1721094"/>
              <a:ext cx="569676" cy="380612"/>
              <a:chOff x="8341543" y="1721094"/>
              <a:chExt cx="569676" cy="380612"/>
            </a:xfrm>
          </p:grpSpPr>
          <p:sp>
            <p:nvSpPr>
              <p:cNvPr id="967" name="Google Shape;967;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8" name="Google Shape;968;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69" name="Google Shape;969;p35"/>
            <p:cNvGrpSpPr/>
            <p:nvPr/>
          </p:nvGrpSpPr>
          <p:grpSpPr>
            <a:xfrm>
              <a:off x="8346273" y="1183592"/>
              <a:ext cx="568486" cy="388014"/>
              <a:chOff x="8346273" y="1183592"/>
              <a:chExt cx="568486" cy="388014"/>
            </a:xfrm>
          </p:grpSpPr>
          <p:sp>
            <p:nvSpPr>
              <p:cNvPr id="970" name="Google Shape;970;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1" name="Google Shape;971;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2" name="Google Shape;972;p35"/>
            <p:cNvGrpSpPr/>
            <p:nvPr/>
          </p:nvGrpSpPr>
          <p:grpSpPr>
            <a:xfrm>
              <a:off x="8341543" y="606635"/>
              <a:ext cx="569676" cy="388014"/>
              <a:chOff x="8341543" y="606635"/>
              <a:chExt cx="569676" cy="388014"/>
            </a:xfrm>
          </p:grpSpPr>
          <p:sp>
            <p:nvSpPr>
              <p:cNvPr id="973" name="Google Shape;973;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4" name="Google Shape;974;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5" name="Google Shape;975;p35"/>
            <p:cNvGrpSpPr/>
            <p:nvPr/>
          </p:nvGrpSpPr>
          <p:grpSpPr>
            <a:xfrm>
              <a:off x="8341543" y="2842933"/>
              <a:ext cx="569676" cy="380612"/>
              <a:chOff x="8341543" y="2282008"/>
              <a:chExt cx="569676" cy="380612"/>
            </a:xfrm>
          </p:grpSpPr>
          <p:sp>
            <p:nvSpPr>
              <p:cNvPr id="976" name="Google Shape;976;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7" name="Google Shape;977;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8" name="Google Shape;978;p35"/>
            <p:cNvGrpSpPr/>
            <p:nvPr/>
          </p:nvGrpSpPr>
          <p:grpSpPr>
            <a:xfrm>
              <a:off x="8341543" y="3403858"/>
              <a:ext cx="569676" cy="380612"/>
              <a:chOff x="8341543" y="2282008"/>
              <a:chExt cx="569676" cy="380612"/>
            </a:xfrm>
          </p:grpSpPr>
          <p:sp>
            <p:nvSpPr>
              <p:cNvPr id="979" name="Google Shape;979;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0" name="Google Shape;980;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1" name="Google Shape;981;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2" name="Google Shape;982;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3" name="Google Shape;983;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4" name="Google Shape;984;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5" name="Google Shape;985;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6" name="Google Shape;986;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7" name="Google Shape;987;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8" name="Google Shape;988;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9" name="Google Shape;989;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0" name="Google Shape;990;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1" name="Google Shape;991;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2" name="Google Shape;992;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3" name="Google Shape;993;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4" name="Google Shape;994;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5" name="Google Shape;995;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6" name="Google Shape;996;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7" name="Google Shape;997;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8" name="Google Shape;998;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9" name="Google Shape;999;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0" name="Google Shape;1000;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1" name="Google Shape;1001;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2" name="Google Shape;1002;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3" name="Google Shape;1003;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4" name="Google Shape;1004;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5" name="Google Shape;1005;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6" name="Google Shape;1006;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7" name="Google Shape;1007;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8" name="Google Shape;1008;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9" name="Google Shape;1009;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0" name="Google Shape;1010;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1" name="Google Shape;1011;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2" name="Google Shape;1012;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3" name="Google Shape;1013;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4" name="Google Shape;1014;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5" name="Google Shape;1015;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6" name="Google Shape;1016;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7" name="Google Shape;1017;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8" name="Google Shape;1018;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9" name="Google Shape;1019;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0" name="Google Shape;1020;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1" name="Google Shape;1021;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2" name="Google Shape;1022;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3" name="Google Shape;1023;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4" name="Google Shape;1024;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5" name="Google Shape;1025;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6" name="Google Shape;1026;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7" name="Google Shape;1027;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1028" name="Google Shape;1028;p35"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6"/>
          <p:cNvGrpSpPr/>
          <p:nvPr/>
        </p:nvGrpSpPr>
        <p:grpSpPr>
          <a:xfrm>
            <a:off x="395894" y="219519"/>
            <a:ext cx="11613234" cy="6240131"/>
            <a:chOff x="395894" y="219519"/>
            <a:chExt cx="8518865" cy="4788281"/>
          </a:xfrm>
        </p:grpSpPr>
        <p:sp>
          <p:nvSpPr>
            <p:cNvPr id="1031" name="Google Shape;1031;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6"/>
            <p:cNvGrpSpPr/>
            <p:nvPr/>
          </p:nvGrpSpPr>
          <p:grpSpPr>
            <a:xfrm>
              <a:off x="8341543" y="2282008"/>
              <a:ext cx="569676" cy="380612"/>
              <a:chOff x="8341543" y="2282008"/>
              <a:chExt cx="569676" cy="380612"/>
            </a:xfrm>
          </p:grpSpPr>
          <p:sp>
            <p:nvSpPr>
              <p:cNvPr id="1033" name="Google Shape;1033;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6"/>
            <p:cNvGrpSpPr/>
            <p:nvPr/>
          </p:nvGrpSpPr>
          <p:grpSpPr>
            <a:xfrm>
              <a:off x="8341543" y="1721094"/>
              <a:ext cx="569676" cy="380612"/>
              <a:chOff x="8341543" y="1721094"/>
              <a:chExt cx="569676" cy="380612"/>
            </a:xfrm>
          </p:grpSpPr>
          <p:sp>
            <p:nvSpPr>
              <p:cNvPr id="1037" name="Google Shape;1037;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6"/>
            <p:cNvGrpSpPr/>
            <p:nvPr/>
          </p:nvGrpSpPr>
          <p:grpSpPr>
            <a:xfrm>
              <a:off x="8346273" y="1183592"/>
              <a:ext cx="568486" cy="388014"/>
              <a:chOff x="8346273" y="1183592"/>
              <a:chExt cx="568486" cy="388014"/>
            </a:xfrm>
          </p:grpSpPr>
          <p:sp>
            <p:nvSpPr>
              <p:cNvPr id="1040" name="Google Shape;1040;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6"/>
            <p:cNvGrpSpPr/>
            <p:nvPr/>
          </p:nvGrpSpPr>
          <p:grpSpPr>
            <a:xfrm>
              <a:off x="8341543" y="606635"/>
              <a:ext cx="569676" cy="388014"/>
              <a:chOff x="8341543" y="606635"/>
              <a:chExt cx="569676" cy="388014"/>
            </a:xfrm>
          </p:grpSpPr>
          <p:sp>
            <p:nvSpPr>
              <p:cNvPr id="1043" name="Google Shape;1043;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6"/>
            <p:cNvGrpSpPr/>
            <p:nvPr/>
          </p:nvGrpSpPr>
          <p:grpSpPr>
            <a:xfrm>
              <a:off x="8341543" y="2842933"/>
              <a:ext cx="569676" cy="380612"/>
              <a:chOff x="8341543" y="2282008"/>
              <a:chExt cx="569676" cy="380612"/>
            </a:xfrm>
          </p:grpSpPr>
          <p:sp>
            <p:nvSpPr>
              <p:cNvPr id="1046" name="Google Shape;1046;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6"/>
            <p:cNvGrpSpPr/>
            <p:nvPr/>
          </p:nvGrpSpPr>
          <p:grpSpPr>
            <a:xfrm>
              <a:off x="8341543" y="3403858"/>
              <a:ext cx="569676" cy="380612"/>
              <a:chOff x="8341543" y="2282008"/>
              <a:chExt cx="569676" cy="380612"/>
            </a:xfrm>
          </p:grpSpPr>
          <p:sp>
            <p:nvSpPr>
              <p:cNvPr id="1049" name="Google Shape;1049;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6"/>
          <p:cNvGrpSpPr/>
          <p:nvPr/>
        </p:nvGrpSpPr>
        <p:grpSpPr>
          <a:xfrm>
            <a:off x="989192" y="5645930"/>
            <a:ext cx="615189" cy="535538"/>
            <a:chOff x="2495125" y="2142250"/>
            <a:chExt cx="444275" cy="398525"/>
          </a:xfrm>
        </p:grpSpPr>
        <p:sp>
          <p:nvSpPr>
            <p:cNvPr id="1054" name="Google Shape;1054;p36"/>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6"/>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6"/>
          <p:cNvGrpSpPr/>
          <p:nvPr/>
        </p:nvGrpSpPr>
        <p:grpSpPr>
          <a:xfrm>
            <a:off x="10177821" y="427685"/>
            <a:ext cx="403468" cy="378112"/>
            <a:chOff x="3243875" y="2372825"/>
            <a:chExt cx="291375" cy="281375"/>
          </a:xfrm>
        </p:grpSpPr>
        <p:sp>
          <p:nvSpPr>
            <p:cNvPr id="1057" name="Google Shape;1057;p3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6"/>
          <p:cNvGrpSpPr/>
          <p:nvPr/>
        </p:nvGrpSpPr>
        <p:grpSpPr>
          <a:xfrm>
            <a:off x="11004071" y="1043373"/>
            <a:ext cx="230796" cy="226531"/>
            <a:chOff x="4954425" y="2036375"/>
            <a:chExt cx="166675" cy="168575"/>
          </a:xfrm>
        </p:grpSpPr>
        <p:sp>
          <p:nvSpPr>
            <p:cNvPr id="1068" name="Google Shape;1068;p3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6"/>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6"/>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6"/>
          <p:cNvGrpSpPr/>
          <p:nvPr/>
        </p:nvGrpSpPr>
        <p:grpSpPr>
          <a:xfrm>
            <a:off x="817359" y="5192331"/>
            <a:ext cx="230796" cy="226531"/>
            <a:chOff x="4954425" y="2036375"/>
            <a:chExt cx="166675" cy="168575"/>
          </a:xfrm>
        </p:grpSpPr>
        <p:sp>
          <p:nvSpPr>
            <p:cNvPr id="1073" name="Google Shape;1073;p3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6"/>
          <p:cNvGrpSpPr/>
          <p:nvPr/>
        </p:nvGrpSpPr>
        <p:grpSpPr>
          <a:xfrm>
            <a:off x="896619" y="1603301"/>
            <a:ext cx="9867486" cy="4770499"/>
            <a:chOff x="741115" y="865258"/>
            <a:chExt cx="7691377" cy="4010102"/>
          </a:xfrm>
        </p:grpSpPr>
        <p:sp>
          <p:nvSpPr>
            <p:cNvPr id="1121" name="Google Shape;1121;p36"/>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6"/>
            <p:cNvGrpSpPr/>
            <p:nvPr/>
          </p:nvGrpSpPr>
          <p:grpSpPr>
            <a:xfrm>
              <a:off x="741115" y="1203950"/>
              <a:ext cx="7691377" cy="3671410"/>
              <a:chOff x="741115" y="1203950"/>
              <a:chExt cx="7691377" cy="3671410"/>
            </a:xfrm>
          </p:grpSpPr>
          <p:sp>
            <p:nvSpPr>
              <p:cNvPr id="1123" name="Google Shape;1123;p36"/>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6"/>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6"/>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6"/>
          <p:cNvGrpSpPr/>
          <p:nvPr/>
        </p:nvGrpSpPr>
        <p:grpSpPr>
          <a:xfrm>
            <a:off x="8391927" y="4047629"/>
            <a:ext cx="2301387" cy="1593766"/>
            <a:chOff x="4799733" y="3457797"/>
            <a:chExt cx="2301387" cy="1593766"/>
          </a:xfrm>
        </p:grpSpPr>
        <p:sp>
          <p:nvSpPr>
            <p:cNvPr id="1127" name="Google Shape;1127;p36"/>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6"/>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6"/>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6"/>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6"/>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6"/>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6"/>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6"/>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6"/>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6"/>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6"/>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6"/>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6"/>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6"/>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6"/>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6"/>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6"/>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6"/>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6"/>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6"/>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6"/>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6"/>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6"/>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6"/>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6"/>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6"/>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6"/>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6"/>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6"/>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6"/>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6"/>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6"/>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6"/>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6"/>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6"/>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6"/>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6"/>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6"/>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6"/>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6"/>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6"/>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6"/>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6"/>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6"/>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6"/>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6"/>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6"/>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6"/>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6"/>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6"/>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6"/>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6"/>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6"/>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6"/>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6"/>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6"/>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6"/>
          <p:cNvGrpSpPr/>
          <p:nvPr/>
        </p:nvGrpSpPr>
        <p:grpSpPr>
          <a:xfrm>
            <a:off x="1598355" y="3608289"/>
            <a:ext cx="2204156" cy="2018295"/>
            <a:chOff x="1598355" y="3608289"/>
            <a:chExt cx="2204156" cy="2018295"/>
          </a:xfrm>
        </p:grpSpPr>
        <p:grpSp>
          <p:nvGrpSpPr>
            <p:cNvPr id="1184" name="Google Shape;1184;p36"/>
            <p:cNvGrpSpPr/>
            <p:nvPr/>
          </p:nvGrpSpPr>
          <p:grpSpPr>
            <a:xfrm>
              <a:off x="1598355" y="4368136"/>
              <a:ext cx="868989" cy="1258447"/>
              <a:chOff x="3235834" y="3793115"/>
              <a:chExt cx="868989" cy="1258447"/>
            </a:xfrm>
          </p:grpSpPr>
          <p:sp>
            <p:nvSpPr>
              <p:cNvPr id="1185" name="Google Shape;1185;p36"/>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6"/>
              <p:cNvGrpSpPr/>
              <p:nvPr/>
            </p:nvGrpSpPr>
            <p:grpSpPr>
              <a:xfrm>
                <a:off x="3235834" y="3793115"/>
                <a:ext cx="865418" cy="1258447"/>
                <a:chOff x="3235834" y="3793115"/>
                <a:chExt cx="865418" cy="1258447"/>
              </a:xfrm>
            </p:grpSpPr>
            <p:sp>
              <p:nvSpPr>
                <p:cNvPr id="1187" name="Google Shape;1187;p36"/>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6"/>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6"/>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6"/>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6"/>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6"/>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6"/>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6"/>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6"/>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6"/>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6"/>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6"/>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6"/>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6"/>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6"/>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6"/>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6"/>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6"/>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6"/>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6"/>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6"/>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6"/>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6"/>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6"/>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6"/>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6"/>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6"/>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6"/>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6"/>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6"/>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6"/>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6"/>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6"/>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6"/>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6"/>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6"/>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6"/>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6"/>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6"/>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6"/>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6"/>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6"/>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6"/>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6"/>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6"/>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6"/>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6"/>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6"/>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6"/>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6"/>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6"/>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6"/>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6"/>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6"/>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6"/>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6"/>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6"/>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6"/>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6"/>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6"/>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6"/>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6"/>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6"/>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6"/>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6"/>
            <p:cNvGrpSpPr/>
            <p:nvPr/>
          </p:nvGrpSpPr>
          <p:grpSpPr>
            <a:xfrm>
              <a:off x="3041664" y="5111577"/>
              <a:ext cx="320455" cy="156580"/>
              <a:chOff x="2774143" y="4536556"/>
              <a:chExt cx="320455" cy="156580"/>
            </a:xfrm>
          </p:grpSpPr>
          <p:sp>
            <p:nvSpPr>
              <p:cNvPr id="1252" name="Google Shape;1252;p36"/>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6"/>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6"/>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6"/>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6"/>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6"/>
          <p:cNvGrpSpPr/>
          <p:nvPr/>
        </p:nvGrpSpPr>
        <p:grpSpPr>
          <a:xfrm>
            <a:off x="1524301" y="5626805"/>
            <a:ext cx="9320239" cy="1231194"/>
            <a:chOff x="1524301" y="5626805"/>
            <a:chExt cx="9320239" cy="1231194"/>
          </a:xfrm>
        </p:grpSpPr>
        <p:sp>
          <p:nvSpPr>
            <p:cNvPr id="1258" name="Google Shape;1258;p36"/>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6"/>
            <p:cNvGrpSpPr/>
            <p:nvPr/>
          </p:nvGrpSpPr>
          <p:grpSpPr>
            <a:xfrm>
              <a:off x="1524301" y="5626805"/>
              <a:ext cx="9320239" cy="1231194"/>
              <a:chOff x="929285" y="5051507"/>
              <a:chExt cx="7315206" cy="1231194"/>
            </a:xfrm>
          </p:grpSpPr>
          <p:sp>
            <p:nvSpPr>
              <p:cNvPr id="1260" name="Google Shape;1260;p36"/>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6"/>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6"/>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6"/>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6"/>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6"/>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7"/>
          <p:cNvGrpSpPr/>
          <p:nvPr/>
        </p:nvGrpSpPr>
        <p:grpSpPr>
          <a:xfrm>
            <a:off x="395894" y="219519"/>
            <a:ext cx="11613234" cy="6240131"/>
            <a:chOff x="395894" y="219519"/>
            <a:chExt cx="8518865" cy="4788281"/>
          </a:xfrm>
        </p:grpSpPr>
        <p:sp>
          <p:nvSpPr>
            <p:cNvPr id="1268" name="Google Shape;1268;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7"/>
            <p:cNvGrpSpPr/>
            <p:nvPr/>
          </p:nvGrpSpPr>
          <p:grpSpPr>
            <a:xfrm>
              <a:off x="8341543" y="2282008"/>
              <a:ext cx="569676" cy="380612"/>
              <a:chOff x="8341543" y="2282008"/>
              <a:chExt cx="569676" cy="380612"/>
            </a:xfrm>
          </p:grpSpPr>
          <p:sp>
            <p:nvSpPr>
              <p:cNvPr id="1270" name="Google Shape;1270;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7"/>
            <p:cNvGrpSpPr/>
            <p:nvPr/>
          </p:nvGrpSpPr>
          <p:grpSpPr>
            <a:xfrm>
              <a:off x="8341543" y="1721094"/>
              <a:ext cx="569676" cy="380612"/>
              <a:chOff x="8341543" y="1721094"/>
              <a:chExt cx="569676" cy="380612"/>
            </a:xfrm>
          </p:grpSpPr>
          <p:sp>
            <p:nvSpPr>
              <p:cNvPr id="1274" name="Google Shape;1274;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7"/>
            <p:cNvGrpSpPr/>
            <p:nvPr/>
          </p:nvGrpSpPr>
          <p:grpSpPr>
            <a:xfrm>
              <a:off x="8346273" y="1183592"/>
              <a:ext cx="568486" cy="388014"/>
              <a:chOff x="8346273" y="1183592"/>
              <a:chExt cx="568486" cy="388014"/>
            </a:xfrm>
          </p:grpSpPr>
          <p:sp>
            <p:nvSpPr>
              <p:cNvPr id="1277" name="Google Shape;1277;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7"/>
            <p:cNvGrpSpPr/>
            <p:nvPr/>
          </p:nvGrpSpPr>
          <p:grpSpPr>
            <a:xfrm>
              <a:off x="8341543" y="606635"/>
              <a:ext cx="569676" cy="388014"/>
              <a:chOff x="8341543" y="606635"/>
              <a:chExt cx="569676" cy="388014"/>
            </a:xfrm>
          </p:grpSpPr>
          <p:sp>
            <p:nvSpPr>
              <p:cNvPr id="1280" name="Google Shape;1280;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7"/>
            <p:cNvGrpSpPr/>
            <p:nvPr/>
          </p:nvGrpSpPr>
          <p:grpSpPr>
            <a:xfrm>
              <a:off x="8341543" y="2842933"/>
              <a:ext cx="569676" cy="380612"/>
              <a:chOff x="8341543" y="2282008"/>
              <a:chExt cx="569676" cy="380612"/>
            </a:xfrm>
          </p:grpSpPr>
          <p:sp>
            <p:nvSpPr>
              <p:cNvPr id="1283" name="Google Shape;1283;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7"/>
            <p:cNvGrpSpPr/>
            <p:nvPr/>
          </p:nvGrpSpPr>
          <p:grpSpPr>
            <a:xfrm>
              <a:off x="8341543" y="3403858"/>
              <a:ext cx="569676" cy="380612"/>
              <a:chOff x="8341543" y="2282008"/>
              <a:chExt cx="569676" cy="380612"/>
            </a:xfrm>
          </p:grpSpPr>
          <p:sp>
            <p:nvSpPr>
              <p:cNvPr id="1286" name="Google Shape;1286;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7"/>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7"/>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7"/>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7"/>
          <p:cNvGrpSpPr/>
          <p:nvPr/>
        </p:nvGrpSpPr>
        <p:grpSpPr>
          <a:xfrm>
            <a:off x="1030175" y="1581350"/>
            <a:ext cx="444275" cy="398525"/>
            <a:chOff x="2495125" y="2142250"/>
            <a:chExt cx="444275" cy="398525"/>
          </a:xfrm>
        </p:grpSpPr>
        <p:sp>
          <p:nvSpPr>
            <p:cNvPr id="1339" name="Google Shape;1339;p3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7"/>
          <p:cNvGrpSpPr/>
          <p:nvPr/>
        </p:nvGrpSpPr>
        <p:grpSpPr>
          <a:xfrm>
            <a:off x="10561107" y="5038641"/>
            <a:ext cx="291375" cy="281375"/>
            <a:chOff x="3243875" y="2372825"/>
            <a:chExt cx="291375" cy="281375"/>
          </a:xfrm>
        </p:grpSpPr>
        <p:sp>
          <p:nvSpPr>
            <p:cNvPr id="1342" name="Google Shape;1342;p3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7"/>
          <p:cNvGrpSpPr/>
          <p:nvPr/>
        </p:nvGrpSpPr>
        <p:grpSpPr>
          <a:xfrm>
            <a:off x="10778557" y="714860"/>
            <a:ext cx="166675" cy="168575"/>
            <a:chOff x="4954425" y="2036375"/>
            <a:chExt cx="166675" cy="168575"/>
          </a:xfrm>
        </p:grpSpPr>
        <p:sp>
          <p:nvSpPr>
            <p:cNvPr id="1353" name="Google Shape;1353;p3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7"/>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7"/>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7"/>
          <p:cNvGrpSpPr/>
          <p:nvPr/>
        </p:nvGrpSpPr>
        <p:grpSpPr>
          <a:xfrm>
            <a:off x="1274794" y="5541495"/>
            <a:ext cx="166675" cy="168575"/>
            <a:chOff x="4954425" y="2036375"/>
            <a:chExt cx="166675" cy="168575"/>
          </a:xfrm>
        </p:grpSpPr>
        <p:sp>
          <p:nvSpPr>
            <p:cNvPr id="1358" name="Google Shape;1358;p3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7"/>
          <p:cNvGrpSpPr/>
          <p:nvPr/>
        </p:nvGrpSpPr>
        <p:grpSpPr>
          <a:xfrm>
            <a:off x="2548289" y="3588080"/>
            <a:ext cx="2599447" cy="2521829"/>
            <a:chOff x="5641385" y="2381306"/>
            <a:chExt cx="2599447" cy="2521829"/>
          </a:xfrm>
        </p:grpSpPr>
        <p:sp>
          <p:nvSpPr>
            <p:cNvPr id="1361" name="Google Shape;1361;p37"/>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7"/>
            <p:cNvGrpSpPr/>
            <p:nvPr/>
          </p:nvGrpSpPr>
          <p:grpSpPr>
            <a:xfrm flipH="1">
              <a:off x="6793275" y="3690844"/>
              <a:ext cx="1447557" cy="1002468"/>
              <a:chOff x="4799733" y="3457797"/>
              <a:chExt cx="2301387" cy="1593766"/>
            </a:xfrm>
          </p:grpSpPr>
          <p:sp>
            <p:nvSpPr>
              <p:cNvPr id="1363" name="Google Shape;1363;p37"/>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7"/>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7"/>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7"/>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7"/>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7"/>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7"/>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7"/>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7"/>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7"/>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7"/>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7"/>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7"/>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7"/>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7"/>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7"/>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7"/>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7"/>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7"/>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7"/>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7"/>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7"/>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7"/>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7"/>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7"/>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7"/>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7"/>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7"/>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7"/>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7"/>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7"/>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7"/>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7"/>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7"/>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7"/>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7"/>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7"/>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7"/>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7"/>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7"/>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7"/>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7"/>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7"/>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7"/>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7"/>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7"/>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7"/>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7"/>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7"/>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7"/>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7"/>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7"/>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7"/>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7"/>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7"/>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7"/>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7"/>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7"/>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7"/>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7"/>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7"/>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7"/>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7"/>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7"/>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7"/>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7"/>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7"/>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7"/>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7"/>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7"/>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7"/>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7"/>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7"/>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7"/>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7"/>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7"/>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7"/>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7"/>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7"/>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7"/>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7"/>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7"/>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7"/>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7"/>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7"/>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7"/>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7"/>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7"/>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7"/>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7"/>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7"/>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7"/>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7"/>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7"/>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7"/>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7"/>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7"/>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7"/>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7"/>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7"/>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7"/>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7"/>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7"/>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7"/>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7"/>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7"/>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7"/>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7"/>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7"/>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7"/>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7"/>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8"/>
          <p:cNvGrpSpPr/>
          <p:nvPr/>
        </p:nvGrpSpPr>
        <p:grpSpPr>
          <a:xfrm>
            <a:off x="395894" y="219519"/>
            <a:ext cx="11613234" cy="6240131"/>
            <a:chOff x="395894" y="219519"/>
            <a:chExt cx="8518865" cy="4788281"/>
          </a:xfrm>
        </p:grpSpPr>
        <p:sp>
          <p:nvSpPr>
            <p:cNvPr id="1476" name="Google Shape;1476;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8"/>
            <p:cNvGrpSpPr/>
            <p:nvPr/>
          </p:nvGrpSpPr>
          <p:grpSpPr>
            <a:xfrm>
              <a:off x="8341543" y="2282008"/>
              <a:ext cx="569676" cy="380612"/>
              <a:chOff x="8341543" y="2282008"/>
              <a:chExt cx="569676" cy="380612"/>
            </a:xfrm>
          </p:grpSpPr>
          <p:sp>
            <p:nvSpPr>
              <p:cNvPr id="1478" name="Google Shape;147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8"/>
            <p:cNvGrpSpPr/>
            <p:nvPr/>
          </p:nvGrpSpPr>
          <p:grpSpPr>
            <a:xfrm>
              <a:off x="8341543" y="1721094"/>
              <a:ext cx="569676" cy="380612"/>
              <a:chOff x="8341543" y="1721094"/>
              <a:chExt cx="569676" cy="380612"/>
            </a:xfrm>
          </p:grpSpPr>
          <p:sp>
            <p:nvSpPr>
              <p:cNvPr id="1482" name="Google Shape;1482;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8"/>
            <p:cNvGrpSpPr/>
            <p:nvPr/>
          </p:nvGrpSpPr>
          <p:grpSpPr>
            <a:xfrm>
              <a:off x="8346273" y="1183592"/>
              <a:ext cx="568486" cy="388014"/>
              <a:chOff x="8346273" y="1183592"/>
              <a:chExt cx="568486" cy="388014"/>
            </a:xfrm>
          </p:grpSpPr>
          <p:sp>
            <p:nvSpPr>
              <p:cNvPr id="1485" name="Google Shape;1485;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8"/>
            <p:cNvGrpSpPr/>
            <p:nvPr/>
          </p:nvGrpSpPr>
          <p:grpSpPr>
            <a:xfrm>
              <a:off x="8341543" y="606635"/>
              <a:ext cx="569676" cy="388014"/>
              <a:chOff x="8341543" y="606635"/>
              <a:chExt cx="569676" cy="388014"/>
            </a:xfrm>
          </p:grpSpPr>
          <p:sp>
            <p:nvSpPr>
              <p:cNvPr id="1488" name="Google Shape;1488;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8"/>
            <p:cNvGrpSpPr/>
            <p:nvPr/>
          </p:nvGrpSpPr>
          <p:grpSpPr>
            <a:xfrm>
              <a:off x="8341543" y="2842933"/>
              <a:ext cx="569676" cy="380612"/>
              <a:chOff x="8341543" y="2282008"/>
              <a:chExt cx="569676" cy="380612"/>
            </a:xfrm>
          </p:grpSpPr>
          <p:sp>
            <p:nvSpPr>
              <p:cNvPr id="1491" name="Google Shape;149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8"/>
            <p:cNvGrpSpPr/>
            <p:nvPr/>
          </p:nvGrpSpPr>
          <p:grpSpPr>
            <a:xfrm>
              <a:off x="8341543" y="3403858"/>
              <a:ext cx="569676" cy="380612"/>
              <a:chOff x="8341543" y="2282008"/>
              <a:chExt cx="569676" cy="380612"/>
            </a:xfrm>
          </p:grpSpPr>
          <p:sp>
            <p:nvSpPr>
              <p:cNvPr id="1494" name="Google Shape;1494;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8"/>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8"/>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8"/>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8"/>
          <p:cNvGrpSpPr/>
          <p:nvPr/>
        </p:nvGrpSpPr>
        <p:grpSpPr>
          <a:xfrm>
            <a:off x="7672546" y="3622312"/>
            <a:ext cx="1309691" cy="2486166"/>
            <a:chOff x="961250" y="234750"/>
            <a:chExt cx="1222525" cy="2320700"/>
          </a:xfrm>
        </p:grpSpPr>
        <p:sp>
          <p:nvSpPr>
            <p:cNvPr id="1547" name="Google Shape;1547;p38"/>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8"/>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8"/>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8"/>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8"/>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8"/>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8"/>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8"/>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8"/>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8"/>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8"/>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8"/>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8"/>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8"/>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8"/>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8"/>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8"/>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8"/>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8"/>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8"/>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8"/>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8"/>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8"/>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8"/>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8"/>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8"/>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8"/>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8"/>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8"/>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8"/>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8"/>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8"/>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8"/>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8"/>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8"/>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8"/>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8"/>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8"/>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8"/>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8"/>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8"/>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8"/>
          <p:cNvGrpSpPr/>
          <p:nvPr/>
        </p:nvGrpSpPr>
        <p:grpSpPr>
          <a:xfrm>
            <a:off x="1030175" y="1581350"/>
            <a:ext cx="444275" cy="398525"/>
            <a:chOff x="2495125" y="2142250"/>
            <a:chExt cx="444275" cy="398525"/>
          </a:xfrm>
        </p:grpSpPr>
        <p:sp>
          <p:nvSpPr>
            <p:cNvPr id="1589" name="Google Shape;1589;p3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8"/>
          <p:cNvGrpSpPr/>
          <p:nvPr/>
        </p:nvGrpSpPr>
        <p:grpSpPr>
          <a:xfrm>
            <a:off x="10561107" y="5038641"/>
            <a:ext cx="291375" cy="281375"/>
            <a:chOff x="3243875" y="2372825"/>
            <a:chExt cx="291375" cy="281375"/>
          </a:xfrm>
        </p:grpSpPr>
        <p:sp>
          <p:nvSpPr>
            <p:cNvPr id="1592" name="Google Shape;1592;p3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8"/>
          <p:cNvGrpSpPr/>
          <p:nvPr/>
        </p:nvGrpSpPr>
        <p:grpSpPr>
          <a:xfrm>
            <a:off x="10778557" y="714860"/>
            <a:ext cx="166675" cy="168575"/>
            <a:chOff x="4954425" y="2036375"/>
            <a:chExt cx="166675" cy="168575"/>
          </a:xfrm>
        </p:grpSpPr>
        <p:sp>
          <p:nvSpPr>
            <p:cNvPr id="1603" name="Google Shape;1603;p3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8"/>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8"/>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8"/>
          <p:cNvGrpSpPr/>
          <p:nvPr/>
        </p:nvGrpSpPr>
        <p:grpSpPr>
          <a:xfrm>
            <a:off x="1274794" y="5541495"/>
            <a:ext cx="166675" cy="168575"/>
            <a:chOff x="4954425" y="2036375"/>
            <a:chExt cx="166675" cy="168575"/>
          </a:xfrm>
        </p:grpSpPr>
        <p:sp>
          <p:nvSpPr>
            <p:cNvPr id="1608" name="Google Shape;1608;p3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8"/>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9"/>
          <p:cNvGrpSpPr/>
          <p:nvPr/>
        </p:nvGrpSpPr>
        <p:grpSpPr>
          <a:xfrm>
            <a:off x="395894" y="219519"/>
            <a:ext cx="11613234" cy="6240131"/>
            <a:chOff x="395894" y="219519"/>
            <a:chExt cx="8518865" cy="4788281"/>
          </a:xfrm>
        </p:grpSpPr>
        <p:sp>
          <p:nvSpPr>
            <p:cNvPr id="1613" name="Google Shape;161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9"/>
            <p:cNvGrpSpPr/>
            <p:nvPr/>
          </p:nvGrpSpPr>
          <p:grpSpPr>
            <a:xfrm>
              <a:off x="8341543" y="2282008"/>
              <a:ext cx="569676" cy="380612"/>
              <a:chOff x="8341543" y="2282008"/>
              <a:chExt cx="569676" cy="380612"/>
            </a:xfrm>
          </p:grpSpPr>
          <p:sp>
            <p:nvSpPr>
              <p:cNvPr id="1615" name="Google Shape;161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9"/>
            <p:cNvGrpSpPr/>
            <p:nvPr/>
          </p:nvGrpSpPr>
          <p:grpSpPr>
            <a:xfrm>
              <a:off x="8341543" y="1721094"/>
              <a:ext cx="569676" cy="380612"/>
              <a:chOff x="8341543" y="1721094"/>
              <a:chExt cx="569676" cy="380612"/>
            </a:xfrm>
          </p:grpSpPr>
          <p:sp>
            <p:nvSpPr>
              <p:cNvPr id="1619" name="Google Shape;161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9"/>
            <p:cNvGrpSpPr/>
            <p:nvPr/>
          </p:nvGrpSpPr>
          <p:grpSpPr>
            <a:xfrm>
              <a:off x="8346273" y="1183592"/>
              <a:ext cx="568486" cy="388014"/>
              <a:chOff x="8346273" y="1183592"/>
              <a:chExt cx="568486" cy="388014"/>
            </a:xfrm>
          </p:grpSpPr>
          <p:sp>
            <p:nvSpPr>
              <p:cNvPr id="1622" name="Google Shape;162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9"/>
            <p:cNvGrpSpPr/>
            <p:nvPr/>
          </p:nvGrpSpPr>
          <p:grpSpPr>
            <a:xfrm>
              <a:off x="8341543" y="606635"/>
              <a:ext cx="569676" cy="388014"/>
              <a:chOff x="8341543" y="606635"/>
              <a:chExt cx="569676" cy="388014"/>
            </a:xfrm>
          </p:grpSpPr>
          <p:sp>
            <p:nvSpPr>
              <p:cNvPr id="1625" name="Google Shape;162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9"/>
            <p:cNvGrpSpPr/>
            <p:nvPr/>
          </p:nvGrpSpPr>
          <p:grpSpPr>
            <a:xfrm>
              <a:off x="8341543" y="2842933"/>
              <a:ext cx="569676" cy="380612"/>
              <a:chOff x="8341543" y="2282008"/>
              <a:chExt cx="569676" cy="380612"/>
            </a:xfrm>
          </p:grpSpPr>
          <p:sp>
            <p:nvSpPr>
              <p:cNvPr id="1628" name="Google Shape;162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9"/>
            <p:cNvGrpSpPr/>
            <p:nvPr/>
          </p:nvGrpSpPr>
          <p:grpSpPr>
            <a:xfrm>
              <a:off x="8341543" y="3403858"/>
              <a:ext cx="569676" cy="380612"/>
              <a:chOff x="8341543" y="2282008"/>
              <a:chExt cx="569676" cy="380612"/>
            </a:xfrm>
          </p:grpSpPr>
          <p:sp>
            <p:nvSpPr>
              <p:cNvPr id="1631" name="Google Shape;163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9"/>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9"/>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9"/>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9"/>
          <p:cNvGrpSpPr/>
          <p:nvPr/>
        </p:nvGrpSpPr>
        <p:grpSpPr>
          <a:xfrm>
            <a:off x="2204474" y="3950454"/>
            <a:ext cx="1973864" cy="2020086"/>
            <a:chOff x="2718975" y="493050"/>
            <a:chExt cx="2013175" cy="2066600"/>
          </a:xfrm>
        </p:grpSpPr>
        <p:sp>
          <p:nvSpPr>
            <p:cNvPr id="1684" name="Google Shape;1684;p39"/>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9"/>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9"/>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9"/>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9"/>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9"/>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9"/>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9"/>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9"/>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9"/>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9"/>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9"/>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9"/>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9"/>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9"/>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9"/>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9"/>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9"/>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9"/>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9"/>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9"/>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9"/>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9"/>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9"/>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9"/>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9"/>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9"/>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9"/>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9"/>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9"/>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9"/>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9"/>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9"/>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9"/>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9"/>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9"/>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9"/>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9"/>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9"/>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9"/>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9"/>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9"/>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9"/>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9"/>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9"/>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9"/>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9"/>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9"/>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9"/>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9"/>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9"/>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9"/>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9"/>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9"/>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9"/>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9"/>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9"/>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9"/>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9"/>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9"/>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9"/>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9"/>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9"/>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9"/>
          <p:cNvGrpSpPr/>
          <p:nvPr/>
        </p:nvGrpSpPr>
        <p:grpSpPr>
          <a:xfrm>
            <a:off x="1030175" y="1581350"/>
            <a:ext cx="444275" cy="398525"/>
            <a:chOff x="2495125" y="2142250"/>
            <a:chExt cx="444275" cy="398525"/>
          </a:xfrm>
        </p:grpSpPr>
        <p:sp>
          <p:nvSpPr>
            <p:cNvPr id="1748" name="Google Shape;1748;p3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9"/>
          <p:cNvGrpSpPr/>
          <p:nvPr/>
        </p:nvGrpSpPr>
        <p:grpSpPr>
          <a:xfrm>
            <a:off x="10561107" y="5038641"/>
            <a:ext cx="291375" cy="281375"/>
            <a:chOff x="3243875" y="2372825"/>
            <a:chExt cx="291375" cy="281375"/>
          </a:xfrm>
        </p:grpSpPr>
        <p:sp>
          <p:nvSpPr>
            <p:cNvPr id="1751" name="Google Shape;1751;p3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9"/>
          <p:cNvGrpSpPr/>
          <p:nvPr/>
        </p:nvGrpSpPr>
        <p:grpSpPr>
          <a:xfrm>
            <a:off x="10778557" y="714860"/>
            <a:ext cx="166675" cy="168575"/>
            <a:chOff x="4954425" y="2036375"/>
            <a:chExt cx="166675" cy="168575"/>
          </a:xfrm>
        </p:grpSpPr>
        <p:sp>
          <p:nvSpPr>
            <p:cNvPr id="1762" name="Google Shape;1762;p3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9"/>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9"/>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9"/>
          <p:cNvGrpSpPr/>
          <p:nvPr/>
        </p:nvGrpSpPr>
        <p:grpSpPr>
          <a:xfrm>
            <a:off x="1274794" y="5541495"/>
            <a:ext cx="166675" cy="168575"/>
            <a:chOff x="4954425" y="2036375"/>
            <a:chExt cx="166675" cy="168575"/>
          </a:xfrm>
        </p:grpSpPr>
        <p:sp>
          <p:nvSpPr>
            <p:cNvPr id="1767" name="Google Shape;1767;p3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9"/>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40"/>
          <p:cNvGrpSpPr/>
          <p:nvPr/>
        </p:nvGrpSpPr>
        <p:grpSpPr>
          <a:xfrm>
            <a:off x="395894" y="219519"/>
            <a:ext cx="11613234" cy="6240131"/>
            <a:chOff x="395894" y="219519"/>
            <a:chExt cx="8518865" cy="4788281"/>
          </a:xfrm>
        </p:grpSpPr>
        <p:sp>
          <p:nvSpPr>
            <p:cNvPr id="1772" name="Google Shape;1772;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40"/>
            <p:cNvGrpSpPr/>
            <p:nvPr/>
          </p:nvGrpSpPr>
          <p:grpSpPr>
            <a:xfrm>
              <a:off x="8341543" y="2282008"/>
              <a:ext cx="569676" cy="380612"/>
              <a:chOff x="8341543" y="2282008"/>
              <a:chExt cx="569676" cy="380612"/>
            </a:xfrm>
          </p:grpSpPr>
          <p:sp>
            <p:nvSpPr>
              <p:cNvPr id="1774" name="Google Shape;1774;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40"/>
            <p:cNvGrpSpPr/>
            <p:nvPr/>
          </p:nvGrpSpPr>
          <p:grpSpPr>
            <a:xfrm>
              <a:off x="8341543" y="1721094"/>
              <a:ext cx="569676" cy="380612"/>
              <a:chOff x="8341543" y="1721094"/>
              <a:chExt cx="569676" cy="380612"/>
            </a:xfrm>
          </p:grpSpPr>
          <p:sp>
            <p:nvSpPr>
              <p:cNvPr id="1778" name="Google Shape;1778;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40"/>
            <p:cNvGrpSpPr/>
            <p:nvPr/>
          </p:nvGrpSpPr>
          <p:grpSpPr>
            <a:xfrm>
              <a:off x="8346273" y="1183592"/>
              <a:ext cx="568486" cy="388014"/>
              <a:chOff x="8346273" y="1183592"/>
              <a:chExt cx="568486" cy="388014"/>
            </a:xfrm>
          </p:grpSpPr>
          <p:sp>
            <p:nvSpPr>
              <p:cNvPr id="1781" name="Google Shape;1781;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40"/>
            <p:cNvGrpSpPr/>
            <p:nvPr/>
          </p:nvGrpSpPr>
          <p:grpSpPr>
            <a:xfrm>
              <a:off x="8341543" y="606635"/>
              <a:ext cx="569676" cy="388014"/>
              <a:chOff x="8341543" y="606635"/>
              <a:chExt cx="569676" cy="388014"/>
            </a:xfrm>
          </p:grpSpPr>
          <p:sp>
            <p:nvSpPr>
              <p:cNvPr id="1784" name="Google Shape;1784;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40"/>
            <p:cNvGrpSpPr/>
            <p:nvPr/>
          </p:nvGrpSpPr>
          <p:grpSpPr>
            <a:xfrm>
              <a:off x="8341543" y="2842933"/>
              <a:ext cx="569676" cy="380612"/>
              <a:chOff x="8341543" y="2282008"/>
              <a:chExt cx="569676" cy="380612"/>
            </a:xfrm>
          </p:grpSpPr>
          <p:sp>
            <p:nvSpPr>
              <p:cNvPr id="1787" name="Google Shape;1787;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40"/>
            <p:cNvGrpSpPr/>
            <p:nvPr/>
          </p:nvGrpSpPr>
          <p:grpSpPr>
            <a:xfrm>
              <a:off x="8341543" y="3403858"/>
              <a:ext cx="569676" cy="380612"/>
              <a:chOff x="8341543" y="2282008"/>
              <a:chExt cx="569676" cy="380612"/>
            </a:xfrm>
          </p:grpSpPr>
          <p:sp>
            <p:nvSpPr>
              <p:cNvPr id="1790" name="Google Shape;1790;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40"/>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40"/>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40"/>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40"/>
          <p:cNvGrpSpPr/>
          <p:nvPr/>
        </p:nvGrpSpPr>
        <p:grpSpPr>
          <a:xfrm>
            <a:off x="2204474" y="3950454"/>
            <a:ext cx="1973864" cy="2020086"/>
            <a:chOff x="2718975" y="493050"/>
            <a:chExt cx="2013175" cy="2066600"/>
          </a:xfrm>
        </p:grpSpPr>
        <p:sp>
          <p:nvSpPr>
            <p:cNvPr id="1843" name="Google Shape;1843;p40"/>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40"/>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40"/>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40"/>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40"/>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40"/>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40"/>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40"/>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40"/>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40"/>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40"/>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40"/>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40"/>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40"/>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40"/>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40"/>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40"/>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40"/>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40"/>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40"/>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40"/>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40"/>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40"/>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40"/>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40"/>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40"/>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40"/>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40"/>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40"/>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40"/>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40"/>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40"/>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40"/>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40"/>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40"/>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40"/>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40"/>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40"/>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40"/>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40"/>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40"/>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40"/>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40"/>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40"/>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40"/>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40"/>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40"/>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40"/>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40"/>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40"/>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40"/>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40"/>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40"/>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40"/>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40"/>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40"/>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40"/>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40"/>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40"/>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40"/>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40"/>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40"/>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40"/>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40"/>
          <p:cNvGrpSpPr/>
          <p:nvPr/>
        </p:nvGrpSpPr>
        <p:grpSpPr>
          <a:xfrm>
            <a:off x="1030175" y="1581350"/>
            <a:ext cx="444275" cy="398525"/>
            <a:chOff x="2495125" y="2142250"/>
            <a:chExt cx="444275" cy="398525"/>
          </a:xfrm>
        </p:grpSpPr>
        <p:sp>
          <p:nvSpPr>
            <p:cNvPr id="1907" name="Google Shape;1907;p40"/>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40"/>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40"/>
          <p:cNvGrpSpPr/>
          <p:nvPr/>
        </p:nvGrpSpPr>
        <p:grpSpPr>
          <a:xfrm>
            <a:off x="10561107" y="5038641"/>
            <a:ext cx="291375" cy="281375"/>
            <a:chOff x="3243875" y="2372825"/>
            <a:chExt cx="291375" cy="281375"/>
          </a:xfrm>
        </p:grpSpPr>
        <p:sp>
          <p:nvSpPr>
            <p:cNvPr id="1910" name="Google Shape;1910;p40"/>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40"/>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40"/>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40"/>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40"/>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40"/>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40"/>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40"/>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40"/>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40"/>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40"/>
          <p:cNvGrpSpPr/>
          <p:nvPr/>
        </p:nvGrpSpPr>
        <p:grpSpPr>
          <a:xfrm>
            <a:off x="10778557" y="714860"/>
            <a:ext cx="166675" cy="168575"/>
            <a:chOff x="4954425" y="2036375"/>
            <a:chExt cx="166675" cy="168575"/>
          </a:xfrm>
        </p:grpSpPr>
        <p:sp>
          <p:nvSpPr>
            <p:cNvPr id="1921" name="Google Shape;1921;p40"/>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40"/>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40"/>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40"/>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40"/>
          <p:cNvGrpSpPr/>
          <p:nvPr/>
        </p:nvGrpSpPr>
        <p:grpSpPr>
          <a:xfrm>
            <a:off x="1274794" y="5541495"/>
            <a:ext cx="166675" cy="168575"/>
            <a:chOff x="4954425" y="2036375"/>
            <a:chExt cx="166675" cy="168575"/>
          </a:xfrm>
        </p:grpSpPr>
        <p:sp>
          <p:nvSpPr>
            <p:cNvPr id="1926" name="Google Shape;1926;p40"/>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40"/>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40"/>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40"/>
          <p:cNvGrpSpPr/>
          <p:nvPr/>
        </p:nvGrpSpPr>
        <p:grpSpPr>
          <a:xfrm flipH="1">
            <a:off x="7919467" y="3656003"/>
            <a:ext cx="1245605" cy="2486166"/>
            <a:chOff x="961250" y="234750"/>
            <a:chExt cx="1222525" cy="2320700"/>
          </a:xfrm>
        </p:grpSpPr>
        <p:sp>
          <p:nvSpPr>
            <p:cNvPr id="1930" name="Google Shape;1930;p40"/>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40"/>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40"/>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40"/>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40"/>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40"/>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40"/>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40"/>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40"/>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40"/>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40"/>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40"/>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40"/>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40"/>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40"/>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40"/>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40"/>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40"/>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40"/>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40"/>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40"/>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40"/>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40"/>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40"/>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40"/>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40"/>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40"/>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40"/>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40"/>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40"/>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40"/>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40"/>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40"/>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40"/>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40"/>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40"/>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40"/>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40"/>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40"/>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40"/>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40"/>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41"/>
          <p:cNvGrpSpPr/>
          <p:nvPr/>
        </p:nvGrpSpPr>
        <p:grpSpPr>
          <a:xfrm>
            <a:off x="395894" y="219519"/>
            <a:ext cx="11613234" cy="6240131"/>
            <a:chOff x="395894" y="219519"/>
            <a:chExt cx="8518865" cy="4788281"/>
          </a:xfrm>
        </p:grpSpPr>
        <p:sp>
          <p:nvSpPr>
            <p:cNvPr id="1973" name="Google Shape;1973;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41"/>
            <p:cNvGrpSpPr/>
            <p:nvPr/>
          </p:nvGrpSpPr>
          <p:grpSpPr>
            <a:xfrm>
              <a:off x="8341543" y="2282008"/>
              <a:ext cx="569676" cy="380612"/>
              <a:chOff x="8341543" y="2282008"/>
              <a:chExt cx="569676" cy="380612"/>
            </a:xfrm>
          </p:grpSpPr>
          <p:sp>
            <p:nvSpPr>
              <p:cNvPr id="1975" name="Google Shape;1975;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41"/>
            <p:cNvGrpSpPr/>
            <p:nvPr/>
          </p:nvGrpSpPr>
          <p:grpSpPr>
            <a:xfrm>
              <a:off x="8341543" y="1721094"/>
              <a:ext cx="569676" cy="380612"/>
              <a:chOff x="8341543" y="1721094"/>
              <a:chExt cx="569676" cy="380612"/>
            </a:xfrm>
          </p:grpSpPr>
          <p:sp>
            <p:nvSpPr>
              <p:cNvPr id="1979" name="Google Shape;1979;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41"/>
            <p:cNvGrpSpPr/>
            <p:nvPr/>
          </p:nvGrpSpPr>
          <p:grpSpPr>
            <a:xfrm>
              <a:off x="8346273" y="1183592"/>
              <a:ext cx="568486" cy="388014"/>
              <a:chOff x="8346273" y="1183592"/>
              <a:chExt cx="568486" cy="388014"/>
            </a:xfrm>
          </p:grpSpPr>
          <p:sp>
            <p:nvSpPr>
              <p:cNvPr id="1982" name="Google Shape;1982;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41"/>
            <p:cNvGrpSpPr/>
            <p:nvPr/>
          </p:nvGrpSpPr>
          <p:grpSpPr>
            <a:xfrm>
              <a:off x="8341543" y="606635"/>
              <a:ext cx="569676" cy="388014"/>
              <a:chOff x="8341543" y="606635"/>
              <a:chExt cx="569676" cy="388014"/>
            </a:xfrm>
          </p:grpSpPr>
          <p:sp>
            <p:nvSpPr>
              <p:cNvPr id="1985" name="Google Shape;1985;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41"/>
            <p:cNvGrpSpPr/>
            <p:nvPr/>
          </p:nvGrpSpPr>
          <p:grpSpPr>
            <a:xfrm>
              <a:off x="8341543" y="2842933"/>
              <a:ext cx="569676" cy="380612"/>
              <a:chOff x="8341543" y="2282008"/>
              <a:chExt cx="569676" cy="380612"/>
            </a:xfrm>
          </p:grpSpPr>
          <p:sp>
            <p:nvSpPr>
              <p:cNvPr id="1988" name="Google Shape;1988;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41"/>
            <p:cNvGrpSpPr/>
            <p:nvPr/>
          </p:nvGrpSpPr>
          <p:grpSpPr>
            <a:xfrm>
              <a:off x="8341543" y="3403858"/>
              <a:ext cx="569676" cy="380612"/>
              <a:chOff x="8341543" y="2282008"/>
              <a:chExt cx="569676" cy="380612"/>
            </a:xfrm>
          </p:grpSpPr>
          <p:sp>
            <p:nvSpPr>
              <p:cNvPr id="1991" name="Google Shape;1991;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41"/>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7"/>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66" r:id="rId13"/>
    <p:sldLayoutId id="2147483667" r:id="rId14"/>
    <p:sldLayoutId id="2147483668" r:id="rId15"/>
    <p:sldLayoutId id="2147483669" r:id="rId16"/>
    <p:sldLayoutId id="2147483670"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rgbClr val="76923C"/>
                  </a:solidFill>
                  <a:latin typeface="Cookie"/>
                  <a:ea typeface="Cookie"/>
                  <a:cs typeface="Cookie"/>
                  <a:sym typeface="Cookie"/>
                </a:rPr>
                <a:t>CHỦ ĐỀ 12</a:t>
              </a:r>
              <a:endParaRPr sz="3200" b="0" i="0" u="none" strike="noStrike" cap="none">
                <a:solidFill>
                  <a:srgbClr val="76923C"/>
                </a:solidFill>
                <a:latin typeface="Cookie"/>
                <a:ea typeface="Cookie"/>
                <a:cs typeface="Cookie"/>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a:solidFill>
                  <a:srgbClr val="4F6128"/>
                </a:solidFill>
                <a:latin typeface="Cookie"/>
                <a:ea typeface="Cookie"/>
                <a:cs typeface="Cookie"/>
                <a:sym typeface="Cookie"/>
              </a:rPr>
              <a:t>PHÉP CỘNG, PHÉP TRỪ TRONG PHẠM VI 1000</a:t>
            </a:r>
            <a:endParaRPr sz="3600" b="0" i="0" u="none" strike="noStrike" cap="none">
              <a:solidFill>
                <a:srgbClr val="4F6128"/>
              </a:solidFill>
              <a:latin typeface="Cookie"/>
              <a:ea typeface="Cookie"/>
              <a:cs typeface="Cookie"/>
              <a:sym typeface="Cookie"/>
            </a:endParaRPr>
          </a:p>
        </p:txBody>
      </p:sp>
      <p:sp>
        <p:nvSpPr>
          <p:cNvPr id="2603" name="Google Shape;2603;p1"/>
          <p:cNvSpPr txBox="1"/>
          <p:nvPr/>
        </p:nvSpPr>
        <p:spPr>
          <a:xfrm>
            <a:off x="2474640" y="2129251"/>
            <a:ext cx="694944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BÀI 62:</a:t>
            </a:r>
            <a:endParaRPr/>
          </a:p>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PHÉP TRỪ (CÓ NHỚ) TRONG PHẠM VI 1000</a:t>
            </a:r>
            <a:endParaRPr sz="4400" b="0" i="0" u="none" strike="noStrike" cap="none">
              <a:solidFill>
                <a:schemeClr val="lt1"/>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D0A635F-595D-7944-B06B-0F42D3C7303D}"/>
              </a:ext>
            </a:extLst>
          </p:cNvPr>
          <p:cNvSpPr txBox="1"/>
          <p:nvPr/>
        </p:nvSpPr>
        <p:spPr>
          <a:xfrm>
            <a:off x="1085088" y="1377696"/>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6" name="TextBox 5">
            <a:extLst>
              <a:ext uri="{FF2B5EF4-FFF2-40B4-BE49-F238E27FC236}">
                <a16:creationId xmlns:a16="http://schemas.microsoft.com/office/drawing/2014/main" id="{D05E2FA4-701D-4C92-898E-7EE4AF07FEBA}"/>
              </a:ext>
            </a:extLst>
          </p:cNvPr>
          <p:cNvSpPr txBox="1"/>
          <p:nvPr/>
        </p:nvSpPr>
        <p:spPr>
          <a:xfrm>
            <a:off x="1800411" y="2491760"/>
            <a:ext cx="8302752" cy="1754326"/>
          </a:xfrm>
          <a:prstGeom prst="rect">
            <a:avLst/>
          </a:prstGeom>
          <a:noFill/>
          <a:ln>
            <a:noFill/>
          </a:ln>
        </p:spPr>
        <p:txBody>
          <a:bodyPr wrap="square" rtlCol="0">
            <a:spAutoFit/>
          </a:bodyPr>
          <a:lstStyle/>
          <a:p>
            <a:pPr marL="0" marR="0" lvl="0" indent="0" algn="ctr" defTabSz="914400" rtl="0" eaLnBrk="1" fontAlgn="auto" latinLnBrk="0" hangingPunct="1">
              <a:lnSpc>
                <a:spcPct val="120000"/>
              </a:lnSpc>
              <a:spcBef>
                <a:spcPts val="0"/>
              </a:spcBef>
              <a:spcAft>
                <a:spcPts val="0"/>
              </a:spcAft>
              <a:buClrTx/>
              <a:buSzTx/>
              <a:buFontTx/>
              <a:buNone/>
              <a:tabLst/>
              <a:defRPr/>
            </a:pPr>
            <a:r>
              <a:rPr kumimoji="0" lang="en-US" sz="8000" b="1" i="0" u="none" strike="noStrike" kern="1200" cap="none" spc="0" normalizeH="0" baseline="0" noProof="0" smtClean="0">
                <a:ln>
                  <a:solidFill>
                    <a:srgbClr val="F79646">
                      <a:lumMod val="50000"/>
                    </a:srgbClr>
                  </a:solidFill>
                </a:ln>
                <a:solidFill>
                  <a:srgbClr val="00B050"/>
                </a:solidFill>
                <a:effectLst/>
                <a:uLnTx/>
                <a:uFillTx/>
                <a:latin typeface="UTM Cookies"/>
                <a:ea typeface="+mn-ea"/>
                <a:cs typeface="+mn-cs"/>
              </a:rPr>
              <a:t>LUYỆN TẬP</a:t>
            </a:r>
          </a:p>
          <a:p>
            <a:pPr marL="0" marR="0" lvl="0" indent="0" algn="ctr" defTabSz="914400" rtl="0" eaLnBrk="1" fontAlgn="auto" latinLnBrk="0" hangingPunct="1">
              <a:lnSpc>
                <a:spcPct val="120000"/>
              </a:lnSpc>
              <a:spcBef>
                <a:spcPts val="0"/>
              </a:spcBef>
              <a:spcAft>
                <a:spcPts val="0"/>
              </a:spcAft>
              <a:buClrTx/>
              <a:buSzTx/>
              <a:buFontTx/>
              <a:buNone/>
              <a:tabLst/>
              <a:defRPr/>
            </a:pPr>
            <a:endParaRPr kumimoji="0" lang="en-US" sz="1000" b="1" i="0" u="none" strike="noStrike" kern="1200" cap="none" spc="0" normalizeH="0" baseline="0" noProof="0" smtClean="0">
              <a:ln>
                <a:solidFill>
                  <a:srgbClr val="F79646">
                    <a:lumMod val="50000"/>
                  </a:srgbClr>
                </a:solidFill>
              </a:ln>
              <a:solidFill>
                <a:srgbClr val="00B050"/>
              </a:solidFill>
              <a:effectLst/>
              <a:uLnTx/>
              <a:uFillTx/>
              <a:latin typeface="UTM Cookies"/>
              <a:ea typeface="+mn-ea"/>
              <a:cs typeface="+mn-cs"/>
            </a:endParaRPr>
          </a:p>
        </p:txBody>
      </p:sp>
      <p:pic>
        <p:nvPicPr>
          <p:cNvPr id="7" name="Picture 6" descr="C:\Users\TUAN\Downloads\Luyện tập 1.png">
            <a:extLst>
              <a:ext uri="{FF2B5EF4-FFF2-40B4-BE49-F238E27FC236}">
                <a16:creationId xmlns:a16="http://schemas.microsoft.com/office/drawing/2014/main" id="{D9A25732-3FE0-E74A-8507-85B02CEA8FCE}"/>
              </a:ext>
            </a:extLst>
          </p:cNvPr>
          <p:cNvPicPr>
            <a:picLocks noChangeAspect="1" noChangeArrowheads="1"/>
          </p:cNvPicPr>
          <p:nvPr/>
        </p:nvPicPr>
        <p:blipFill>
          <a:blip r:embed="rId2" cstate="print"/>
          <a:srcRect/>
          <a:stretch>
            <a:fillRect/>
          </a:stretch>
        </p:blipFill>
        <p:spPr bwMode="auto">
          <a:xfrm>
            <a:off x="454528" y="267230"/>
            <a:ext cx="2691766" cy="1038671"/>
          </a:xfrm>
          <a:prstGeom prst="rect">
            <a:avLst/>
          </a:prstGeom>
          <a:noFill/>
        </p:spPr>
      </p:pic>
    </p:spTree>
    <p:extLst>
      <p:ext uri="{BB962C8B-B14F-4D97-AF65-F5344CB8AC3E}">
        <p14:creationId xmlns:p14="http://schemas.microsoft.com/office/powerpoint/2010/main" val="3400202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254"/>
        <p:cNvGrpSpPr/>
        <p:nvPr/>
      </p:nvGrpSpPr>
      <p:grpSpPr>
        <a:xfrm>
          <a:off x="0" y="0"/>
          <a:ext cx="0" cy="0"/>
          <a:chOff x="0" y="0"/>
          <a:chExt cx="0" cy="0"/>
        </a:xfrm>
      </p:grpSpPr>
      <p:sp>
        <p:nvSpPr>
          <p:cNvPr id="3255" name="Google Shape;3255;p16"/>
          <p:cNvSpPr/>
          <p:nvPr/>
        </p:nvSpPr>
        <p:spPr>
          <a:xfrm>
            <a:off x="4825999" y="1250116"/>
            <a:ext cx="4610100" cy="2472509"/>
          </a:xfrm>
          <a:prstGeom prst="rect">
            <a:avLst/>
          </a:prstGeom>
          <a:solidFill>
            <a:srgbClr val="FFFF6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6" name="Google Shape;3256;p16"/>
          <p:cNvGrpSpPr/>
          <p:nvPr/>
        </p:nvGrpSpPr>
        <p:grpSpPr>
          <a:xfrm>
            <a:off x="960685" y="1423341"/>
            <a:ext cx="4382024" cy="570588"/>
            <a:chOff x="1296327" y="1647588"/>
            <a:chExt cx="4382024" cy="570588"/>
          </a:xfrm>
        </p:grpSpPr>
        <p:sp>
          <p:nvSpPr>
            <p:cNvPr id="3257" name="Google Shape;3257;p16"/>
            <p:cNvSpPr txBox="1"/>
            <p:nvPr/>
          </p:nvSpPr>
          <p:spPr>
            <a:xfrm>
              <a:off x="1866915" y="1694956"/>
              <a:ext cx="3811436"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(theo mẫu)</a:t>
              </a:r>
              <a:endParaRPr/>
            </a:p>
          </p:txBody>
        </p:sp>
        <p:sp>
          <p:nvSpPr>
            <p:cNvPr id="3258" name="Google Shape;3258;p1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sp>
        <p:nvSpPr>
          <p:cNvPr id="3259" name="Google Shape;3259;p16"/>
          <p:cNvSpPr txBox="1"/>
          <p:nvPr/>
        </p:nvSpPr>
        <p:spPr>
          <a:xfrm>
            <a:off x="5061872" y="1470709"/>
            <a:ext cx="4374227"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 800 + 200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200 = 800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800 = 200</a:t>
            </a:r>
            <a:endParaRPr/>
          </a:p>
        </p:txBody>
      </p:sp>
      <p:sp>
        <p:nvSpPr>
          <p:cNvPr id="3260" name="Google Shape;3260;p16"/>
          <p:cNvSpPr txBox="1"/>
          <p:nvPr/>
        </p:nvSpPr>
        <p:spPr>
          <a:xfrm>
            <a:off x="1245978" y="3943218"/>
            <a:ext cx="4418221"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a) 300 + 700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300 = 700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700 = 300</a:t>
            </a:r>
            <a:endParaRPr/>
          </a:p>
        </p:txBody>
      </p:sp>
      <p:sp>
        <p:nvSpPr>
          <p:cNvPr id="3261" name="Google Shape;3261;p16"/>
          <p:cNvSpPr txBox="1"/>
          <p:nvPr/>
        </p:nvSpPr>
        <p:spPr>
          <a:xfrm>
            <a:off x="6554578" y="3943218"/>
            <a:ext cx="4418221"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b) 400 + 600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400 = 600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600 = 400</a:t>
            </a:r>
            <a:endParaRPr/>
          </a:p>
        </p:txBody>
      </p:sp>
      <p:sp>
        <p:nvSpPr>
          <p:cNvPr id="3262" name="Google Shape;3262;p16"/>
          <p:cNvSpPr/>
          <p:nvPr/>
        </p:nvSpPr>
        <p:spPr>
          <a:xfrm>
            <a:off x="3835400" y="4114800"/>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3" name="Google Shape;3263;p16"/>
          <p:cNvSpPr/>
          <p:nvPr/>
        </p:nvSpPr>
        <p:spPr>
          <a:xfrm>
            <a:off x="4071273" y="4723930"/>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4" name="Google Shape;3264;p16"/>
          <p:cNvSpPr/>
          <p:nvPr/>
        </p:nvSpPr>
        <p:spPr>
          <a:xfrm>
            <a:off x="4103945" y="5383992"/>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5" name="Google Shape;3265;p16"/>
          <p:cNvSpPr/>
          <p:nvPr/>
        </p:nvSpPr>
        <p:spPr>
          <a:xfrm>
            <a:off x="9200226" y="4163809"/>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6" name="Google Shape;3266;p16"/>
          <p:cNvSpPr/>
          <p:nvPr/>
        </p:nvSpPr>
        <p:spPr>
          <a:xfrm>
            <a:off x="9436099" y="4772939"/>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7" name="Google Shape;3267;p16"/>
          <p:cNvSpPr/>
          <p:nvPr/>
        </p:nvSpPr>
        <p:spPr>
          <a:xfrm>
            <a:off x="9417971" y="5433001"/>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6"/>
                                        </p:tgtEl>
                                        <p:attrNameLst>
                                          <p:attrName>style.visibility</p:attrName>
                                        </p:attrNameLst>
                                      </p:cBhvr>
                                      <p:to>
                                        <p:strVal val="visible"/>
                                      </p:to>
                                    </p:set>
                                    <p:animEffect transition="in" filter="fade">
                                      <p:cBhvr>
                                        <p:cTn id="7" dur="500"/>
                                        <p:tgtEl>
                                          <p:spTgt spid="32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9"/>
                                        </p:tgtEl>
                                        <p:attrNameLst>
                                          <p:attrName>style.visibility</p:attrName>
                                        </p:attrNameLst>
                                      </p:cBhvr>
                                      <p:to>
                                        <p:strVal val="visible"/>
                                      </p:to>
                                    </p:set>
                                    <p:animEffect transition="in" filter="fade">
                                      <p:cBhvr>
                                        <p:cTn id="12" dur="500"/>
                                        <p:tgtEl>
                                          <p:spTgt spid="3259"/>
                                        </p:tgtEl>
                                      </p:cBhvr>
                                    </p:animEffect>
                                  </p:childTnLst>
                                </p:cTn>
                              </p:par>
                              <p:par>
                                <p:cTn id="13" presetID="10" presetClass="entr" presetSubtype="0" fill="hold" nodeType="withEffect">
                                  <p:stCondLst>
                                    <p:cond delay="0"/>
                                  </p:stCondLst>
                                  <p:childTnLst>
                                    <p:set>
                                      <p:cBhvr>
                                        <p:cTn id="14" dur="1" fill="hold">
                                          <p:stCondLst>
                                            <p:cond delay="0"/>
                                          </p:stCondLst>
                                        </p:cTn>
                                        <p:tgtEl>
                                          <p:spTgt spid="3255"/>
                                        </p:tgtEl>
                                        <p:attrNameLst>
                                          <p:attrName>style.visibility</p:attrName>
                                        </p:attrNameLst>
                                      </p:cBhvr>
                                      <p:to>
                                        <p:strVal val="visible"/>
                                      </p:to>
                                    </p:set>
                                    <p:animEffect transition="in" filter="fade">
                                      <p:cBhvr>
                                        <p:cTn id="15" dur="500"/>
                                        <p:tgtEl>
                                          <p:spTgt spid="325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260"/>
                                        </p:tgtEl>
                                        <p:attrNameLst>
                                          <p:attrName>style.visibility</p:attrName>
                                        </p:attrNameLst>
                                      </p:cBhvr>
                                      <p:to>
                                        <p:strVal val="visible"/>
                                      </p:to>
                                    </p:set>
                                    <p:animEffect transition="in" filter="fade">
                                      <p:cBhvr>
                                        <p:cTn id="20" dur="500"/>
                                        <p:tgtEl>
                                          <p:spTgt spid="326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61"/>
                                        </p:tgtEl>
                                        <p:attrNameLst>
                                          <p:attrName>style.visibility</p:attrName>
                                        </p:attrNameLst>
                                      </p:cBhvr>
                                      <p:to>
                                        <p:strVal val="visible"/>
                                      </p:to>
                                    </p:set>
                                    <p:animEffect transition="in" filter="fade">
                                      <p:cBhvr>
                                        <p:cTn id="25" dur="500"/>
                                        <p:tgtEl>
                                          <p:spTgt spid="326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3262"/>
                                        </p:tgtEl>
                                      </p:cBhvr>
                                    </p:animEffect>
                                    <p:set>
                                      <p:cBhvr>
                                        <p:cTn id="30" dur="1" fill="hold">
                                          <p:stCondLst>
                                            <p:cond delay="500"/>
                                          </p:stCondLst>
                                        </p:cTn>
                                        <p:tgtEl>
                                          <p:spTgt spid="326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nodeType="clickEffect">
                                  <p:stCondLst>
                                    <p:cond delay="0"/>
                                  </p:stCondLst>
                                  <p:childTnLst>
                                    <p:animEffect transition="out" filter="fade">
                                      <p:cBhvr>
                                        <p:cTn id="34" dur="500"/>
                                        <p:tgtEl>
                                          <p:spTgt spid="3263"/>
                                        </p:tgtEl>
                                      </p:cBhvr>
                                    </p:animEffect>
                                    <p:set>
                                      <p:cBhvr>
                                        <p:cTn id="35" dur="1" fill="hold">
                                          <p:stCondLst>
                                            <p:cond delay="500"/>
                                          </p:stCondLst>
                                        </p:cTn>
                                        <p:tgtEl>
                                          <p:spTgt spid="3263"/>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nodeType="clickEffect">
                                  <p:stCondLst>
                                    <p:cond delay="0"/>
                                  </p:stCondLst>
                                  <p:childTnLst>
                                    <p:animEffect transition="out" filter="fade">
                                      <p:cBhvr>
                                        <p:cTn id="39" dur="500"/>
                                        <p:tgtEl>
                                          <p:spTgt spid="3264"/>
                                        </p:tgtEl>
                                      </p:cBhvr>
                                    </p:animEffect>
                                    <p:set>
                                      <p:cBhvr>
                                        <p:cTn id="40" dur="1" fill="hold">
                                          <p:stCondLst>
                                            <p:cond delay="500"/>
                                          </p:stCondLst>
                                        </p:cTn>
                                        <p:tgtEl>
                                          <p:spTgt spid="326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nodeType="clickEffect">
                                  <p:stCondLst>
                                    <p:cond delay="0"/>
                                  </p:stCondLst>
                                  <p:childTnLst>
                                    <p:animEffect transition="out" filter="fade">
                                      <p:cBhvr>
                                        <p:cTn id="44" dur="500"/>
                                        <p:tgtEl>
                                          <p:spTgt spid="3265"/>
                                        </p:tgtEl>
                                      </p:cBhvr>
                                    </p:animEffect>
                                    <p:set>
                                      <p:cBhvr>
                                        <p:cTn id="45" dur="1" fill="hold">
                                          <p:stCondLst>
                                            <p:cond delay="500"/>
                                          </p:stCondLst>
                                        </p:cTn>
                                        <p:tgtEl>
                                          <p:spTgt spid="3265"/>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nodeType="clickEffect">
                                  <p:stCondLst>
                                    <p:cond delay="0"/>
                                  </p:stCondLst>
                                  <p:childTnLst>
                                    <p:animEffect transition="out" filter="fade">
                                      <p:cBhvr>
                                        <p:cTn id="49" dur="500"/>
                                        <p:tgtEl>
                                          <p:spTgt spid="3266"/>
                                        </p:tgtEl>
                                      </p:cBhvr>
                                    </p:animEffect>
                                    <p:set>
                                      <p:cBhvr>
                                        <p:cTn id="50" dur="1" fill="hold">
                                          <p:stCondLst>
                                            <p:cond delay="500"/>
                                          </p:stCondLst>
                                        </p:cTn>
                                        <p:tgtEl>
                                          <p:spTgt spid="3266"/>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nodeType="clickEffect">
                                  <p:stCondLst>
                                    <p:cond delay="0"/>
                                  </p:stCondLst>
                                  <p:childTnLst>
                                    <p:animEffect transition="out" filter="fade">
                                      <p:cBhvr>
                                        <p:cTn id="54" dur="500"/>
                                        <p:tgtEl>
                                          <p:spTgt spid="3267"/>
                                        </p:tgtEl>
                                      </p:cBhvr>
                                    </p:animEffect>
                                    <p:set>
                                      <p:cBhvr>
                                        <p:cTn id="55" dur="1" fill="hold">
                                          <p:stCondLst>
                                            <p:cond delay="500"/>
                                          </p:stCondLst>
                                        </p:cTn>
                                        <p:tgtEl>
                                          <p:spTgt spid="326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71"/>
        <p:cNvGrpSpPr/>
        <p:nvPr/>
      </p:nvGrpSpPr>
      <p:grpSpPr>
        <a:xfrm>
          <a:off x="0" y="0"/>
          <a:ext cx="0" cy="0"/>
          <a:chOff x="0" y="0"/>
          <a:chExt cx="0" cy="0"/>
        </a:xfrm>
      </p:grpSpPr>
      <p:grpSp>
        <p:nvGrpSpPr>
          <p:cNvPr id="3272" name="Google Shape;3272;p17"/>
          <p:cNvGrpSpPr/>
          <p:nvPr/>
        </p:nvGrpSpPr>
        <p:grpSpPr>
          <a:xfrm>
            <a:off x="1140928" y="749713"/>
            <a:ext cx="1918940" cy="570588"/>
            <a:chOff x="1001228" y="571913"/>
            <a:chExt cx="1918940" cy="570588"/>
          </a:xfrm>
        </p:grpSpPr>
        <p:grpSp>
          <p:nvGrpSpPr>
            <p:cNvPr id="3273" name="Google Shape;3273;p17"/>
            <p:cNvGrpSpPr/>
            <p:nvPr/>
          </p:nvGrpSpPr>
          <p:grpSpPr>
            <a:xfrm>
              <a:off x="1797268" y="619281"/>
              <a:ext cx="1122900" cy="523220"/>
              <a:chOff x="1999127" y="1726873"/>
              <a:chExt cx="1122900" cy="523220"/>
            </a:xfrm>
          </p:grpSpPr>
          <p:sp>
            <p:nvSpPr>
              <p:cNvPr id="3274" name="Google Shape;3274;p17"/>
              <p:cNvSpPr/>
              <p:nvPr/>
            </p:nvSpPr>
            <p:spPr>
              <a:xfrm>
                <a:off x="1999127" y="1734850"/>
                <a:ext cx="705394" cy="483326"/>
              </a:xfrm>
              <a:prstGeom prst="roundRect">
                <a:avLst>
                  <a:gd name="adj" fmla="val 16667"/>
                </a:avLst>
              </a:prstGeom>
              <a:solidFill>
                <a:srgbClr val="FABF8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75" name="Google Shape;3275;p17"/>
              <p:cNvSpPr txBox="1"/>
              <p:nvPr/>
            </p:nvSpPr>
            <p:spPr>
              <a:xfrm>
                <a:off x="2033262" y="1726873"/>
                <a:ext cx="1088765"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Số  ?</a:t>
                </a:r>
                <a:endParaRPr/>
              </a:p>
            </p:txBody>
          </p:sp>
        </p:grpSp>
        <p:sp>
          <p:nvSpPr>
            <p:cNvPr id="3276" name="Google Shape;3276;p17"/>
            <p:cNvSpPr/>
            <p:nvPr/>
          </p:nvSpPr>
          <p:spPr>
            <a:xfrm>
              <a:off x="1001228" y="571913"/>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sp>
        <p:nvSpPr>
          <p:cNvPr id="3277" name="Google Shape;3277;p17"/>
          <p:cNvSpPr/>
          <p:nvPr/>
        </p:nvSpPr>
        <p:spPr>
          <a:xfrm>
            <a:off x="1877133" y="1997715"/>
            <a:ext cx="1351270" cy="1351270"/>
          </a:xfrm>
          <a:prstGeom prst="ellipse">
            <a:avLst/>
          </a:prstGeom>
          <a:solidFill>
            <a:srgbClr val="873AC0"/>
          </a:solidFill>
          <a:ln w="12700" cap="flat" cmpd="sng">
            <a:solidFill>
              <a:srgbClr val="395E8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a:solidFill>
                  <a:schemeClr val="lt1"/>
                </a:solidFill>
                <a:latin typeface="Arial"/>
                <a:ea typeface="Arial"/>
                <a:cs typeface="Arial"/>
                <a:sym typeface="Arial"/>
              </a:rPr>
              <a:t>231</a:t>
            </a:r>
            <a:endParaRPr sz="3600">
              <a:solidFill>
                <a:schemeClr val="lt1"/>
              </a:solidFill>
              <a:latin typeface="Arial"/>
              <a:ea typeface="Arial"/>
              <a:cs typeface="Arial"/>
              <a:sym typeface="Arial"/>
            </a:endParaRPr>
          </a:p>
        </p:txBody>
      </p:sp>
      <p:sp>
        <p:nvSpPr>
          <p:cNvPr id="3278" name="Google Shape;3278;p17"/>
          <p:cNvSpPr/>
          <p:nvPr/>
        </p:nvSpPr>
        <p:spPr>
          <a:xfrm>
            <a:off x="4834159" y="1892300"/>
            <a:ext cx="1804670" cy="1555750"/>
          </a:xfrm>
          <a:prstGeom prst="triangle">
            <a:avLst>
              <a:gd name="adj" fmla="val 50000"/>
            </a:avLst>
          </a:prstGeom>
          <a:solidFill>
            <a:schemeClr val="lt1"/>
          </a:solidFill>
          <a:ln w="38100" cap="flat" cmpd="sng">
            <a:solidFill>
              <a:srgbClr val="00B0F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a:solidFill>
                  <a:schemeClr val="dk1"/>
                </a:solidFill>
                <a:latin typeface="Arial"/>
                <a:ea typeface="Arial"/>
                <a:cs typeface="Arial"/>
                <a:sym typeface="Arial"/>
              </a:rPr>
              <a:t>?</a:t>
            </a:r>
            <a:endParaRPr sz="4000">
              <a:solidFill>
                <a:schemeClr val="dk1"/>
              </a:solidFill>
              <a:latin typeface="Arial"/>
              <a:ea typeface="Arial"/>
              <a:cs typeface="Arial"/>
              <a:sym typeface="Arial"/>
            </a:endParaRPr>
          </a:p>
        </p:txBody>
      </p:sp>
      <p:sp>
        <p:nvSpPr>
          <p:cNvPr id="3279" name="Google Shape;3279;p17"/>
          <p:cNvSpPr/>
          <p:nvPr/>
        </p:nvSpPr>
        <p:spPr>
          <a:xfrm>
            <a:off x="8318500" y="1949450"/>
            <a:ext cx="1435100" cy="1435100"/>
          </a:xfrm>
          <a:prstGeom prst="roundRect">
            <a:avLst>
              <a:gd name="adj" fmla="val 16667"/>
            </a:avLst>
          </a:prstGeom>
          <a:solidFill>
            <a:schemeClr val="lt1"/>
          </a:solidFill>
          <a:ln w="38100" cap="flat" cmpd="sng">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a:solidFill>
                  <a:schemeClr val="dk1"/>
                </a:solidFill>
                <a:latin typeface="Arial"/>
                <a:ea typeface="Arial"/>
                <a:cs typeface="Arial"/>
                <a:sym typeface="Arial"/>
              </a:rPr>
              <a:t>?</a:t>
            </a:r>
            <a:endParaRPr sz="4400">
              <a:solidFill>
                <a:schemeClr val="dk1"/>
              </a:solidFill>
              <a:latin typeface="Arial"/>
              <a:ea typeface="Arial"/>
              <a:cs typeface="Arial"/>
              <a:sym typeface="Arial"/>
            </a:endParaRPr>
          </a:p>
        </p:txBody>
      </p:sp>
      <p:cxnSp>
        <p:nvCxnSpPr>
          <p:cNvPr id="3280" name="Google Shape;3280;p17"/>
          <p:cNvCxnSpPr>
            <a:stCxn id="3277" idx="6"/>
            <a:endCxn id="3278" idx="1"/>
          </p:cNvCxnSpPr>
          <p:nvPr/>
        </p:nvCxnSpPr>
        <p:spPr>
          <a:xfrm rot="10800000" flipH="1">
            <a:off x="3228403" y="2670050"/>
            <a:ext cx="2056800" cy="3300"/>
          </a:xfrm>
          <a:prstGeom prst="straightConnector1">
            <a:avLst/>
          </a:prstGeom>
          <a:noFill/>
          <a:ln w="38100" cap="flat" cmpd="sng">
            <a:solidFill>
              <a:schemeClr val="dk1"/>
            </a:solidFill>
            <a:prstDash val="solid"/>
            <a:miter lim="800000"/>
            <a:headEnd type="none" w="sm" len="sm"/>
            <a:tailEnd type="triangle" w="med" len="med"/>
          </a:ln>
        </p:spPr>
      </p:cxnSp>
      <p:cxnSp>
        <p:nvCxnSpPr>
          <p:cNvPr id="3281" name="Google Shape;3281;p17"/>
          <p:cNvCxnSpPr>
            <a:stCxn id="3278" idx="5"/>
            <a:endCxn id="3279" idx="1"/>
          </p:cNvCxnSpPr>
          <p:nvPr/>
        </p:nvCxnSpPr>
        <p:spPr>
          <a:xfrm rot="10800000" flipH="1">
            <a:off x="6187661" y="2666875"/>
            <a:ext cx="2130900" cy="3300"/>
          </a:xfrm>
          <a:prstGeom prst="straightConnector1">
            <a:avLst/>
          </a:prstGeom>
          <a:noFill/>
          <a:ln w="38100" cap="flat" cmpd="sng">
            <a:solidFill>
              <a:schemeClr val="dk1"/>
            </a:solidFill>
            <a:prstDash val="solid"/>
            <a:miter lim="800000"/>
            <a:headEnd type="none" w="sm" len="sm"/>
            <a:tailEnd type="triangle" w="med" len="med"/>
          </a:ln>
        </p:spPr>
      </p:cxnSp>
      <p:sp>
        <p:nvSpPr>
          <p:cNvPr id="3282" name="Google Shape;3282;p17"/>
          <p:cNvSpPr/>
          <p:nvPr/>
        </p:nvSpPr>
        <p:spPr>
          <a:xfrm>
            <a:off x="1877133" y="4229100"/>
            <a:ext cx="1435100" cy="1435100"/>
          </a:xfrm>
          <a:prstGeom prst="roundRect">
            <a:avLst>
              <a:gd name="adj" fmla="val 16667"/>
            </a:avLst>
          </a:prstGeom>
          <a:solidFill>
            <a:srgbClr val="E36C09"/>
          </a:solidFill>
          <a:ln w="38100" cap="flat" cmpd="sng">
            <a:solidFill>
              <a:srgbClr val="97480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a:solidFill>
                  <a:schemeClr val="lt1"/>
                </a:solidFill>
                <a:latin typeface="Arial"/>
                <a:ea typeface="Arial"/>
                <a:cs typeface="Arial"/>
                <a:sym typeface="Arial"/>
              </a:rPr>
              <a:t>362</a:t>
            </a:r>
            <a:endParaRPr sz="4000">
              <a:solidFill>
                <a:schemeClr val="lt1"/>
              </a:solidFill>
              <a:latin typeface="Arial"/>
              <a:ea typeface="Arial"/>
              <a:cs typeface="Arial"/>
              <a:sym typeface="Arial"/>
            </a:endParaRPr>
          </a:p>
        </p:txBody>
      </p:sp>
      <p:sp>
        <p:nvSpPr>
          <p:cNvPr id="3283" name="Google Shape;3283;p17"/>
          <p:cNvSpPr/>
          <p:nvPr/>
        </p:nvSpPr>
        <p:spPr>
          <a:xfrm rot="2700000">
            <a:off x="5043201" y="4229100"/>
            <a:ext cx="1435100" cy="1435100"/>
          </a:xfrm>
          <a:prstGeom prst="roundRect">
            <a:avLst>
              <a:gd name="adj" fmla="val 16667"/>
            </a:avLst>
          </a:prstGeom>
          <a:solidFill>
            <a:schemeClr val="lt1"/>
          </a:solidFill>
          <a:ln w="38100" cap="flat" cmpd="sng">
            <a:solidFill>
              <a:srgbClr val="76923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a:ea typeface="Arial"/>
              <a:cs typeface="Arial"/>
              <a:sym typeface="Arial"/>
            </a:endParaRPr>
          </a:p>
        </p:txBody>
      </p:sp>
      <p:sp>
        <p:nvSpPr>
          <p:cNvPr id="3284" name="Google Shape;3284;p17"/>
          <p:cNvSpPr/>
          <p:nvPr/>
        </p:nvSpPr>
        <p:spPr>
          <a:xfrm>
            <a:off x="8407400" y="4267199"/>
            <a:ext cx="1346200" cy="1346200"/>
          </a:xfrm>
          <a:prstGeom prst="ellipse">
            <a:avLst/>
          </a:prstGeom>
          <a:solidFill>
            <a:schemeClr val="lt1"/>
          </a:solidFill>
          <a:ln w="38100" cap="flat" cmpd="sng">
            <a:solidFill>
              <a:srgbClr val="7030A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a:solidFill>
                  <a:schemeClr val="dk1"/>
                </a:solidFill>
                <a:latin typeface="Arial"/>
                <a:ea typeface="Arial"/>
                <a:cs typeface="Arial"/>
                <a:sym typeface="Arial"/>
              </a:rPr>
              <a:t>?</a:t>
            </a:r>
            <a:endParaRPr sz="4400">
              <a:solidFill>
                <a:schemeClr val="dk1"/>
              </a:solidFill>
              <a:latin typeface="Arial"/>
              <a:ea typeface="Arial"/>
              <a:cs typeface="Arial"/>
              <a:sym typeface="Arial"/>
            </a:endParaRPr>
          </a:p>
        </p:txBody>
      </p:sp>
      <p:cxnSp>
        <p:nvCxnSpPr>
          <p:cNvPr id="3285" name="Google Shape;3285;p17"/>
          <p:cNvCxnSpPr>
            <a:stCxn id="3282" idx="3"/>
          </p:cNvCxnSpPr>
          <p:nvPr/>
        </p:nvCxnSpPr>
        <p:spPr>
          <a:xfrm rot="10800000" flipH="1">
            <a:off x="3312233" y="4940350"/>
            <a:ext cx="1526400" cy="6300"/>
          </a:xfrm>
          <a:prstGeom prst="straightConnector1">
            <a:avLst/>
          </a:prstGeom>
          <a:noFill/>
          <a:ln w="38100" cap="flat" cmpd="sng">
            <a:solidFill>
              <a:schemeClr val="dk1"/>
            </a:solidFill>
            <a:prstDash val="solid"/>
            <a:miter lim="800000"/>
            <a:headEnd type="none" w="sm" len="sm"/>
            <a:tailEnd type="triangle" w="med" len="med"/>
          </a:ln>
        </p:spPr>
      </p:cxnSp>
      <p:cxnSp>
        <p:nvCxnSpPr>
          <p:cNvPr id="3286" name="Google Shape;3286;p17"/>
          <p:cNvCxnSpPr>
            <a:endCxn id="3284" idx="2"/>
          </p:cNvCxnSpPr>
          <p:nvPr/>
        </p:nvCxnSpPr>
        <p:spPr>
          <a:xfrm>
            <a:off x="6726500" y="4940299"/>
            <a:ext cx="1680900" cy="0"/>
          </a:xfrm>
          <a:prstGeom prst="straightConnector1">
            <a:avLst/>
          </a:prstGeom>
          <a:noFill/>
          <a:ln w="38100" cap="flat" cmpd="sng">
            <a:solidFill>
              <a:schemeClr val="dk1"/>
            </a:solidFill>
            <a:prstDash val="solid"/>
            <a:miter lim="800000"/>
            <a:headEnd type="none" w="sm" len="sm"/>
            <a:tailEnd type="triangle" w="med" len="med"/>
          </a:ln>
        </p:spPr>
      </p:cxnSp>
      <p:sp>
        <p:nvSpPr>
          <p:cNvPr id="3287" name="Google Shape;3287;p17"/>
          <p:cNvSpPr txBox="1"/>
          <p:nvPr/>
        </p:nvSpPr>
        <p:spPr>
          <a:xfrm>
            <a:off x="5488899" y="4592707"/>
            <a:ext cx="55238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a:t>
            </a:r>
            <a:endParaRPr sz="4000">
              <a:solidFill>
                <a:schemeClr val="dk1"/>
              </a:solidFill>
              <a:latin typeface="Arial"/>
              <a:ea typeface="Arial"/>
              <a:cs typeface="Arial"/>
              <a:sym typeface="Arial"/>
            </a:endParaRPr>
          </a:p>
        </p:txBody>
      </p:sp>
      <p:sp>
        <p:nvSpPr>
          <p:cNvPr id="3288" name="Google Shape;3288;p17"/>
          <p:cNvSpPr txBox="1"/>
          <p:nvPr/>
        </p:nvSpPr>
        <p:spPr>
          <a:xfrm>
            <a:off x="3408016" y="2044700"/>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+ 263</a:t>
            </a:r>
            <a:endParaRPr sz="4000">
              <a:solidFill>
                <a:schemeClr val="dk1"/>
              </a:solidFill>
              <a:latin typeface="Arial"/>
              <a:ea typeface="Arial"/>
              <a:cs typeface="Arial"/>
              <a:sym typeface="Arial"/>
            </a:endParaRPr>
          </a:p>
        </p:txBody>
      </p:sp>
      <p:sp>
        <p:nvSpPr>
          <p:cNvPr id="3289" name="Google Shape;3289;p17"/>
          <p:cNvSpPr txBox="1"/>
          <p:nvPr/>
        </p:nvSpPr>
        <p:spPr>
          <a:xfrm>
            <a:off x="6577487" y="2044700"/>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- 175</a:t>
            </a:r>
            <a:endParaRPr sz="4000">
              <a:solidFill>
                <a:schemeClr val="dk1"/>
              </a:solidFill>
              <a:latin typeface="Arial"/>
              <a:ea typeface="Arial"/>
              <a:cs typeface="Arial"/>
              <a:sym typeface="Arial"/>
            </a:endParaRPr>
          </a:p>
        </p:txBody>
      </p:sp>
      <p:sp>
        <p:nvSpPr>
          <p:cNvPr id="3290" name="Google Shape;3290;p17"/>
          <p:cNvSpPr txBox="1"/>
          <p:nvPr/>
        </p:nvSpPr>
        <p:spPr>
          <a:xfrm>
            <a:off x="3340141" y="4267199"/>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- 171</a:t>
            </a:r>
            <a:endParaRPr sz="4000">
              <a:solidFill>
                <a:schemeClr val="dk1"/>
              </a:solidFill>
              <a:latin typeface="Arial"/>
              <a:ea typeface="Arial"/>
              <a:cs typeface="Arial"/>
              <a:sym typeface="Arial"/>
            </a:endParaRPr>
          </a:p>
        </p:txBody>
      </p:sp>
      <p:sp>
        <p:nvSpPr>
          <p:cNvPr id="3291" name="Google Shape;3291;p17"/>
          <p:cNvSpPr txBox="1"/>
          <p:nvPr/>
        </p:nvSpPr>
        <p:spPr>
          <a:xfrm>
            <a:off x="6959641" y="4267199"/>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+ 90</a:t>
            </a:r>
            <a:endParaRPr sz="4000">
              <a:solidFill>
                <a:schemeClr val="dk1"/>
              </a:solidFill>
              <a:latin typeface="Arial"/>
              <a:ea typeface="Arial"/>
              <a:cs typeface="Arial"/>
              <a:sym typeface="Arial"/>
            </a:endParaRPr>
          </a:p>
        </p:txBody>
      </p:sp>
      <p:sp>
        <p:nvSpPr>
          <p:cNvPr id="3292" name="Google Shape;3292;p17"/>
          <p:cNvSpPr txBox="1"/>
          <p:nvPr/>
        </p:nvSpPr>
        <p:spPr>
          <a:xfrm>
            <a:off x="5309226" y="2768997"/>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494</a:t>
            </a:r>
            <a:endParaRPr sz="4000">
              <a:solidFill>
                <a:srgbClr val="FC5160"/>
              </a:solidFill>
              <a:latin typeface="Arial"/>
              <a:ea typeface="Arial"/>
              <a:cs typeface="Arial"/>
              <a:sym typeface="Arial"/>
            </a:endParaRPr>
          </a:p>
        </p:txBody>
      </p:sp>
      <p:sp>
        <p:nvSpPr>
          <p:cNvPr id="3293" name="Google Shape;3293;p17"/>
          <p:cNvSpPr txBox="1"/>
          <p:nvPr/>
        </p:nvSpPr>
        <p:spPr>
          <a:xfrm>
            <a:off x="8628975" y="2365573"/>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319</a:t>
            </a:r>
            <a:endParaRPr sz="4000">
              <a:solidFill>
                <a:srgbClr val="FC5160"/>
              </a:solidFill>
              <a:latin typeface="Arial"/>
              <a:ea typeface="Arial"/>
              <a:cs typeface="Arial"/>
              <a:sym typeface="Arial"/>
            </a:endParaRPr>
          </a:p>
        </p:txBody>
      </p:sp>
      <p:sp>
        <p:nvSpPr>
          <p:cNvPr id="3294" name="Google Shape;3294;p17"/>
          <p:cNvSpPr txBox="1"/>
          <p:nvPr/>
        </p:nvSpPr>
        <p:spPr>
          <a:xfrm>
            <a:off x="5309226" y="4592707"/>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191</a:t>
            </a:r>
            <a:endParaRPr sz="4000">
              <a:solidFill>
                <a:srgbClr val="FC5160"/>
              </a:solidFill>
              <a:latin typeface="Arial"/>
              <a:ea typeface="Arial"/>
              <a:cs typeface="Arial"/>
              <a:sym typeface="Arial"/>
            </a:endParaRPr>
          </a:p>
        </p:txBody>
      </p:sp>
      <p:sp>
        <p:nvSpPr>
          <p:cNvPr id="3295" name="Google Shape;3295;p17"/>
          <p:cNvSpPr txBox="1"/>
          <p:nvPr/>
        </p:nvSpPr>
        <p:spPr>
          <a:xfrm>
            <a:off x="8736940" y="4632522"/>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281</a:t>
            </a:r>
            <a:endParaRPr sz="4000">
              <a:solidFill>
                <a:srgbClr val="FC516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72"/>
                                        </p:tgtEl>
                                        <p:attrNameLst>
                                          <p:attrName>style.visibility</p:attrName>
                                        </p:attrNameLst>
                                      </p:cBhvr>
                                      <p:to>
                                        <p:strVal val="visible"/>
                                      </p:to>
                                    </p:set>
                                    <p:animEffect transition="in" filter="fade">
                                      <p:cBhvr>
                                        <p:cTn id="7" dur="500"/>
                                        <p:tgtEl>
                                          <p:spTgt spid="327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77"/>
                                        </p:tgtEl>
                                        <p:attrNameLst>
                                          <p:attrName>style.visibility</p:attrName>
                                        </p:attrNameLst>
                                      </p:cBhvr>
                                      <p:to>
                                        <p:strVal val="visible"/>
                                      </p:to>
                                    </p:set>
                                    <p:animEffect transition="in" filter="fade">
                                      <p:cBhvr>
                                        <p:cTn id="12" dur="500"/>
                                        <p:tgtEl>
                                          <p:spTgt spid="3277"/>
                                        </p:tgtEl>
                                      </p:cBhvr>
                                    </p:animEffect>
                                  </p:childTnLst>
                                </p:cTn>
                              </p:par>
                              <p:par>
                                <p:cTn id="13" presetID="10" presetClass="entr" presetSubtype="0" fill="hold" nodeType="withEffect">
                                  <p:stCondLst>
                                    <p:cond delay="0"/>
                                  </p:stCondLst>
                                  <p:childTnLst>
                                    <p:set>
                                      <p:cBhvr>
                                        <p:cTn id="14" dur="1" fill="hold">
                                          <p:stCondLst>
                                            <p:cond delay="0"/>
                                          </p:stCondLst>
                                        </p:cTn>
                                        <p:tgtEl>
                                          <p:spTgt spid="3278"/>
                                        </p:tgtEl>
                                        <p:attrNameLst>
                                          <p:attrName>style.visibility</p:attrName>
                                        </p:attrNameLst>
                                      </p:cBhvr>
                                      <p:to>
                                        <p:strVal val="visible"/>
                                      </p:to>
                                    </p:set>
                                    <p:animEffect transition="in" filter="fade">
                                      <p:cBhvr>
                                        <p:cTn id="15" dur="500"/>
                                        <p:tgtEl>
                                          <p:spTgt spid="3278"/>
                                        </p:tgtEl>
                                      </p:cBhvr>
                                    </p:animEffect>
                                  </p:childTnLst>
                                </p:cTn>
                              </p:par>
                              <p:par>
                                <p:cTn id="16" presetID="10" presetClass="entr" presetSubtype="0" fill="hold" nodeType="withEffect">
                                  <p:stCondLst>
                                    <p:cond delay="0"/>
                                  </p:stCondLst>
                                  <p:childTnLst>
                                    <p:set>
                                      <p:cBhvr>
                                        <p:cTn id="17" dur="1" fill="hold">
                                          <p:stCondLst>
                                            <p:cond delay="0"/>
                                          </p:stCondLst>
                                        </p:cTn>
                                        <p:tgtEl>
                                          <p:spTgt spid="3279"/>
                                        </p:tgtEl>
                                        <p:attrNameLst>
                                          <p:attrName>style.visibility</p:attrName>
                                        </p:attrNameLst>
                                      </p:cBhvr>
                                      <p:to>
                                        <p:strVal val="visible"/>
                                      </p:to>
                                    </p:set>
                                    <p:animEffect transition="in" filter="fade">
                                      <p:cBhvr>
                                        <p:cTn id="18" dur="500"/>
                                        <p:tgtEl>
                                          <p:spTgt spid="3279"/>
                                        </p:tgtEl>
                                      </p:cBhvr>
                                    </p:animEffect>
                                  </p:childTnLst>
                                </p:cTn>
                              </p:par>
                              <p:par>
                                <p:cTn id="19" presetID="10" presetClass="entr" presetSubtype="0" fill="hold" nodeType="withEffect">
                                  <p:stCondLst>
                                    <p:cond delay="0"/>
                                  </p:stCondLst>
                                  <p:childTnLst>
                                    <p:set>
                                      <p:cBhvr>
                                        <p:cTn id="20" dur="1" fill="hold">
                                          <p:stCondLst>
                                            <p:cond delay="0"/>
                                          </p:stCondLst>
                                        </p:cTn>
                                        <p:tgtEl>
                                          <p:spTgt spid="3280"/>
                                        </p:tgtEl>
                                        <p:attrNameLst>
                                          <p:attrName>style.visibility</p:attrName>
                                        </p:attrNameLst>
                                      </p:cBhvr>
                                      <p:to>
                                        <p:strVal val="visible"/>
                                      </p:to>
                                    </p:set>
                                    <p:animEffect transition="in" filter="fade">
                                      <p:cBhvr>
                                        <p:cTn id="21" dur="500"/>
                                        <p:tgtEl>
                                          <p:spTgt spid="3280"/>
                                        </p:tgtEl>
                                      </p:cBhvr>
                                    </p:animEffect>
                                  </p:childTnLst>
                                </p:cTn>
                              </p:par>
                              <p:par>
                                <p:cTn id="22" presetID="10" presetClass="entr" presetSubtype="0" fill="hold" nodeType="withEffect">
                                  <p:stCondLst>
                                    <p:cond delay="0"/>
                                  </p:stCondLst>
                                  <p:childTnLst>
                                    <p:set>
                                      <p:cBhvr>
                                        <p:cTn id="23" dur="1" fill="hold">
                                          <p:stCondLst>
                                            <p:cond delay="0"/>
                                          </p:stCondLst>
                                        </p:cTn>
                                        <p:tgtEl>
                                          <p:spTgt spid="3281"/>
                                        </p:tgtEl>
                                        <p:attrNameLst>
                                          <p:attrName>style.visibility</p:attrName>
                                        </p:attrNameLst>
                                      </p:cBhvr>
                                      <p:to>
                                        <p:strVal val="visible"/>
                                      </p:to>
                                    </p:set>
                                    <p:animEffect transition="in" filter="fade">
                                      <p:cBhvr>
                                        <p:cTn id="24" dur="500"/>
                                        <p:tgtEl>
                                          <p:spTgt spid="3281"/>
                                        </p:tgtEl>
                                      </p:cBhvr>
                                    </p:animEffect>
                                  </p:childTnLst>
                                </p:cTn>
                              </p:par>
                              <p:par>
                                <p:cTn id="25" presetID="10" presetClass="entr" presetSubtype="0" fill="hold" nodeType="withEffect">
                                  <p:stCondLst>
                                    <p:cond delay="0"/>
                                  </p:stCondLst>
                                  <p:childTnLst>
                                    <p:set>
                                      <p:cBhvr>
                                        <p:cTn id="26" dur="1" fill="hold">
                                          <p:stCondLst>
                                            <p:cond delay="0"/>
                                          </p:stCondLst>
                                        </p:cTn>
                                        <p:tgtEl>
                                          <p:spTgt spid="3282"/>
                                        </p:tgtEl>
                                        <p:attrNameLst>
                                          <p:attrName>style.visibility</p:attrName>
                                        </p:attrNameLst>
                                      </p:cBhvr>
                                      <p:to>
                                        <p:strVal val="visible"/>
                                      </p:to>
                                    </p:set>
                                    <p:animEffect transition="in" filter="fade">
                                      <p:cBhvr>
                                        <p:cTn id="27" dur="500"/>
                                        <p:tgtEl>
                                          <p:spTgt spid="3282"/>
                                        </p:tgtEl>
                                      </p:cBhvr>
                                    </p:animEffect>
                                  </p:childTnLst>
                                </p:cTn>
                              </p:par>
                              <p:par>
                                <p:cTn id="28" presetID="10" presetClass="entr" presetSubtype="0" fill="hold" nodeType="withEffect">
                                  <p:stCondLst>
                                    <p:cond delay="0"/>
                                  </p:stCondLst>
                                  <p:childTnLst>
                                    <p:set>
                                      <p:cBhvr>
                                        <p:cTn id="29" dur="1" fill="hold">
                                          <p:stCondLst>
                                            <p:cond delay="0"/>
                                          </p:stCondLst>
                                        </p:cTn>
                                        <p:tgtEl>
                                          <p:spTgt spid="3283"/>
                                        </p:tgtEl>
                                        <p:attrNameLst>
                                          <p:attrName>style.visibility</p:attrName>
                                        </p:attrNameLst>
                                      </p:cBhvr>
                                      <p:to>
                                        <p:strVal val="visible"/>
                                      </p:to>
                                    </p:set>
                                    <p:animEffect transition="in" filter="fade">
                                      <p:cBhvr>
                                        <p:cTn id="30" dur="500"/>
                                        <p:tgtEl>
                                          <p:spTgt spid="3283"/>
                                        </p:tgtEl>
                                      </p:cBhvr>
                                    </p:animEffect>
                                  </p:childTnLst>
                                </p:cTn>
                              </p:par>
                              <p:par>
                                <p:cTn id="31" presetID="10" presetClass="entr" presetSubtype="0" fill="hold" nodeType="withEffect">
                                  <p:stCondLst>
                                    <p:cond delay="0"/>
                                  </p:stCondLst>
                                  <p:childTnLst>
                                    <p:set>
                                      <p:cBhvr>
                                        <p:cTn id="32" dur="1" fill="hold">
                                          <p:stCondLst>
                                            <p:cond delay="0"/>
                                          </p:stCondLst>
                                        </p:cTn>
                                        <p:tgtEl>
                                          <p:spTgt spid="3284"/>
                                        </p:tgtEl>
                                        <p:attrNameLst>
                                          <p:attrName>style.visibility</p:attrName>
                                        </p:attrNameLst>
                                      </p:cBhvr>
                                      <p:to>
                                        <p:strVal val="visible"/>
                                      </p:to>
                                    </p:set>
                                    <p:animEffect transition="in" filter="fade">
                                      <p:cBhvr>
                                        <p:cTn id="33" dur="500"/>
                                        <p:tgtEl>
                                          <p:spTgt spid="3284"/>
                                        </p:tgtEl>
                                      </p:cBhvr>
                                    </p:animEffect>
                                  </p:childTnLst>
                                </p:cTn>
                              </p:par>
                              <p:par>
                                <p:cTn id="34" presetID="10" presetClass="entr" presetSubtype="0" fill="hold" nodeType="withEffect">
                                  <p:stCondLst>
                                    <p:cond delay="0"/>
                                  </p:stCondLst>
                                  <p:childTnLst>
                                    <p:set>
                                      <p:cBhvr>
                                        <p:cTn id="35" dur="1" fill="hold">
                                          <p:stCondLst>
                                            <p:cond delay="0"/>
                                          </p:stCondLst>
                                        </p:cTn>
                                        <p:tgtEl>
                                          <p:spTgt spid="3285"/>
                                        </p:tgtEl>
                                        <p:attrNameLst>
                                          <p:attrName>style.visibility</p:attrName>
                                        </p:attrNameLst>
                                      </p:cBhvr>
                                      <p:to>
                                        <p:strVal val="visible"/>
                                      </p:to>
                                    </p:set>
                                    <p:animEffect transition="in" filter="fade">
                                      <p:cBhvr>
                                        <p:cTn id="36" dur="500"/>
                                        <p:tgtEl>
                                          <p:spTgt spid="3285"/>
                                        </p:tgtEl>
                                      </p:cBhvr>
                                    </p:animEffect>
                                  </p:childTnLst>
                                </p:cTn>
                              </p:par>
                              <p:par>
                                <p:cTn id="37" presetID="10" presetClass="entr" presetSubtype="0" fill="hold" nodeType="withEffect">
                                  <p:stCondLst>
                                    <p:cond delay="0"/>
                                  </p:stCondLst>
                                  <p:childTnLst>
                                    <p:set>
                                      <p:cBhvr>
                                        <p:cTn id="38" dur="1" fill="hold">
                                          <p:stCondLst>
                                            <p:cond delay="0"/>
                                          </p:stCondLst>
                                        </p:cTn>
                                        <p:tgtEl>
                                          <p:spTgt spid="3286"/>
                                        </p:tgtEl>
                                        <p:attrNameLst>
                                          <p:attrName>style.visibility</p:attrName>
                                        </p:attrNameLst>
                                      </p:cBhvr>
                                      <p:to>
                                        <p:strVal val="visible"/>
                                      </p:to>
                                    </p:set>
                                    <p:animEffect transition="in" filter="fade">
                                      <p:cBhvr>
                                        <p:cTn id="39" dur="500"/>
                                        <p:tgtEl>
                                          <p:spTgt spid="3286"/>
                                        </p:tgtEl>
                                      </p:cBhvr>
                                    </p:animEffect>
                                  </p:childTnLst>
                                </p:cTn>
                              </p:par>
                              <p:par>
                                <p:cTn id="40" presetID="10" presetClass="entr" presetSubtype="0" fill="hold" nodeType="withEffect">
                                  <p:stCondLst>
                                    <p:cond delay="0"/>
                                  </p:stCondLst>
                                  <p:childTnLst>
                                    <p:set>
                                      <p:cBhvr>
                                        <p:cTn id="41" dur="1" fill="hold">
                                          <p:stCondLst>
                                            <p:cond delay="0"/>
                                          </p:stCondLst>
                                        </p:cTn>
                                        <p:tgtEl>
                                          <p:spTgt spid="3287"/>
                                        </p:tgtEl>
                                        <p:attrNameLst>
                                          <p:attrName>style.visibility</p:attrName>
                                        </p:attrNameLst>
                                      </p:cBhvr>
                                      <p:to>
                                        <p:strVal val="visible"/>
                                      </p:to>
                                    </p:set>
                                    <p:animEffect transition="in" filter="fade">
                                      <p:cBhvr>
                                        <p:cTn id="42" dur="500"/>
                                        <p:tgtEl>
                                          <p:spTgt spid="3287"/>
                                        </p:tgtEl>
                                      </p:cBhvr>
                                    </p:animEffect>
                                  </p:childTnLst>
                                </p:cTn>
                              </p:par>
                              <p:par>
                                <p:cTn id="43" presetID="10" presetClass="entr" presetSubtype="0" fill="hold" nodeType="withEffect">
                                  <p:stCondLst>
                                    <p:cond delay="0"/>
                                  </p:stCondLst>
                                  <p:childTnLst>
                                    <p:set>
                                      <p:cBhvr>
                                        <p:cTn id="44" dur="1" fill="hold">
                                          <p:stCondLst>
                                            <p:cond delay="0"/>
                                          </p:stCondLst>
                                        </p:cTn>
                                        <p:tgtEl>
                                          <p:spTgt spid="3288"/>
                                        </p:tgtEl>
                                        <p:attrNameLst>
                                          <p:attrName>style.visibility</p:attrName>
                                        </p:attrNameLst>
                                      </p:cBhvr>
                                      <p:to>
                                        <p:strVal val="visible"/>
                                      </p:to>
                                    </p:set>
                                    <p:animEffect transition="in" filter="fade">
                                      <p:cBhvr>
                                        <p:cTn id="45" dur="500"/>
                                        <p:tgtEl>
                                          <p:spTgt spid="3288"/>
                                        </p:tgtEl>
                                      </p:cBhvr>
                                    </p:animEffect>
                                  </p:childTnLst>
                                </p:cTn>
                              </p:par>
                              <p:par>
                                <p:cTn id="46" presetID="10" presetClass="entr" presetSubtype="0" fill="hold" nodeType="withEffect">
                                  <p:stCondLst>
                                    <p:cond delay="0"/>
                                  </p:stCondLst>
                                  <p:childTnLst>
                                    <p:set>
                                      <p:cBhvr>
                                        <p:cTn id="47" dur="1" fill="hold">
                                          <p:stCondLst>
                                            <p:cond delay="0"/>
                                          </p:stCondLst>
                                        </p:cTn>
                                        <p:tgtEl>
                                          <p:spTgt spid="3289"/>
                                        </p:tgtEl>
                                        <p:attrNameLst>
                                          <p:attrName>style.visibility</p:attrName>
                                        </p:attrNameLst>
                                      </p:cBhvr>
                                      <p:to>
                                        <p:strVal val="visible"/>
                                      </p:to>
                                    </p:set>
                                    <p:animEffect transition="in" filter="fade">
                                      <p:cBhvr>
                                        <p:cTn id="48" dur="500"/>
                                        <p:tgtEl>
                                          <p:spTgt spid="3289"/>
                                        </p:tgtEl>
                                      </p:cBhvr>
                                    </p:animEffect>
                                  </p:childTnLst>
                                </p:cTn>
                              </p:par>
                              <p:par>
                                <p:cTn id="49" presetID="10" presetClass="entr" presetSubtype="0" fill="hold" nodeType="withEffect">
                                  <p:stCondLst>
                                    <p:cond delay="0"/>
                                  </p:stCondLst>
                                  <p:childTnLst>
                                    <p:set>
                                      <p:cBhvr>
                                        <p:cTn id="50" dur="1" fill="hold">
                                          <p:stCondLst>
                                            <p:cond delay="0"/>
                                          </p:stCondLst>
                                        </p:cTn>
                                        <p:tgtEl>
                                          <p:spTgt spid="3290"/>
                                        </p:tgtEl>
                                        <p:attrNameLst>
                                          <p:attrName>style.visibility</p:attrName>
                                        </p:attrNameLst>
                                      </p:cBhvr>
                                      <p:to>
                                        <p:strVal val="visible"/>
                                      </p:to>
                                    </p:set>
                                    <p:animEffect transition="in" filter="fade">
                                      <p:cBhvr>
                                        <p:cTn id="51" dur="500"/>
                                        <p:tgtEl>
                                          <p:spTgt spid="3290"/>
                                        </p:tgtEl>
                                      </p:cBhvr>
                                    </p:animEffect>
                                  </p:childTnLst>
                                </p:cTn>
                              </p:par>
                              <p:par>
                                <p:cTn id="52" presetID="10" presetClass="entr" presetSubtype="0" fill="hold" nodeType="withEffect">
                                  <p:stCondLst>
                                    <p:cond delay="0"/>
                                  </p:stCondLst>
                                  <p:childTnLst>
                                    <p:set>
                                      <p:cBhvr>
                                        <p:cTn id="53" dur="1" fill="hold">
                                          <p:stCondLst>
                                            <p:cond delay="0"/>
                                          </p:stCondLst>
                                        </p:cTn>
                                        <p:tgtEl>
                                          <p:spTgt spid="3291"/>
                                        </p:tgtEl>
                                        <p:attrNameLst>
                                          <p:attrName>style.visibility</p:attrName>
                                        </p:attrNameLst>
                                      </p:cBhvr>
                                      <p:to>
                                        <p:strVal val="visible"/>
                                      </p:to>
                                    </p:set>
                                    <p:animEffect transition="in" filter="fade">
                                      <p:cBhvr>
                                        <p:cTn id="54" dur="500"/>
                                        <p:tgtEl>
                                          <p:spTgt spid="3291"/>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92"/>
                                        </p:tgtEl>
                                        <p:attrNameLst>
                                          <p:attrName>style.visibility</p:attrName>
                                        </p:attrNameLst>
                                      </p:cBhvr>
                                      <p:to>
                                        <p:strVal val="visible"/>
                                      </p:to>
                                    </p:set>
                                    <p:animEffect transition="in" filter="fade">
                                      <p:cBhvr>
                                        <p:cTn id="59" dur="500"/>
                                        <p:tgtEl>
                                          <p:spTgt spid="3292"/>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93"/>
                                        </p:tgtEl>
                                        <p:attrNameLst>
                                          <p:attrName>style.visibility</p:attrName>
                                        </p:attrNameLst>
                                      </p:cBhvr>
                                      <p:to>
                                        <p:strVal val="visible"/>
                                      </p:to>
                                    </p:set>
                                    <p:animEffect transition="in" filter="fade">
                                      <p:cBhvr>
                                        <p:cTn id="64" dur="500"/>
                                        <p:tgtEl>
                                          <p:spTgt spid="3293"/>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94"/>
                                        </p:tgtEl>
                                        <p:attrNameLst>
                                          <p:attrName>style.visibility</p:attrName>
                                        </p:attrNameLst>
                                      </p:cBhvr>
                                      <p:to>
                                        <p:strVal val="visible"/>
                                      </p:to>
                                    </p:set>
                                    <p:animEffect transition="in" filter="fade">
                                      <p:cBhvr>
                                        <p:cTn id="69" dur="500"/>
                                        <p:tgtEl>
                                          <p:spTgt spid="3294"/>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95"/>
                                        </p:tgtEl>
                                        <p:attrNameLst>
                                          <p:attrName>style.visibility</p:attrName>
                                        </p:attrNameLst>
                                      </p:cBhvr>
                                      <p:to>
                                        <p:strVal val="visible"/>
                                      </p:to>
                                    </p:set>
                                    <p:animEffect transition="in" filter="fade">
                                      <p:cBhvr>
                                        <p:cTn id="74" dur="500"/>
                                        <p:tgtEl>
                                          <p:spTgt spid="3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99"/>
        <p:cNvGrpSpPr/>
        <p:nvPr/>
      </p:nvGrpSpPr>
      <p:grpSpPr>
        <a:xfrm>
          <a:off x="0" y="0"/>
          <a:ext cx="0" cy="0"/>
          <a:chOff x="0" y="0"/>
          <a:chExt cx="0" cy="0"/>
        </a:xfrm>
      </p:grpSpPr>
      <p:grpSp>
        <p:nvGrpSpPr>
          <p:cNvPr id="3300" name="Google Shape;3300;p18"/>
          <p:cNvGrpSpPr/>
          <p:nvPr/>
        </p:nvGrpSpPr>
        <p:grpSpPr>
          <a:xfrm>
            <a:off x="810728" y="504981"/>
            <a:ext cx="10390672" cy="2246769"/>
            <a:chOff x="1296327" y="1453656"/>
            <a:chExt cx="10390672" cy="2246769"/>
          </a:xfrm>
        </p:grpSpPr>
        <p:sp>
          <p:nvSpPr>
            <p:cNvPr id="3301" name="Google Shape;3301;p18"/>
            <p:cNvSpPr txBox="1"/>
            <p:nvPr/>
          </p:nvSpPr>
          <p:spPr>
            <a:xfrm>
              <a:off x="1866915" y="1453656"/>
              <a:ext cx="9820084" cy="22467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Kết thúc Đại hội Thể thao Đông Nam Á lần thứ 30, Đoàn Thể thao Việt Nam giành được 288 huy chương gồm Vàng, Bạc và Đồng. Trong đó có 190 huy chương Bạc và Đồng. Hỏi Đoàn Thể thao Việt Nam giành được bao nhiêu huy chương Vàng?</a:t>
              </a:r>
              <a:endParaRPr/>
            </a:p>
          </p:txBody>
        </p:sp>
        <p:sp>
          <p:nvSpPr>
            <p:cNvPr id="3302" name="Google Shape;3302;p18"/>
            <p:cNvSpPr/>
            <p:nvPr/>
          </p:nvSpPr>
          <p:spPr>
            <a:xfrm>
              <a:off x="1296327" y="1520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03" name="Google Shape;3303;p18"/>
          <p:cNvSpPr txBox="1"/>
          <p:nvPr/>
        </p:nvSpPr>
        <p:spPr>
          <a:xfrm>
            <a:off x="1935606" y="2369986"/>
            <a:ext cx="7844778"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Có                                     : 288 huy chương</a:t>
            </a:r>
            <a:endParaRPr sz="2800">
              <a:solidFill>
                <a:schemeClr val="dk1"/>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Huy chương Bạc và Đồng: 190 huy chương</a:t>
            </a:r>
            <a:endParaRPr sz="2800">
              <a:solidFill>
                <a:schemeClr val="dk1"/>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Huy chương Vàng            : … huy chương?</a:t>
            </a:r>
            <a:endParaRPr/>
          </a:p>
        </p:txBody>
      </p:sp>
      <p:sp>
        <p:nvSpPr>
          <p:cNvPr id="3304" name="Google Shape;3304;p18"/>
          <p:cNvSpPr txBox="1"/>
          <p:nvPr/>
        </p:nvSpPr>
        <p:spPr>
          <a:xfrm>
            <a:off x="1096022" y="4336591"/>
            <a:ext cx="10003778"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  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Đoàn Thể thao Việt Nam giành được số huy chương Vàng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288 – 190 = 98 (huy chương)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98 huy chương</a:t>
            </a:r>
            <a:endParaRPr sz="2800">
              <a:solidFill>
                <a:srgbClr val="E36C09"/>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00"/>
                                        </p:tgtEl>
                                        <p:attrNameLst>
                                          <p:attrName>style.visibility</p:attrName>
                                        </p:attrNameLst>
                                      </p:cBhvr>
                                      <p:to>
                                        <p:strVal val="visible"/>
                                      </p:to>
                                    </p:set>
                                    <p:animEffect transition="in" filter="fade">
                                      <p:cBhvr>
                                        <p:cTn id="7" dur="500"/>
                                        <p:tgtEl>
                                          <p:spTgt spid="330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03"/>
                                        </p:tgtEl>
                                        <p:attrNameLst>
                                          <p:attrName>style.visibility</p:attrName>
                                        </p:attrNameLst>
                                      </p:cBhvr>
                                      <p:to>
                                        <p:strVal val="visible"/>
                                      </p:to>
                                    </p:set>
                                    <p:animEffect transition="in" filter="fade">
                                      <p:cBhvr>
                                        <p:cTn id="12" dur="500"/>
                                        <p:tgtEl>
                                          <p:spTgt spid="330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04">
                                            <p:txEl>
                                              <p:pRg st="0" end="0"/>
                                            </p:txEl>
                                          </p:spTgt>
                                        </p:tgtEl>
                                        <p:attrNameLst>
                                          <p:attrName>style.visibility</p:attrName>
                                        </p:attrNameLst>
                                      </p:cBhvr>
                                      <p:to>
                                        <p:strVal val="visible"/>
                                      </p:to>
                                    </p:set>
                                    <p:animEffect transition="in" filter="fade">
                                      <p:cBhvr>
                                        <p:cTn id="17" dur="500"/>
                                        <p:tgtEl>
                                          <p:spTgt spid="330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04">
                                            <p:txEl>
                                              <p:pRg st="1" end="1"/>
                                            </p:txEl>
                                          </p:spTgt>
                                        </p:tgtEl>
                                        <p:attrNameLst>
                                          <p:attrName>style.visibility</p:attrName>
                                        </p:attrNameLst>
                                      </p:cBhvr>
                                      <p:to>
                                        <p:strVal val="visible"/>
                                      </p:to>
                                    </p:set>
                                    <p:animEffect transition="in" filter="fade">
                                      <p:cBhvr>
                                        <p:cTn id="22" dur="500"/>
                                        <p:tgtEl>
                                          <p:spTgt spid="330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04">
                                            <p:txEl>
                                              <p:pRg st="2" end="2"/>
                                            </p:txEl>
                                          </p:spTgt>
                                        </p:tgtEl>
                                        <p:attrNameLst>
                                          <p:attrName>style.visibility</p:attrName>
                                        </p:attrNameLst>
                                      </p:cBhvr>
                                      <p:to>
                                        <p:strVal val="visible"/>
                                      </p:to>
                                    </p:set>
                                    <p:animEffect transition="in" filter="fade">
                                      <p:cBhvr>
                                        <p:cTn id="27" dur="500"/>
                                        <p:tgtEl>
                                          <p:spTgt spid="330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04">
                                            <p:txEl>
                                              <p:pRg st="3" end="3"/>
                                            </p:txEl>
                                          </p:spTgt>
                                        </p:tgtEl>
                                        <p:attrNameLst>
                                          <p:attrName>style.visibility</p:attrName>
                                        </p:attrNameLst>
                                      </p:cBhvr>
                                      <p:to>
                                        <p:strVal val="visible"/>
                                      </p:to>
                                    </p:set>
                                    <p:animEffect transition="in" filter="fade">
                                      <p:cBhvr>
                                        <p:cTn id="32" dur="500"/>
                                        <p:tgtEl>
                                          <p:spTgt spid="330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308"/>
        <p:cNvGrpSpPr/>
        <p:nvPr/>
      </p:nvGrpSpPr>
      <p:grpSpPr>
        <a:xfrm>
          <a:off x="0" y="0"/>
          <a:ext cx="0" cy="0"/>
          <a:chOff x="0" y="0"/>
          <a:chExt cx="0" cy="0"/>
        </a:xfrm>
      </p:grpSpPr>
      <p:sp>
        <p:nvSpPr>
          <p:cNvPr id="3309" name="Google Shape;3309;p19"/>
          <p:cNvSpPr/>
          <p:nvPr/>
        </p:nvSpPr>
        <p:spPr>
          <a:xfrm>
            <a:off x="1140928" y="749713"/>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pic>
        <p:nvPicPr>
          <p:cNvPr id="3310" name="Google Shape;3310;p19" descr="Screen Clipping"/>
          <p:cNvPicPr preferRelativeResize="0"/>
          <p:nvPr/>
        </p:nvPicPr>
        <p:blipFill rotWithShape="1">
          <a:blip r:embed="rId3">
            <a:alphaModFix/>
          </a:blip>
          <a:srcRect/>
          <a:stretch/>
        </p:blipFill>
        <p:spPr>
          <a:xfrm>
            <a:off x="1769078" y="3574018"/>
            <a:ext cx="8133152" cy="2238355"/>
          </a:xfrm>
          <a:prstGeom prst="rect">
            <a:avLst/>
          </a:prstGeom>
          <a:noFill/>
          <a:ln>
            <a:noFill/>
          </a:ln>
        </p:spPr>
      </p:pic>
      <p:sp>
        <p:nvSpPr>
          <p:cNvPr id="3311" name="Google Shape;3311;p19"/>
          <p:cNvSpPr/>
          <p:nvPr/>
        </p:nvSpPr>
        <p:spPr>
          <a:xfrm>
            <a:off x="2159000" y="1472701"/>
            <a:ext cx="1993900"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231-125</a:t>
            </a:r>
            <a:endParaRPr sz="2800">
              <a:solidFill>
                <a:schemeClr val="dk1"/>
              </a:solidFill>
              <a:latin typeface="Arial"/>
              <a:ea typeface="Arial"/>
              <a:cs typeface="Arial"/>
              <a:sym typeface="Arial"/>
            </a:endParaRPr>
          </a:p>
        </p:txBody>
      </p:sp>
      <p:sp>
        <p:nvSpPr>
          <p:cNvPr id="3312" name="Google Shape;3312;p19"/>
          <p:cNvSpPr/>
          <p:nvPr/>
        </p:nvSpPr>
        <p:spPr>
          <a:xfrm>
            <a:off x="4758636" y="1472700"/>
            <a:ext cx="2148876"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425 - 330</a:t>
            </a:r>
            <a:endParaRPr sz="2800">
              <a:solidFill>
                <a:schemeClr val="dk1"/>
              </a:solidFill>
              <a:latin typeface="Arial"/>
              <a:ea typeface="Arial"/>
              <a:cs typeface="Arial"/>
              <a:sym typeface="Arial"/>
            </a:endParaRPr>
          </a:p>
        </p:txBody>
      </p:sp>
      <p:sp>
        <p:nvSpPr>
          <p:cNvPr id="3313" name="Google Shape;3313;p19"/>
          <p:cNvSpPr/>
          <p:nvPr/>
        </p:nvSpPr>
        <p:spPr>
          <a:xfrm>
            <a:off x="7360848" y="1472700"/>
            <a:ext cx="2164152"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526 - 400</a:t>
            </a:r>
            <a:endParaRPr sz="2800">
              <a:solidFill>
                <a:schemeClr val="dk1"/>
              </a:solidFill>
              <a:latin typeface="Arial"/>
              <a:ea typeface="Arial"/>
              <a:cs typeface="Arial"/>
              <a:sym typeface="Arial"/>
            </a:endParaRPr>
          </a:p>
        </p:txBody>
      </p:sp>
      <p:sp>
        <p:nvSpPr>
          <p:cNvPr id="3314" name="Google Shape;3314;p19"/>
          <p:cNvSpPr/>
          <p:nvPr/>
        </p:nvSpPr>
        <p:spPr>
          <a:xfrm>
            <a:off x="2711450"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106</a:t>
            </a:r>
            <a:endParaRPr sz="2800">
              <a:solidFill>
                <a:schemeClr val="dk1"/>
              </a:solidFill>
              <a:latin typeface="Arial"/>
              <a:ea typeface="Arial"/>
              <a:cs typeface="Arial"/>
              <a:sym typeface="Arial"/>
            </a:endParaRPr>
          </a:p>
        </p:txBody>
      </p:sp>
      <p:cxnSp>
        <p:nvCxnSpPr>
          <p:cNvPr id="3315" name="Google Shape;3315;p19"/>
          <p:cNvCxnSpPr>
            <a:stCxn id="3314" idx="0"/>
            <a:endCxn id="3311" idx="4"/>
          </p:cNvCxnSpPr>
          <p:nvPr/>
        </p:nvCxnSpPr>
        <p:spPr>
          <a:xfrm rot="10800000">
            <a:off x="3155950"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16" name="Google Shape;3316;p19"/>
          <p:cNvSpPr/>
          <p:nvPr/>
        </p:nvSpPr>
        <p:spPr>
          <a:xfrm>
            <a:off x="5391154"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95</a:t>
            </a:r>
            <a:endParaRPr sz="2800">
              <a:solidFill>
                <a:schemeClr val="dk1"/>
              </a:solidFill>
              <a:latin typeface="Arial"/>
              <a:ea typeface="Arial"/>
              <a:cs typeface="Arial"/>
              <a:sym typeface="Arial"/>
            </a:endParaRPr>
          </a:p>
        </p:txBody>
      </p:sp>
      <p:cxnSp>
        <p:nvCxnSpPr>
          <p:cNvPr id="3317" name="Google Shape;3317;p19"/>
          <p:cNvCxnSpPr>
            <a:stCxn id="3316" idx="0"/>
          </p:cNvCxnSpPr>
          <p:nvPr/>
        </p:nvCxnSpPr>
        <p:spPr>
          <a:xfrm rot="10800000">
            <a:off x="5835654"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18" name="Google Shape;3318;p19"/>
          <p:cNvSpPr/>
          <p:nvPr/>
        </p:nvSpPr>
        <p:spPr>
          <a:xfrm>
            <a:off x="8001004"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126</a:t>
            </a:r>
            <a:endParaRPr sz="2800">
              <a:solidFill>
                <a:schemeClr val="dk1"/>
              </a:solidFill>
              <a:latin typeface="Arial"/>
              <a:ea typeface="Arial"/>
              <a:cs typeface="Arial"/>
              <a:sym typeface="Arial"/>
            </a:endParaRPr>
          </a:p>
        </p:txBody>
      </p:sp>
      <p:cxnSp>
        <p:nvCxnSpPr>
          <p:cNvPr id="3319" name="Google Shape;3319;p19"/>
          <p:cNvCxnSpPr>
            <a:stCxn id="3318" idx="0"/>
          </p:cNvCxnSpPr>
          <p:nvPr/>
        </p:nvCxnSpPr>
        <p:spPr>
          <a:xfrm rot="10800000">
            <a:off x="8445504"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20" name="Google Shape;3320;p19"/>
          <p:cNvSpPr txBox="1"/>
          <p:nvPr/>
        </p:nvSpPr>
        <p:spPr>
          <a:xfrm>
            <a:off x="2424019" y="5049428"/>
            <a:ext cx="146386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lt1"/>
                </a:solidFill>
                <a:latin typeface="Arial"/>
                <a:ea typeface="Arial"/>
                <a:cs typeface="Arial"/>
                <a:sym typeface="Arial"/>
              </a:rPr>
              <a:t>Số lớn nhất</a:t>
            </a:r>
            <a:endParaRPr sz="1800" b="1">
              <a:solidFill>
                <a:schemeClr val="lt1"/>
              </a:solidFill>
              <a:latin typeface="Arial"/>
              <a:ea typeface="Arial"/>
              <a:cs typeface="Arial"/>
              <a:sym typeface="Arial"/>
            </a:endParaRPr>
          </a:p>
        </p:txBody>
      </p:sp>
      <p:sp>
        <p:nvSpPr>
          <p:cNvPr id="3321" name="Google Shape;3321;p19"/>
          <p:cNvSpPr txBox="1"/>
          <p:nvPr/>
        </p:nvSpPr>
        <p:spPr>
          <a:xfrm>
            <a:off x="5150836" y="5049428"/>
            <a:ext cx="136447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Số bé nhất</a:t>
            </a:r>
            <a:endParaRPr sz="1800" b="1">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1"/>
                                        </p:tgtEl>
                                        <p:attrNameLst>
                                          <p:attrName>style.visibility</p:attrName>
                                        </p:attrNameLst>
                                      </p:cBhvr>
                                      <p:to>
                                        <p:strVal val="visible"/>
                                      </p:to>
                                    </p:set>
                                    <p:animEffect transition="in" filter="fade">
                                      <p:cBhvr>
                                        <p:cTn id="7" dur="500"/>
                                        <p:tgtEl>
                                          <p:spTgt spid="3311"/>
                                        </p:tgtEl>
                                      </p:cBhvr>
                                    </p:animEffect>
                                  </p:childTnLst>
                                </p:cTn>
                              </p:par>
                              <p:par>
                                <p:cTn id="8" presetID="10" presetClass="entr" presetSubtype="0" fill="hold" nodeType="withEffect">
                                  <p:stCondLst>
                                    <p:cond delay="0"/>
                                  </p:stCondLst>
                                  <p:childTnLst>
                                    <p:set>
                                      <p:cBhvr>
                                        <p:cTn id="9" dur="1" fill="hold">
                                          <p:stCondLst>
                                            <p:cond delay="0"/>
                                          </p:stCondLst>
                                        </p:cTn>
                                        <p:tgtEl>
                                          <p:spTgt spid="3312"/>
                                        </p:tgtEl>
                                        <p:attrNameLst>
                                          <p:attrName>style.visibility</p:attrName>
                                        </p:attrNameLst>
                                      </p:cBhvr>
                                      <p:to>
                                        <p:strVal val="visible"/>
                                      </p:to>
                                    </p:set>
                                    <p:animEffect transition="in" filter="fade">
                                      <p:cBhvr>
                                        <p:cTn id="10" dur="500"/>
                                        <p:tgtEl>
                                          <p:spTgt spid="3312"/>
                                        </p:tgtEl>
                                      </p:cBhvr>
                                    </p:animEffect>
                                  </p:childTnLst>
                                </p:cTn>
                              </p:par>
                              <p:par>
                                <p:cTn id="11" presetID="10" presetClass="entr" presetSubtype="0" fill="hold" nodeType="withEffect">
                                  <p:stCondLst>
                                    <p:cond delay="0"/>
                                  </p:stCondLst>
                                  <p:childTnLst>
                                    <p:set>
                                      <p:cBhvr>
                                        <p:cTn id="12" dur="1" fill="hold">
                                          <p:stCondLst>
                                            <p:cond delay="0"/>
                                          </p:stCondLst>
                                        </p:cTn>
                                        <p:tgtEl>
                                          <p:spTgt spid="3313"/>
                                        </p:tgtEl>
                                        <p:attrNameLst>
                                          <p:attrName>style.visibility</p:attrName>
                                        </p:attrNameLst>
                                      </p:cBhvr>
                                      <p:to>
                                        <p:strVal val="visible"/>
                                      </p:to>
                                    </p:set>
                                    <p:animEffect transition="in" filter="fade">
                                      <p:cBhvr>
                                        <p:cTn id="13" dur="500"/>
                                        <p:tgtEl>
                                          <p:spTgt spid="331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310"/>
                                        </p:tgtEl>
                                        <p:attrNameLst>
                                          <p:attrName>style.visibility</p:attrName>
                                        </p:attrNameLst>
                                      </p:cBhvr>
                                      <p:to>
                                        <p:strVal val="visible"/>
                                      </p:to>
                                    </p:set>
                                    <p:animEffect transition="in" filter="fade">
                                      <p:cBhvr>
                                        <p:cTn id="18" dur="500"/>
                                        <p:tgtEl>
                                          <p:spTgt spid="33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315"/>
                                        </p:tgtEl>
                                        <p:attrNameLst>
                                          <p:attrName>style.visibility</p:attrName>
                                        </p:attrNameLst>
                                      </p:cBhvr>
                                      <p:to>
                                        <p:strVal val="visible"/>
                                      </p:to>
                                    </p:set>
                                    <p:animEffect transition="in" filter="fade">
                                      <p:cBhvr>
                                        <p:cTn id="23" dur="250"/>
                                        <p:tgtEl>
                                          <p:spTgt spid="3315"/>
                                        </p:tgtEl>
                                      </p:cBhvr>
                                    </p:animEffect>
                                  </p:childTnLst>
                                </p:cTn>
                              </p:par>
                            </p:childTnLst>
                          </p:cTn>
                        </p:par>
                        <p:par>
                          <p:cTn id="24" fill="hold">
                            <p:stCondLst>
                              <p:cond delay="250"/>
                            </p:stCondLst>
                            <p:childTnLst>
                              <p:par>
                                <p:cTn id="25" presetID="10" presetClass="entr" presetSubtype="0" fill="hold" nodeType="afterEffect">
                                  <p:stCondLst>
                                    <p:cond delay="0"/>
                                  </p:stCondLst>
                                  <p:childTnLst>
                                    <p:set>
                                      <p:cBhvr>
                                        <p:cTn id="26" dur="1" fill="hold">
                                          <p:stCondLst>
                                            <p:cond delay="0"/>
                                          </p:stCondLst>
                                        </p:cTn>
                                        <p:tgtEl>
                                          <p:spTgt spid="3314"/>
                                        </p:tgtEl>
                                        <p:attrNameLst>
                                          <p:attrName>style.visibility</p:attrName>
                                        </p:attrNameLst>
                                      </p:cBhvr>
                                      <p:to>
                                        <p:strVal val="visible"/>
                                      </p:to>
                                    </p:set>
                                    <p:animEffect transition="in" filter="fade">
                                      <p:cBhvr>
                                        <p:cTn id="27" dur="500"/>
                                        <p:tgtEl>
                                          <p:spTgt spid="33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17"/>
                                        </p:tgtEl>
                                        <p:attrNameLst>
                                          <p:attrName>style.visibility</p:attrName>
                                        </p:attrNameLst>
                                      </p:cBhvr>
                                      <p:to>
                                        <p:strVal val="visible"/>
                                      </p:to>
                                    </p:set>
                                    <p:animEffect transition="in" filter="fade">
                                      <p:cBhvr>
                                        <p:cTn id="32" dur="250"/>
                                        <p:tgtEl>
                                          <p:spTgt spid="3317"/>
                                        </p:tgtEl>
                                      </p:cBhvr>
                                    </p:animEffect>
                                  </p:childTnLst>
                                </p:cTn>
                              </p:par>
                            </p:childTnLst>
                          </p:cTn>
                        </p:par>
                        <p:par>
                          <p:cTn id="33" fill="hold">
                            <p:stCondLst>
                              <p:cond delay="250"/>
                            </p:stCondLst>
                            <p:childTnLst>
                              <p:par>
                                <p:cTn id="34" presetID="10" presetClass="entr" presetSubtype="0" fill="hold" nodeType="afterEffect">
                                  <p:stCondLst>
                                    <p:cond delay="0"/>
                                  </p:stCondLst>
                                  <p:childTnLst>
                                    <p:set>
                                      <p:cBhvr>
                                        <p:cTn id="35" dur="1" fill="hold">
                                          <p:stCondLst>
                                            <p:cond delay="0"/>
                                          </p:stCondLst>
                                        </p:cTn>
                                        <p:tgtEl>
                                          <p:spTgt spid="3316"/>
                                        </p:tgtEl>
                                        <p:attrNameLst>
                                          <p:attrName>style.visibility</p:attrName>
                                        </p:attrNameLst>
                                      </p:cBhvr>
                                      <p:to>
                                        <p:strVal val="visible"/>
                                      </p:to>
                                    </p:set>
                                    <p:animEffect transition="in" filter="fade">
                                      <p:cBhvr>
                                        <p:cTn id="36" dur="500"/>
                                        <p:tgtEl>
                                          <p:spTgt spid="331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319"/>
                                        </p:tgtEl>
                                        <p:attrNameLst>
                                          <p:attrName>style.visibility</p:attrName>
                                        </p:attrNameLst>
                                      </p:cBhvr>
                                      <p:to>
                                        <p:strVal val="visible"/>
                                      </p:to>
                                    </p:set>
                                    <p:animEffect transition="in" filter="fade">
                                      <p:cBhvr>
                                        <p:cTn id="41" dur="250"/>
                                        <p:tgtEl>
                                          <p:spTgt spid="3319"/>
                                        </p:tgtEl>
                                      </p:cBhvr>
                                    </p:animEffect>
                                  </p:childTnLst>
                                </p:cTn>
                              </p:par>
                            </p:childTnLst>
                          </p:cTn>
                        </p:par>
                        <p:par>
                          <p:cTn id="42" fill="hold">
                            <p:stCondLst>
                              <p:cond delay="250"/>
                            </p:stCondLst>
                            <p:childTnLst>
                              <p:par>
                                <p:cTn id="43" presetID="10" presetClass="entr" presetSubtype="0" fill="hold" nodeType="afterEffect">
                                  <p:stCondLst>
                                    <p:cond delay="0"/>
                                  </p:stCondLst>
                                  <p:childTnLst>
                                    <p:set>
                                      <p:cBhvr>
                                        <p:cTn id="44" dur="1" fill="hold">
                                          <p:stCondLst>
                                            <p:cond delay="0"/>
                                          </p:stCondLst>
                                        </p:cTn>
                                        <p:tgtEl>
                                          <p:spTgt spid="3318"/>
                                        </p:tgtEl>
                                        <p:attrNameLst>
                                          <p:attrName>style.visibility</p:attrName>
                                        </p:attrNameLst>
                                      </p:cBhvr>
                                      <p:to>
                                        <p:strVal val="visible"/>
                                      </p:to>
                                    </p:set>
                                    <p:animEffect transition="in" filter="fade">
                                      <p:cBhvr>
                                        <p:cTn id="45" dur="500"/>
                                        <p:tgtEl>
                                          <p:spTgt spid="331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20"/>
                                        </p:tgtEl>
                                        <p:attrNameLst>
                                          <p:attrName>style.visibility</p:attrName>
                                        </p:attrNameLst>
                                      </p:cBhvr>
                                      <p:to>
                                        <p:strVal val="visible"/>
                                      </p:to>
                                    </p:set>
                                    <p:animEffect transition="in" filter="fade">
                                      <p:cBhvr>
                                        <p:cTn id="50" dur="500"/>
                                        <p:tgtEl>
                                          <p:spTgt spid="3320"/>
                                        </p:tgtEl>
                                      </p:cBhvr>
                                    </p:animEffect>
                                  </p:childTnLst>
                                </p:cTn>
                              </p:par>
                              <p:par>
                                <p:cTn id="51" presetID="10" presetClass="entr" presetSubtype="0" fill="hold" nodeType="withEffect">
                                  <p:stCondLst>
                                    <p:cond delay="0"/>
                                  </p:stCondLst>
                                  <p:childTnLst>
                                    <p:set>
                                      <p:cBhvr>
                                        <p:cTn id="52" dur="1" fill="hold">
                                          <p:stCondLst>
                                            <p:cond delay="0"/>
                                          </p:stCondLst>
                                        </p:cTn>
                                        <p:tgtEl>
                                          <p:spTgt spid="3321"/>
                                        </p:tgtEl>
                                        <p:attrNameLst>
                                          <p:attrName>style.visibility</p:attrName>
                                        </p:attrNameLst>
                                      </p:cBhvr>
                                      <p:to>
                                        <p:strVal val="visible"/>
                                      </p:to>
                                    </p:set>
                                    <p:animEffect transition="in" filter="fade">
                                      <p:cBhvr>
                                        <p:cTn id="53" dur="500"/>
                                        <p:tgtEl>
                                          <p:spTgt spid="3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25"/>
        <p:cNvGrpSpPr/>
        <p:nvPr/>
      </p:nvGrpSpPr>
      <p:grpSpPr>
        <a:xfrm>
          <a:off x="0" y="0"/>
          <a:ext cx="0" cy="0"/>
          <a:chOff x="0" y="0"/>
          <a:chExt cx="0" cy="0"/>
        </a:xfrm>
      </p:grpSpPr>
      <p:pic>
        <p:nvPicPr>
          <p:cNvPr id="3326" name="Google Shape;3326;p20" descr="Screen Clipping"/>
          <p:cNvPicPr preferRelativeResize="0"/>
          <p:nvPr/>
        </p:nvPicPr>
        <p:blipFill rotWithShape="1">
          <a:blip r:embed="rId3">
            <a:alphaModFix/>
          </a:blip>
          <a:srcRect/>
          <a:stretch/>
        </p:blipFill>
        <p:spPr>
          <a:xfrm>
            <a:off x="810728" y="1209433"/>
            <a:ext cx="6971119" cy="5141340"/>
          </a:xfrm>
          <a:prstGeom prst="roundRect">
            <a:avLst>
              <a:gd name="adj" fmla="val 16667"/>
            </a:avLst>
          </a:prstGeom>
          <a:noFill/>
          <a:ln>
            <a:noFill/>
          </a:ln>
        </p:spPr>
      </p:pic>
      <p:grpSp>
        <p:nvGrpSpPr>
          <p:cNvPr id="3327" name="Google Shape;3327;p20"/>
          <p:cNvGrpSpPr/>
          <p:nvPr/>
        </p:nvGrpSpPr>
        <p:grpSpPr>
          <a:xfrm>
            <a:off x="810728" y="504981"/>
            <a:ext cx="10390672" cy="954107"/>
            <a:chOff x="1296327" y="1453656"/>
            <a:chExt cx="10390672" cy="954107"/>
          </a:xfrm>
        </p:grpSpPr>
        <p:sp>
          <p:nvSpPr>
            <p:cNvPr id="3328" name="Google Shape;3328;p20"/>
            <p:cNvSpPr txBox="1"/>
            <p:nvPr/>
          </p:nvSpPr>
          <p:spPr>
            <a:xfrm>
              <a:off x="1866915" y="1453656"/>
              <a:ext cx="9820084"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Em hãy giúp Rô-bốt tìm phép tính sai trong bức tranh và sửa lại cho đúng.</a:t>
              </a:r>
              <a:endParaRPr sz="2800">
                <a:solidFill>
                  <a:schemeClr val="dk1"/>
                </a:solidFill>
                <a:latin typeface="Arial"/>
                <a:ea typeface="Arial"/>
                <a:cs typeface="Arial"/>
                <a:sym typeface="Arial"/>
              </a:endParaRPr>
            </a:p>
          </p:txBody>
        </p:sp>
        <p:sp>
          <p:nvSpPr>
            <p:cNvPr id="3329" name="Google Shape;3329;p20"/>
            <p:cNvSpPr/>
            <p:nvPr/>
          </p:nvSpPr>
          <p:spPr>
            <a:xfrm>
              <a:off x="1296327" y="1520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5</a:t>
              </a:r>
              <a:endParaRPr sz="3600" b="1">
                <a:solidFill>
                  <a:schemeClr val="lt1"/>
                </a:solidFill>
                <a:latin typeface="Arial"/>
                <a:ea typeface="Arial"/>
                <a:cs typeface="Arial"/>
                <a:sym typeface="Arial"/>
              </a:endParaRPr>
            </a:p>
          </p:txBody>
        </p:sp>
      </p:grpSp>
      <p:sp>
        <p:nvSpPr>
          <p:cNvPr id="3330" name="Google Shape;3330;p20"/>
          <p:cNvSpPr txBox="1"/>
          <p:nvPr/>
        </p:nvSpPr>
        <p:spPr>
          <a:xfrm>
            <a:off x="8139073" y="2641600"/>
            <a:ext cx="2705100" cy="195149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762 – 70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529 – 130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430 – 50 = </a:t>
            </a:r>
            <a:endParaRPr sz="2800">
              <a:solidFill>
                <a:schemeClr val="dk1"/>
              </a:solidFill>
              <a:latin typeface="Arial"/>
              <a:ea typeface="Arial"/>
              <a:cs typeface="Arial"/>
              <a:sym typeface="Arial"/>
            </a:endParaRPr>
          </a:p>
        </p:txBody>
      </p:sp>
      <p:sp>
        <p:nvSpPr>
          <p:cNvPr id="3331" name="Google Shape;3331;p20"/>
          <p:cNvSpPr txBox="1"/>
          <p:nvPr/>
        </p:nvSpPr>
        <p:spPr>
          <a:xfrm>
            <a:off x="9917072" y="2641600"/>
            <a:ext cx="927101"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692</a:t>
            </a:r>
            <a:endParaRPr sz="2800">
              <a:solidFill>
                <a:schemeClr val="dk1"/>
              </a:solidFill>
              <a:latin typeface="Arial"/>
              <a:ea typeface="Arial"/>
              <a:cs typeface="Arial"/>
              <a:sym typeface="Arial"/>
            </a:endParaRPr>
          </a:p>
        </p:txBody>
      </p:sp>
      <p:sp>
        <p:nvSpPr>
          <p:cNvPr id="3332" name="Google Shape;3332;p20"/>
          <p:cNvSpPr txBox="1"/>
          <p:nvPr/>
        </p:nvSpPr>
        <p:spPr>
          <a:xfrm>
            <a:off x="3378201" y="2163540"/>
            <a:ext cx="38100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rgbClr val="FF0000"/>
                </a:solidFill>
                <a:latin typeface="Arial"/>
                <a:ea typeface="Arial"/>
                <a:cs typeface="Arial"/>
                <a:sym typeface="Arial"/>
              </a:rPr>
              <a:t>đ</a:t>
            </a:r>
            <a:endParaRPr/>
          </a:p>
        </p:txBody>
      </p:sp>
      <p:sp>
        <p:nvSpPr>
          <p:cNvPr id="3333" name="Google Shape;3333;p20"/>
          <p:cNvSpPr txBox="1"/>
          <p:nvPr/>
        </p:nvSpPr>
        <p:spPr>
          <a:xfrm>
            <a:off x="10069472" y="3278664"/>
            <a:ext cx="927101"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399</a:t>
            </a:r>
            <a:endParaRPr sz="2800">
              <a:solidFill>
                <a:schemeClr val="dk1"/>
              </a:solidFill>
              <a:latin typeface="Arial"/>
              <a:ea typeface="Arial"/>
              <a:cs typeface="Arial"/>
              <a:sym typeface="Arial"/>
            </a:endParaRPr>
          </a:p>
        </p:txBody>
      </p:sp>
      <p:sp>
        <p:nvSpPr>
          <p:cNvPr id="3334" name="Google Shape;3334;p20"/>
          <p:cNvSpPr txBox="1"/>
          <p:nvPr/>
        </p:nvSpPr>
        <p:spPr>
          <a:xfrm>
            <a:off x="3340102" y="2780099"/>
            <a:ext cx="45719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0000"/>
                </a:solidFill>
                <a:latin typeface="Arial"/>
                <a:ea typeface="Arial"/>
                <a:cs typeface="Arial"/>
                <a:sym typeface="Arial"/>
              </a:rPr>
              <a:t>S</a:t>
            </a:r>
            <a:endParaRPr/>
          </a:p>
        </p:txBody>
      </p:sp>
      <p:sp>
        <p:nvSpPr>
          <p:cNvPr id="3335" name="Google Shape;3335;p20"/>
          <p:cNvSpPr txBox="1"/>
          <p:nvPr/>
        </p:nvSpPr>
        <p:spPr>
          <a:xfrm>
            <a:off x="10069472" y="3935880"/>
            <a:ext cx="927101"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380</a:t>
            </a:r>
            <a:endParaRPr sz="2800">
              <a:solidFill>
                <a:schemeClr val="dk1"/>
              </a:solidFill>
              <a:latin typeface="Arial"/>
              <a:ea typeface="Arial"/>
              <a:cs typeface="Arial"/>
              <a:sym typeface="Arial"/>
            </a:endParaRPr>
          </a:p>
        </p:txBody>
      </p:sp>
      <p:sp>
        <p:nvSpPr>
          <p:cNvPr id="3336" name="Google Shape;3336;p20"/>
          <p:cNvSpPr txBox="1"/>
          <p:nvPr/>
        </p:nvSpPr>
        <p:spPr>
          <a:xfrm>
            <a:off x="3684627" y="2807926"/>
            <a:ext cx="86359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rgbClr val="FF0000"/>
                </a:solidFill>
                <a:latin typeface="Arial"/>
                <a:ea typeface="Arial"/>
                <a:cs typeface="Arial"/>
                <a:sym typeface="Arial"/>
              </a:rPr>
              <a:t>399</a:t>
            </a:r>
            <a:endParaRPr sz="2800">
              <a:solidFill>
                <a:srgbClr val="FF0000"/>
              </a:solidFill>
              <a:latin typeface="Arial"/>
              <a:ea typeface="Arial"/>
              <a:cs typeface="Arial"/>
              <a:sym typeface="Arial"/>
            </a:endParaRPr>
          </a:p>
        </p:txBody>
      </p:sp>
      <p:sp>
        <p:nvSpPr>
          <p:cNvPr id="3337" name="Google Shape;3337;p20"/>
          <p:cNvSpPr txBox="1"/>
          <p:nvPr/>
        </p:nvSpPr>
        <p:spPr>
          <a:xfrm>
            <a:off x="3378201" y="3163137"/>
            <a:ext cx="38100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rgbClr val="FF0000"/>
                </a:solidFill>
                <a:latin typeface="Arial"/>
                <a:ea typeface="Arial"/>
                <a:cs typeface="Arial"/>
                <a:sym typeface="Arial"/>
              </a:rPr>
              <a:t>đ</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27"/>
                                        </p:tgtEl>
                                        <p:attrNameLst>
                                          <p:attrName>style.visibility</p:attrName>
                                        </p:attrNameLst>
                                      </p:cBhvr>
                                      <p:to>
                                        <p:strVal val="visible"/>
                                      </p:to>
                                    </p:set>
                                    <p:animEffect transition="in" filter="fade">
                                      <p:cBhvr>
                                        <p:cTn id="7" dur="500"/>
                                        <p:tgtEl>
                                          <p:spTgt spid="33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6"/>
                                        </p:tgtEl>
                                        <p:attrNameLst>
                                          <p:attrName>style.visibility</p:attrName>
                                        </p:attrNameLst>
                                      </p:cBhvr>
                                      <p:to>
                                        <p:strVal val="visible"/>
                                      </p:to>
                                    </p:set>
                                    <p:animEffect transition="in" filter="fade">
                                      <p:cBhvr>
                                        <p:cTn id="12" dur="500"/>
                                        <p:tgtEl>
                                          <p:spTgt spid="33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0">
                                            <p:txEl>
                                              <p:pRg st="0" end="0"/>
                                            </p:txEl>
                                          </p:spTgt>
                                        </p:tgtEl>
                                        <p:attrNameLst>
                                          <p:attrName>style.visibility</p:attrName>
                                        </p:attrNameLst>
                                      </p:cBhvr>
                                      <p:to>
                                        <p:strVal val="visible"/>
                                      </p:to>
                                    </p:set>
                                    <p:animEffect transition="in" filter="fade">
                                      <p:cBhvr>
                                        <p:cTn id="17" dur="500"/>
                                        <p:tgtEl>
                                          <p:spTgt spid="333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0">
                                            <p:txEl>
                                              <p:pRg st="1" end="1"/>
                                            </p:txEl>
                                          </p:spTgt>
                                        </p:tgtEl>
                                        <p:attrNameLst>
                                          <p:attrName>style.visibility</p:attrName>
                                        </p:attrNameLst>
                                      </p:cBhvr>
                                      <p:to>
                                        <p:strVal val="visible"/>
                                      </p:to>
                                    </p:set>
                                    <p:animEffect transition="in" filter="fade">
                                      <p:cBhvr>
                                        <p:cTn id="22" dur="500"/>
                                        <p:tgtEl>
                                          <p:spTgt spid="3330">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0">
                                            <p:txEl>
                                              <p:pRg st="2" end="2"/>
                                            </p:txEl>
                                          </p:spTgt>
                                        </p:tgtEl>
                                        <p:attrNameLst>
                                          <p:attrName>style.visibility</p:attrName>
                                        </p:attrNameLst>
                                      </p:cBhvr>
                                      <p:to>
                                        <p:strVal val="visible"/>
                                      </p:to>
                                    </p:set>
                                    <p:animEffect transition="in" filter="fade">
                                      <p:cBhvr>
                                        <p:cTn id="27" dur="500"/>
                                        <p:tgtEl>
                                          <p:spTgt spid="3330">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1">
                                            <p:txEl>
                                              <p:pRg st="0" end="0"/>
                                            </p:txEl>
                                          </p:spTgt>
                                        </p:tgtEl>
                                        <p:attrNameLst>
                                          <p:attrName>style.visibility</p:attrName>
                                        </p:attrNameLst>
                                      </p:cBhvr>
                                      <p:to>
                                        <p:strVal val="visible"/>
                                      </p:to>
                                    </p:set>
                                    <p:animEffect transition="in" filter="fade">
                                      <p:cBhvr>
                                        <p:cTn id="32" dur="500"/>
                                        <p:tgtEl>
                                          <p:spTgt spid="333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332"/>
                                        </p:tgtEl>
                                        <p:attrNameLst>
                                          <p:attrName>style.visibility</p:attrName>
                                        </p:attrNameLst>
                                      </p:cBhvr>
                                      <p:to>
                                        <p:strVal val="visible"/>
                                      </p:to>
                                    </p:set>
                                    <p:animEffect transition="in" filter="fade">
                                      <p:cBhvr>
                                        <p:cTn id="37" dur="500"/>
                                        <p:tgtEl>
                                          <p:spTgt spid="333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333">
                                            <p:txEl>
                                              <p:pRg st="0" end="0"/>
                                            </p:txEl>
                                          </p:spTgt>
                                        </p:tgtEl>
                                        <p:attrNameLst>
                                          <p:attrName>style.visibility</p:attrName>
                                        </p:attrNameLst>
                                      </p:cBhvr>
                                      <p:to>
                                        <p:strVal val="visible"/>
                                      </p:to>
                                    </p:set>
                                    <p:animEffect transition="in" filter="fade">
                                      <p:cBhvr>
                                        <p:cTn id="42" dur="500"/>
                                        <p:tgtEl>
                                          <p:spTgt spid="333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334"/>
                                        </p:tgtEl>
                                        <p:attrNameLst>
                                          <p:attrName>style.visibility</p:attrName>
                                        </p:attrNameLst>
                                      </p:cBhvr>
                                      <p:to>
                                        <p:strVal val="visible"/>
                                      </p:to>
                                    </p:set>
                                    <p:animEffect transition="in" filter="fade">
                                      <p:cBhvr>
                                        <p:cTn id="47" dur="500"/>
                                        <p:tgtEl>
                                          <p:spTgt spid="333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336"/>
                                        </p:tgtEl>
                                        <p:attrNameLst>
                                          <p:attrName>style.visibility</p:attrName>
                                        </p:attrNameLst>
                                      </p:cBhvr>
                                      <p:to>
                                        <p:strVal val="visible"/>
                                      </p:to>
                                    </p:set>
                                    <p:animEffect transition="in" filter="fade">
                                      <p:cBhvr>
                                        <p:cTn id="52" dur="500"/>
                                        <p:tgtEl>
                                          <p:spTgt spid="333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335">
                                            <p:txEl>
                                              <p:pRg st="0" end="0"/>
                                            </p:txEl>
                                          </p:spTgt>
                                        </p:tgtEl>
                                        <p:attrNameLst>
                                          <p:attrName>style.visibility</p:attrName>
                                        </p:attrNameLst>
                                      </p:cBhvr>
                                      <p:to>
                                        <p:strVal val="visible"/>
                                      </p:to>
                                    </p:set>
                                    <p:animEffect transition="in" filter="fade">
                                      <p:cBhvr>
                                        <p:cTn id="57" dur="500"/>
                                        <p:tgtEl>
                                          <p:spTgt spid="3335">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337"/>
                                        </p:tgtEl>
                                        <p:attrNameLst>
                                          <p:attrName>style.visibility</p:attrName>
                                        </p:attrNameLst>
                                      </p:cBhvr>
                                      <p:to>
                                        <p:strVal val="visible"/>
                                      </p:to>
                                    </p:set>
                                    <p:animEffect transition="in" filter="fade">
                                      <p:cBhvr>
                                        <p:cTn id="62" dur="500"/>
                                        <p:tgtEl>
                                          <p:spTgt spid="3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289</Words>
  <Application>Microsoft Office PowerPoint</Application>
  <PresentationFormat>Widescreen</PresentationFormat>
  <Paragraphs>63</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UTM Cookies</vt:lpstr>
      <vt:lpstr>Arial</vt:lpstr>
      <vt:lpstr>Cookie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Admin</cp:lastModifiedBy>
  <cp:revision>1</cp:revision>
  <dcterms:created xsi:type="dcterms:W3CDTF">2021-06-02T01:34:28Z</dcterms:created>
  <dcterms:modified xsi:type="dcterms:W3CDTF">2025-02-13T11:03:09Z</dcterms:modified>
</cp:coreProperties>
</file>