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82" r:id="rId3"/>
    <p:sldId id="265" r:id="rId4"/>
    <p:sldId id="266" r:id="rId5"/>
    <p:sldId id="267" r:id="rId6"/>
    <p:sldId id="268" r:id="rId7"/>
    <p:sldId id="269" r:id="rId8"/>
  </p:sldIdLst>
  <p:sldSz cx="12192000" cy="6858000"/>
  <p:notesSz cx="6858000" cy="9144000"/>
  <p:embeddedFontLst>
    <p:embeddedFont>
      <p:font typeface="Cookie" panose="020B0604020202020204" charset="0"/>
      <p:regular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34" Type="http://schemas.openxmlformats.org/officeDocument/2006/relationships/presProps" Target="presProps.xml"/><Relationship Id="rId7" Type="http://schemas.openxmlformats.org/officeDocument/2006/relationships/slide" Target="slides/slide6.xml"/><Relationship Id="rId33"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37" Type="http://schemas.openxmlformats.org/officeDocument/2006/relationships/tableStyles" Target="tableStyles.xml"/><Relationship Id="rId5" Type="http://schemas.openxmlformats.org/officeDocument/2006/relationships/slide" Target="slides/slide4.xml"/><Relationship Id="rId36"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ACD868"/>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84948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D0A635F-595D-7944-B06B-0F42D3C7303D}"/>
              </a:ext>
            </a:extLst>
          </p:cNvPr>
          <p:cNvSpPr txBox="1"/>
          <p:nvPr/>
        </p:nvSpPr>
        <p:spPr>
          <a:xfrm>
            <a:off x="1085088" y="137769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D05E2FA4-701D-4C92-898E-7EE4AF07FEBA}"/>
              </a:ext>
            </a:extLst>
          </p:cNvPr>
          <p:cNvSpPr txBox="1"/>
          <p:nvPr/>
        </p:nvSpPr>
        <p:spPr>
          <a:xfrm>
            <a:off x="1800411" y="2491760"/>
            <a:ext cx="8302752" cy="1754326"/>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8000" b="1" i="0" u="none" strike="noStrike" kern="1200" cap="none" spc="0" normalizeH="0" baseline="0" noProof="0" smtClean="0">
                <a:ln>
                  <a:solidFill>
                    <a:srgbClr val="F79646">
                      <a:lumMod val="50000"/>
                    </a:srgbClr>
                  </a:solidFill>
                </a:ln>
                <a:solidFill>
                  <a:srgbClr val="00B050"/>
                </a:solidFill>
                <a:effectLst/>
                <a:uLnTx/>
                <a:uFillTx/>
                <a:latin typeface="UTM Cookies"/>
                <a:ea typeface="+mn-ea"/>
                <a:cs typeface="+mn-cs"/>
              </a:rPr>
              <a:t>LUYỆN TẬP</a:t>
            </a: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1000" b="1" i="0" u="none" strike="noStrike" kern="1200" cap="none" spc="0" normalizeH="0" baseline="0" noProof="0" smtClean="0">
              <a:ln>
                <a:solidFill>
                  <a:srgbClr val="F79646">
                    <a:lumMod val="50000"/>
                  </a:srgbClr>
                </a:solidFill>
              </a:ln>
              <a:solidFill>
                <a:srgbClr val="00B050"/>
              </a:solidFill>
              <a:effectLst/>
              <a:uLnTx/>
              <a:uFillTx/>
              <a:latin typeface="UTM Cookies"/>
              <a:ea typeface="+mn-ea"/>
              <a:cs typeface="+mn-cs"/>
            </a:endParaRPr>
          </a:p>
        </p:txBody>
      </p:sp>
      <p:pic>
        <p:nvPicPr>
          <p:cNvPr id="7" name="Picture 6" descr="C:\Users\TUAN\Downloads\Luyện tập 1.png">
            <a:extLst>
              <a:ext uri="{FF2B5EF4-FFF2-40B4-BE49-F238E27FC236}">
                <a16:creationId xmlns:a16="http://schemas.microsoft.com/office/drawing/2014/main" id="{D9A25732-3FE0-E74A-8507-85B02CEA8FCE}"/>
              </a:ext>
            </a:extLst>
          </p:cNvPr>
          <p:cNvPicPr>
            <a:picLocks noChangeAspect="1" noChangeArrowheads="1"/>
          </p:cNvPicPr>
          <p:nvPr/>
        </p:nvPicPr>
        <p:blipFill>
          <a:blip r:embed="rId2" cstate="print"/>
          <a:srcRect/>
          <a:stretch>
            <a:fillRect/>
          </a:stretch>
        </p:blipFill>
        <p:spPr bwMode="auto">
          <a:xfrm>
            <a:off x="454528" y="267230"/>
            <a:ext cx="2691766" cy="1038671"/>
          </a:xfrm>
          <a:prstGeom prst="rect">
            <a:avLst/>
          </a:prstGeom>
          <a:noFill/>
        </p:spPr>
      </p:pic>
    </p:spTree>
    <p:extLst>
      <p:ext uri="{BB962C8B-B14F-4D97-AF65-F5344CB8AC3E}">
        <p14:creationId xmlns:p14="http://schemas.microsoft.com/office/powerpoint/2010/main" val="161294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a:t>
            </a:r>
            <a:r>
              <a:rPr lang="en-US" sz="2800" smtClean="0">
                <a:solidFill>
                  <a:schemeClr val="dk1"/>
                </a:solidFill>
                <a:latin typeface="Arial"/>
                <a:ea typeface="Arial"/>
                <a:cs typeface="Arial"/>
                <a:sym typeface="Arial"/>
              </a:rPr>
              <a:t>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a:t>
            </a:r>
            <a:r>
              <a:rPr lang="en-US" sz="2800" smtClean="0">
                <a:solidFill>
                  <a:schemeClr val="dk1"/>
                </a:solidFill>
                <a:latin typeface="Arial"/>
                <a:ea typeface="Arial"/>
                <a:cs typeface="Arial"/>
                <a:sym typeface="Arial"/>
              </a:rPr>
              <a:t>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a:t>
            </a:r>
            <a:r>
              <a:rPr lang="en-US" sz="2800" smtClean="0">
                <a:solidFill>
                  <a:schemeClr val="dk1"/>
                </a:solidFill>
                <a:latin typeface="Arial"/>
                <a:ea typeface="Arial"/>
                <a:cs typeface="Arial"/>
                <a:sym typeface="Arial"/>
              </a:rPr>
              <a:t>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59"/>
                                        </p:tgtEl>
                                        <p:attrNameLst>
                                          <p:attrName>style.visibility</p:attrName>
                                        </p:attrNameLst>
                                      </p:cBhvr>
                                      <p:to>
                                        <p:strVal val="visible"/>
                                      </p:to>
                                    </p:set>
                                    <p:animEffect transition="in" filter="fade">
                                      <p:cBhvr>
                                        <p:cTn id="30" dur="1000"/>
                                        <p:tgtEl>
                                          <p:spTgt spid="315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1" end="1"/>
                                            </p:txEl>
                                          </p:spTgt>
                                        </p:tgtEl>
                                        <p:attrNameLst>
                                          <p:attrName>style.visibility</p:attrName>
                                        </p:attrNameLst>
                                      </p:cBhvr>
                                      <p:to>
                                        <p:strVal val="visible"/>
                                      </p:to>
                                    </p:set>
                                    <p:animEffect transition="in" filter="fade">
                                      <p:cBhvr>
                                        <p:cTn id="35" dur="500"/>
                                        <p:tgtEl>
                                          <p:spTgt spid="316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2" end="2"/>
                                            </p:txEl>
                                          </p:spTgt>
                                        </p:tgtEl>
                                        <p:attrNameLst>
                                          <p:attrName>style.visibility</p:attrName>
                                        </p:attrNameLst>
                                      </p:cBhvr>
                                      <p:to>
                                        <p:strVal val="visible"/>
                                      </p:to>
                                    </p:set>
                                    <p:animEffect transition="in" filter="fade">
                                      <p:cBhvr>
                                        <p:cTn id="40" dur="500"/>
                                        <p:tgtEl>
                                          <p:spTgt spid="316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8"/>
                                        </p:tgtEl>
                                        <p:attrNameLst>
                                          <p:attrName>style.visibility</p:attrName>
                                        </p:attrNameLst>
                                      </p:cBhvr>
                                      <p:to>
                                        <p:strVal val="visible"/>
                                      </p:to>
                                    </p:set>
                                    <p:animEffect transition="in" filter="fade">
                                      <p:cBhvr>
                                        <p:cTn id="45" dur="1000"/>
                                        <p:tgtEl>
                                          <p:spTgt spid="315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60">
                                            <p:txEl>
                                              <p:pRg st="3" end="3"/>
                                            </p:txEl>
                                          </p:spTgt>
                                        </p:tgtEl>
                                        <p:attrNameLst>
                                          <p:attrName>style.visibility</p:attrName>
                                        </p:attrNameLst>
                                      </p:cBhvr>
                                      <p:to>
                                        <p:strVal val="visible"/>
                                      </p:to>
                                    </p:set>
                                    <p:animEffect transition="in" filter="fade">
                                      <p:cBhvr>
                                        <p:cTn id="50" dur="500"/>
                                        <p:tgtEl>
                                          <p:spTgt spid="316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83"/>
                                        </p:tgtEl>
                                        <p:attrNameLst>
                                          <p:attrName>style.visibility</p:attrName>
                                        </p:attrNameLst>
                                      </p:cBhvr>
                                      <p:to>
                                        <p:strVal val="visible"/>
                                      </p:to>
                                    </p:set>
                                    <p:animEffect transition="in" filter="barn(inVertical)">
                                      <p:cBhvr>
                                        <p:cTn id="17" dur="500"/>
                                        <p:tgtEl>
                                          <p:spTgt spid="318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84"/>
                                        </p:tgtEl>
                                        <p:attrNameLst>
                                          <p:attrName>style.visibility</p:attrName>
                                        </p:attrNameLst>
                                      </p:cBhvr>
                                      <p:to>
                                        <p:strVal val="visible"/>
                                      </p:to>
                                    </p:set>
                                    <p:animEffect transition="in" filter="barn(inVertical)">
                                      <p:cBhvr>
                                        <p:cTn id="22" dur="500"/>
                                        <p:tgtEl>
                                          <p:spTgt spid="318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185"/>
                                        </p:tgtEl>
                                        <p:attrNameLst>
                                          <p:attrName>style.visibility</p:attrName>
                                        </p:attrNameLst>
                                      </p:cBhvr>
                                      <p:to>
                                        <p:strVal val="visible"/>
                                      </p:to>
                                    </p:set>
                                    <p:animEffect transition="in" filter="barn(inVertical)">
                                      <p:cBhvr>
                                        <p:cTn id="27" dur="500"/>
                                        <p:tgtEl>
                                          <p:spTgt spid="3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3" grpId="0" animBg="1"/>
      <p:bldP spid="3184" grpId="0" animBg="1"/>
      <p:bldP spid="31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018990"/>
            <a:ext cx="3319215"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00B0F0"/>
                </a:solidFill>
                <a:sym typeface="Arial"/>
              </a:rPr>
              <a:t>Tóm tắt:</a:t>
            </a:r>
            <a:endParaRPr>
              <a:solidFill>
                <a:srgbClr val="00B0F0"/>
              </a:solidFill>
            </a:endParaRPr>
          </a:p>
          <a:p>
            <a:pPr marL="0" marR="0" lvl="0" indent="0" algn="l" rtl="0">
              <a:lnSpc>
                <a:spcPct val="142857"/>
              </a:lnSpc>
              <a:spcBef>
                <a:spcPts val="0"/>
              </a:spcBef>
              <a:spcAft>
                <a:spcPts val="0"/>
              </a:spcAft>
              <a:buNone/>
            </a:pPr>
            <a:r>
              <a:rPr lang="en-US" sz="2800">
                <a:solidFill>
                  <a:srgbClr val="00B0F0"/>
                </a:solidFill>
                <a:latin typeface="Arial"/>
                <a:ea typeface="Arial"/>
                <a:cs typeface="Arial"/>
                <a:sym typeface="Arial"/>
              </a:rPr>
              <a:t>Có       : 205 người</a:t>
            </a:r>
            <a:endParaRPr sz="2800">
              <a:solidFill>
                <a:srgbClr val="00B0F0"/>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00B0F0"/>
                </a:solidFill>
                <a:latin typeface="Arial"/>
                <a:ea typeface="Arial"/>
                <a:cs typeface="Arial"/>
                <a:sym typeface="Arial"/>
              </a:rPr>
              <a:t>Nghỉ    : 12 người</a:t>
            </a:r>
            <a:endParaRPr sz="2800">
              <a:solidFill>
                <a:srgbClr val="00B0F0"/>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00B0F0"/>
                </a:solidFill>
                <a:sym typeface="Arial"/>
              </a:rPr>
              <a:t>Còn lại: … người?</a:t>
            </a:r>
            <a:endParaRPr>
              <a:solidFill>
                <a:srgbClr val="00B0F0"/>
              </a:solidFill>
            </a:endParaRPr>
          </a:p>
        </p:txBody>
      </p:sp>
      <p:sp>
        <p:nvSpPr>
          <p:cNvPr id="3205" name="Google Shape;3205;p13"/>
          <p:cNvSpPr txBox="1"/>
          <p:nvPr/>
        </p:nvSpPr>
        <p:spPr>
          <a:xfrm>
            <a:off x="1529385" y="3950763"/>
            <a:ext cx="9523946"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r>
              <a:rPr lang="en-US" sz="2800" smtClean="0">
                <a:solidFill>
                  <a:srgbClr val="E36C09"/>
                </a:solidFill>
                <a:latin typeface="Arial"/>
                <a:ea typeface="Arial"/>
                <a:cs typeface="Arial"/>
                <a:sym typeface="Arial"/>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243</Words>
  <Application>Microsoft Office PowerPoint</Application>
  <PresentationFormat>Widescreen</PresentationFormat>
  <Paragraphs>67</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UTM Cookies</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5</cp:revision>
  <dcterms:created xsi:type="dcterms:W3CDTF">2021-06-02T01:34:28Z</dcterms:created>
  <dcterms:modified xsi:type="dcterms:W3CDTF">2025-04-15T03:17:15Z</dcterms:modified>
</cp:coreProperties>
</file>