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2" r:id="rId4"/>
    <p:sldId id="273" r:id="rId5"/>
    <p:sldId id="274" r:id="rId6"/>
    <p:sldId id="275" r:id="rId7"/>
    <p:sldId id="278" r:id="rId8"/>
    <p:sldId id="276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656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0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0411" y="2491760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5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5943359" y="1659704"/>
            <a:ext cx="5512285" cy="3559860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431074" y="1659704"/>
            <a:ext cx="5512285" cy="3559860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1916140"/>
            <a:ext cx="54084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121    +    437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558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1916140"/>
            <a:ext cx="481619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160    +    382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         542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/>
          </a:p>
        </p:txBody>
      </p:sp>
      <p:sp>
        <p:nvSpPr>
          <p:cNvPr id="3586" name="Google Shape;3586;p18"/>
          <p:cNvSpPr/>
          <p:nvPr/>
        </p:nvSpPr>
        <p:spPr>
          <a:xfrm>
            <a:off x="2327565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4225638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lớn nhất nằm trong hình tròn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842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 bé nhất nằm trong hình vuông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smtClean="0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842 </a:t>
              </a: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– 410 = </a:t>
              </a:r>
              <a:r>
                <a:rPr lang="en-US" sz="3600" b="1" smtClean="0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432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977307" y="3875987"/>
            <a:ext cx="102437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rgbClr val="E36C09"/>
                </a:solidFill>
                <a:sym typeface="Arial"/>
              </a:rPr>
              <a:t>a/ Trong các cây cầu trên, cầu nào dài nhất, cầu nào ngắn nhất?</a:t>
            </a:r>
            <a:endParaRPr sz="2400"/>
          </a:p>
        </p:txBody>
      </p:sp>
      <p:sp>
        <p:nvSpPr>
          <p:cNvPr id="7" name="Google Shape;3620;p20"/>
          <p:cNvSpPr txBox="1"/>
          <p:nvPr/>
        </p:nvSpPr>
        <p:spPr>
          <a:xfrm>
            <a:off x="1115193" y="4507409"/>
            <a:ext cx="102437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FF0000"/>
                </a:solidFill>
                <a:sym typeface="Arial"/>
              </a:rPr>
              <a:t>Cầu Bến Thuỷ 2 dài nhất (1000 m)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  <a:sym typeface="Arial"/>
              </a:rPr>
              <a:t>ầu Trường Tiền ngắn nhất (403 m)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Biết chiều dài của một số cây cầu như sau: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1948490" y="3745359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 giải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Cầu Bãi Cháy dài hơn cầu Trường Tiền số mét là: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                  Đáp số: 500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8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1547893" y="4112801"/>
            <a:ext cx="916166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chuyển chỗ một que tính để được số lớn nhất có thể.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hiệu của số thu được ở câu a với số ban đầu.</a:t>
            </a:r>
            <a:endParaRPr/>
          </a:p>
        </p:txBody>
      </p:sp>
      <p:sp>
        <p:nvSpPr>
          <p:cNvPr id="3645" name="Google Shape;3645;p21"/>
          <p:cNvSpPr/>
          <p:nvPr/>
        </p:nvSpPr>
        <p:spPr>
          <a:xfrm>
            <a:off x="8827227" y="2411166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942565" y="5547380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7089618" y="571590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386</Words>
  <Application>Microsoft Office PowerPoint</Application>
  <PresentationFormat>Widescreen</PresentationFormat>
  <Paragraphs>75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2021-06-02T01:34:28Z</dcterms:created>
  <dcterms:modified xsi:type="dcterms:W3CDTF">2025-04-10T05:07:20Z</dcterms:modified>
</cp:coreProperties>
</file>