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7" r:id="rId3"/>
    <p:sldMasterId id="2147483689" r:id="rId4"/>
    <p:sldMasterId id="2147483702" r:id="rId5"/>
  </p:sldMasterIdLst>
  <p:notesMasterIdLst>
    <p:notesMasterId r:id="rId18"/>
  </p:notesMasterIdLst>
  <p:sldIdLst>
    <p:sldId id="256" r:id="rId6"/>
    <p:sldId id="2007577108" r:id="rId7"/>
    <p:sldId id="2007577109" r:id="rId8"/>
    <p:sldId id="2007577107" r:id="rId9"/>
    <p:sldId id="297" r:id="rId10"/>
    <p:sldId id="272" r:id="rId11"/>
    <p:sldId id="273" r:id="rId12"/>
    <p:sldId id="274" r:id="rId13"/>
    <p:sldId id="329" r:id="rId14"/>
    <p:sldId id="257" r:id="rId15"/>
    <p:sldId id="2007577131" r:id="rId16"/>
    <p:sldId id="200757713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31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7CF99D-219F-4203-B742-1DDA97993456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08BBD3-5B3A-435D-B285-87A7E11D8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63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21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22574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2/3/2026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595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2/3/2026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413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386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9797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82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626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6436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11376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8621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198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19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3065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10101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9096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55568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8227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1544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13181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/>
              <a:t>2/3/2026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4485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  <a:t>2/3/2026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2554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906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4682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/>
              <a:t>2/3/2026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2848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/>
              <a:t>2/3/2026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2006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/>
              <a:t>2/3/2026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3077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/>
              <a:t>2/3/2026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266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/>
              <a:t>2/3/2026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450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/>
              <a:t>2/3/2026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1374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/>
              <a:t>2/3/2026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028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/>
              <a:t>2/3/2026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0070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912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83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1427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34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20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716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45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091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18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726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43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0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27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3173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8" descr="A picture containing food&#10;&#10;Description automatically generated">
            <a:extLst>
              <a:ext uri="{FF2B5EF4-FFF2-40B4-BE49-F238E27FC236}">
                <a16:creationId xmlns:a16="http://schemas.microsoft.com/office/drawing/2014/main" id="{19738448-96B8-E661-6837-9873636292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BE9738-A46A-15AA-93B5-AB6F917479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170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968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148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937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2/3/2026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456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48497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1031" name="Picture 2" descr="C:\Users\THUTUY~1\AppData\Local\Temp\Rar$DI01.187\Y.pn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7733" y="0"/>
            <a:ext cx="12124267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F19C97-F1C5-4DBF-82B3-DBC9017E4FF5}"/>
              </a:ext>
            </a:extLst>
          </p:cNvPr>
          <p:cNvSpPr txBox="1"/>
          <p:nvPr userDrawn="1"/>
        </p:nvSpPr>
        <p:spPr>
          <a:xfrm>
            <a:off x="8598878" y="0"/>
            <a:ext cx="352539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556238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594581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A30042-F4C7-43B3-B8FA-55006788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54882-F5EA-40F7-884C-846AD3BFE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49E4E-EA8C-4386-8A28-D0A36E6D8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3C0A-A6D9-4170-9D27-9102EE221837}" type="datetime1">
              <a:rPr lang="en-US" smtClean="0"/>
              <a:t>2/3/2026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11C1F-2FB1-4A1F-A6E9-A7FFB530C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51DFEC-D345-411B-9C42-13B82B5A6F84}"/>
              </a:ext>
            </a:extLst>
          </p:cNvPr>
          <p:cNvSpPr txBox="1"/>
          <p:nvPr userDrawn="1"/>
        </p:nvSpPr>
        <p:spPr>
          <a:xfrm>
            <a:off x="8913202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539408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268694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2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15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png"/><Relationship Id="rId11" Type="http://schemas.openxmlformats.org/officeDocument/2006/relationships/image" Target="../media/image27.png"/><Relationship Id="rId5" Type="http://schemas.openxmlformats.org/officeDocument/2006/relationships/image" Target="../media/image16.png"/><Relationship Id="rId10" Type="http://schemas.openxmlformats.org/officeDocument/2006/relationships/image" Target="../media/image26.png"/><Relationship Id="rId4" Type="http://schemas.openxmlformats.org/officeDocument/2006/relationships/image" Target="../media/image12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53863" y="2704357"/>
            <a:ext cx="7227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 Y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7348002" y="1941338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91D19-F068-E061-A96A-73FA92A9B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picture containing food&#10;&#10;Description automatically generated">
            <a:extLst>
              <a:ext uri="{FF2B5EF4-FFF2-40B4-BE49-F238E27FC236}">
                <a16:creationId xmlns:a16="http://schemas.microsoft.com/office/drawing/2014/main" id="{AA5174BF-5E99-AD46-4D4B-61C0804D62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99"/>
            <a:ext cx="12192000" cy="6858000"/>
          </a:xfr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91BEC9DD-0558-26A7-42DB-69BD00A83D1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59" y="-243839"/>
            <a:ext cx="1635760" cy="163576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B6A4EFE-F0F4-94A3-1B6C-5C80BEE6981D}"/>
              </a:ext>
            </a:extLst>
          </p:cNvPr>
          <p:cNvGrpSpPr/>
          <p:nvPr/>
        </p:nvGrpSpPr>
        <p:grpSpPr>
          <a:xfrm>
            <a:off x="11028288" y="0"/>
            <a:ext cx="1388794" cy="385931"/>
            <a:chOff x="11007968" y="30631"/>
            <a:chExt cx="1388794" cy="38593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DE643B6-F515-2D2A-1D51-E805D240D67B}"/>
                </a:ext>
              </a:extLst>
            </p:cNvPr>
            <p:cNvSpPr txBox="1"/>
            <p:nvPr/>
          </p:nvSpPr>
          <p:spPr>
            <a:xfrm>
              <a:off x="11007968" y="30631"/>
              <a:ext cx="13481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SVNCinnamoncake" panose="02000000000000000000" pitchFamily="2" charset="0"/>
                  <a:ea typeface="+mn-ea"/>
                  <a:cs typeface="+mn-cs"/>
                </a:rPr>
                <a:t>Măng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SVNCinnamoncake" panose="02000000000000000000" pitchFamily="2" charset="0"/>
                  <a:ea typeface="+mn-ea"/>
                  <a:cs typeface="+mn-cs"/>
                </a:rPr>
                <a:t> Non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08C9F2E-77E7-C5CD-7974-E0F9A17464E4}"/>
                </a:ext>
              </a:extLst>
            </p:cNvPr>
            <p:cNvSpPr txBox="1"/>
            <p:nvPr/>
          </p:nvSpPr>
          <p:spPr>
            <a:xfrm>
              <a:off x="11048608" y="47230"/>
              <a:ext cx="13481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#9Slide07 SVNCinnamoncake" panose="02000000000000000000" pitchFamily="2" charset="0"/>
                  <a:ea typeface="+mn-ea"/>
                  <a:cs typeface="+mn-cs"/>
                </a:rPr>
                <a:t>Măng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#9Slide07 SVNCinnamoncake" panose="02000000000000000000" pitchFamily="2" charset="0"/>
                  <a:ea typeface="+mn-ea"/>
                  <a:cs typeface="+mn-cs"/>
                </a:rPr>
                <a:t> Non</a:t>
              </a:r>
            </a:p>
          </p:txBody>
        </p:sp>
      </p:grpSp>
      <p:pic>
        <p:nvPicPr>
          <p:cNvPr id="14" name="图片 1">
            <a:extLst>
              <a:ext uri="{FF2B5EF4-FFF2-40B4-BE49-F238E27FC236}">
                <a16:creationId xmlns:a16="http://schemas.microsoft.com/office/drawing/2014/main" id="{F85785C5-9FB8-BD73-41E1-F19B7BB10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4113" y="1641205"/>
            <a:ext cx="7637329" cy="45361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5BBE6F6-EA45-1A2A-0980-B3A1341192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3197" y="3638720"/>
            <a:ext cx="3582468" cy="30936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7723E8-940B-8AB3-C883-FA28240E20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2721" y="738200"/>
            <a:ext cx="551126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202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B86E24-E9C4-8557-285D-F60DE1C65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20" y="0"/>
            <a:ext cx="12611302" cy="7010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ABCBC3-3497-88E2-0D89-935111EBA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861" y="0"/>
            <a:ext cx="8041321" cy="39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194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3BFF1C80-DBAB-43DD-A909-F3A9E04AB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70" y="156043"/>
            <a:ext cx="4028675" cy="46565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0BD64D-85DD-4DB5-911E-8E12982B7FDA}"/>
              </a:ext>
            </a:extLst>
          </p:cNvPr>
          <p:cNvSpPr txBox="1"/>
          <p:nvPr/>
        </p:nvSpPr>
        <p:spPr>
          <a:xfrm>
            <a:off x="429658" y="749147"/>
            <a:ext cx="2522862" cy="351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B77C6B-023F-4D2E-815A-978C5A68DC6C}"/>
              </a:ext>
            </a:extLst>
          </p:cNvPr>
          <p:cNvSpPr txBox="1"/>
          <p:nvPr/>
        </p:nvSpPr>
        <p:spPr>
          <a:xfrm>
            <a:off x="1782896" y="4812563"/>
            <a:ext cx="8626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8 li;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li. </a:t>
            </a:r>
          </a:p>
        </p:txBody>
      </p:sp>
      <p:pic>
        <p:nvPicPr>
          <p:cNvPr id="6" name="Picture 5" descr="cách viết chữ y">
            <a:extLst>
              <a:ext uri="{FF2B5EF4-FFF2-40B4-BE49-F238E27FC236}">
                <a16:creationId xmlns:a16="http://schemas.microsoft.com/office/drawing/2014/main" id="{EEBE4A05-D865-4C06-84A1-93CA48D2CA0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520" y="749146"/>
            <a:ext cx="2522862" cy="3183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432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chữ hoa Y 2.5 ly">
            <a:hlinkClick r:id="" action="ppaction://media"/>
            <a:extLst>
              <a:ext uri="{FF2B5EF4-FFF2-40B4-BE49-F238E27FC236}">
                <a16:creationId xmlns:a16="http://schemas.microsoft.com/office/drawing/2014/main" id="{E59C20A2-7967-4E13-A187-935E3B38E7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4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ập viết chữ hoa Y">
            <a:hlinkClick r:id="" action="ppaction://media"/>
            <a:extLst>
              <a:ext uri="{FF2B5EF4-FFF2-40B4-BE49-F238E27FC236}">
                <a16:creationId xmlns:a16="http://schemas.microsoft.com/office/drawing/2014/main" id="{1A855B12-D209-47F9-9F5F-904AB26DD5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7103" y="371916"/>
            <a:ext cx="8513285" cy="548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50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776538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871913" y="5221288"/>
            <a:ext cx="779462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838701" y="5210175"/>
            <a:ext cx="855663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Oval 18"/>
          <p:cNvSpPr/>
          <p:nvPr/>
        </p:nvSpPr>
        <p:spPr>
          <a:xfrm>
            <a:off x="3581400" y="3786188"/>
            <a:ext cx="457200" cy="4572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Text Box 16"/>
          <p:cNvSpPr txBox="1"/>
          <p:nvPr/>
        </p:nvSpPr>
        <p:spPr>
          <a:xfrm>
            <a:off x="3581400" y="3116263"/>
            <a:ext cx="16002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 6 ô li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971800" y="1143001"/>
            <a:ext cx="3124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 ý đúng nhất:</a:t>
            </a:r>
          </a:p>
        </p:txBody>
      </p:sp>
      <p:sp>
        <p:nvSpPr>
          <p:cNvPr id="11" name="Text Box 14"/>
          <p:cNvSpPr txBox="1"/>
          <p:nvPr/>
        </p:nvSpPr>
        <p:spPr>
          <a:xfrm>
            <a:off x="2743200" y="2049464"/>
            <a:ext cx="5181600" cy="8066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*Con chữ Y cỡ vừa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 mấy ô li ?</a:t>
            </a:r>
          </a:p>
        </p:txBody>
      </p:sp>
      <p:sp>
        <p:nvSpPr>
          <p:cNvPr id="12" name="Text Box 17"/>
          <p:cNvSpPr txBox="1"/>
          <p:nvPr/>
        </p:nvSpPr>
        <p:spPr>
          <a:xfrm>
            <a:off x="3595688" y="3725863"/>
            <a:ext cx="16002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8 ô li</a:t>
            </a:r>
          </a:p>
        </p:txBody>
      </p:sp>
      <p:sp>
        <p:nvSpPr>
          <p:cNvPr id="13" name="Text Box 19"/>
          <p:cNvSpPr txBox="1"/>
          <p:nvPr/>
        </p:nvSpPr>
        <p:spPr>
          <a:xfrm>
            <a:off x="3581400" y="4259264"/>
            <a:ext cx="13716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c) 7 ô li</a:t>
            </a:r>
          </a:p>
        </p:txBody>
      </p:sp>
      <p:grpSp>
        <p:nvGrpSpPr>
          <p:cNvPr id="3084" name="Group 22"/>
          <p:cNvGrpSpPr/>
          <p:nvPr/>
        </p:nvGrpSpPr>
        <p:grpSpPr>
          <a:xfrm>
            <a:off x="6792914" y="914401"/>
            <a:ext cx="3605120" cy="5578475"/>
            <a:chOff x="5268913" y="914400"/>
            <a:chExt cx="2960687" cy="5578475"/>
          </a:xfrm>
        </p:grpSpPr>
        <p:grpSp>
          <p:nvGrpSpPr>
            <p:cNvPr id="3085" name="Group 229"/>
            <p:cNvGrpSpPr/>
            <p:nvPr/>
          </p:nvGrpSpPr>
          <p:grpSpPr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3094" name="Picture 230"/>
              <p:cNvPicPr>
                <a:picLocks noChangeAspect="1"/>
              </p:cNvPicPr>
              <p:nvPr/>
            </p:nvPicPr>
            <p:blipFill>
              <a:blip r:embed="rId5"/>
              <a:srcRect l="21053" t="34346" r="54736" b="20081"/>
              <a:stretch>
                <a:fillRect/>
              </a:stretch>
            </p:blipFill>
            <p:spPr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 cap="flat" cmpd="sng">
                <a:solidFill>
                  <a:srgbClr val="0000CC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pic>
            <p:nvPicPr>
              <p:cNvPr id="3095" name="Picture 231" descr="y hoa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57" y="864"/>
                <a:ext cx="1543" cy="28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3086" name="Group 703"/>
            <p:cNvGrpSpPr/>
            <p:nvPr/>
          </p:nvGrpSpPr>
          <p:grpSpPr>
            <a:xfrm>
              <a:off x="5426075" y="981496"/>
              <a:ext cx="2117725" cy="5306591"/>
              <a:chOff x="1117379" y="786578"/>
              <a:chExt cx="2118902" cy="5305797"/>
            </a:xfrm>
          </p:grpSpPr>
          <p:sp>
            <p:nvSpPr>
              <p:cNvPr id="3087" name="Arc 232"/>
              <p:cNvSpPr/>
              <p:nvPr/>
            </p:nvSpPr>
            <p:spPr>
              <a:xfrm rot="4125663" flipH="1">
                <a:off x="1055385" y="1730602"/>
                <a:ext cx="543941" cy="419954"/>
              </a:xfrm>
              <a:custGeom>
                <a:avLst/>
                <a:gdLst>
                  <a:gd name="txL" fmla="*/ 0 w 21600"/>
                  <a:gd name="txT" fmla="*/ 0 h 34419"/>
                  <a:gd name="txR" fmla="*/ 21600 w 21600"/>
                  <a:gd name="txB" fmla="*/ 34419 h 34419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0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21600" h="34419" fill="none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8" name="Arc 233"/>
              <p:cNvSpPr/>
              <p:nvPr/>
            </p:nvSpPr>
            <p:spPr>
              <a:xfrm rot="-9847457" flipH="1">
                <a:off x="2154553" y="3659518"/>
                <a:ext cx="489947" cy="520567"/>
              </a:xfrm>
              <a:custGeom>
                <a:avLst/>
                <a:gdLst>
                  <a:gd name="txL" fmla="*/ 0 w 29524"/>
                  <a:gd name="txT" fmla="*/ 0 h 23801"/>
                  <a:gd name="txR" fmla="*/ 29524 w 29524"/>
                  <a:gd name="txB" fmla="*/ 23801 h 23801"/>
                </a:gdLst>
                <a:ahLst/>
                <a:cxnLst>
                  <a:cxn ang="0">
                    <a:pos x="0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29524" h="23801" fill="none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9" name="Arc 234"/>
              <p:cNvSpPr/>
              <p:nvPr/>
            </p:nvSpPr>
            <p:spPr>
              <a:xfrm rot="5766179" flipH="1">
                <a:off x="1536450" y="1541811"/>
                <a:ext cx="818036" cy="383209"/>
              </a:xfrm>
              <a:custGeom>
                <a:avLst/>
                <a:gdLst>
                  <a:gd name="txL" fmla="*/ 0 w 20988"/>
                  <a:gd name="txT" fmla="*/ 0 h 21394"/>
                  <a:gd name="txR" fmla="*/ 20988 w 20988"/>
                  <a:gd name="txB" fmla="*/ 21394 h 21394"/>
                </a:gdLst>
                <a:ahLst/>
                <a:cxnLst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0" y="2147483647"/>
                  </a:cxn>
                </a:cxnLst>
                <a:rect l="txL" t="txT" r="txR" b="txB"/>
                <a:pathLst>
                  <a:path w="20988" h="21394" fill="none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0" name="Arc 235"/>
              <p:cNvSpPr/>
              <p:nvPr/>
            </p:nvSpPr>
            <p:spPr>
              <a:xfrm rot="-3455625" flipH="1">
                <a:off x="1988506" y="5491754"/>
                <a:ext cx="818035" cy="383208"/>
              </a:xfrm>
              <a:custGeom>
                <a:avLst/>
                <a:gdLst>
                  <a:gd name="txL" fmla="*/ 0 w 20988"/>
                  <a:gd name="txT" fmla="*/ 0 h 21394"/>
                  <a:gd name="txR" fmla="*/ 20988 w 20988"/>
                  <a:gd name="txB" fmla="*/ 21394 h 21394"/>
                </a:gdLst>
                <a:ahLst/>
                <a:cxnLst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0" y="2147483647"/>
                  </a:cxn>
                </a:cxnLst>
                <a:rect l="txL" t="txT" r="txR" b="txB"/>
                <a:pathLst>
                  <a:path w="20988" h="21394" fill="none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1" name="Line 236"/>
              <p:cNvSpPr/>
              <p:nvPr/>
            </p:nvSpPr>
            <p:spPr>
              <a:xfrm>
                <a:off x="3160039" y="1326577"/>
                <a:ext cx="0" cy="611932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3092" name="Text Box 237"/>
              <p:cNvSpPr txBox="1"/>
              <p:nvPr/>
            </p:nvSpPr>
            <p:spPr>
              <a:xfrm>
                <a:off x="1441092" y="1472274"/>
                <a:ext cx="335963" cy="5231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3093" name="Text Box 238"/>
              <p:cNvSpPr txBox="1"/>
              <p:nvPr/>
            </p:nvSpPr>
            <p:spPr>
              <a:xfrm>
                <a:off x="2900317" y="786578"/>
                <a:ext cx="335964" cy="5231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2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build="allAtOnce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9"/>
          <p:cNvSpPr txBox="1"/>
          <p:nvPr/>
        </p:nvSpPr>
        <p:spPr>
          <a:xfrm>
            <a:off x="3140075" y="4252913"/>
            <a:ext cx="13716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c)  6 ô li</a:t>
            </a:r>
          </a:p>
        </p:txBody>
      </p:sp>
      <p:sp>
        <p:nvSpPr>
          <p:cNvPr id="4099" name="Text Box 9"/>
          <p:cNvSpPr txBox="1"/>
          <p:nvPr/>
        </p:nvSpPr>
        <p:spPr>
          <a:xfrm>
            <a:off x="3259138" y="1143001"/>
            <a:ext cx="3124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 ý đúng nhất:</a:t>
            </a:r>
          </a:p>
        </p:txBody>
      </p:sp>
      <p:pic>
        <p:nvPicPr>
          <p:cNvPr id="4100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420938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516313" y="5221288"/>
            <a:ext cx="779462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4307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Text Box 10"/>
          <p:cNvSpPr txBox="1"/>
          <p:nvPr/>
        </p:nvSpPr>
        <p:spPr>
          <a:xfrm>
            <a:off x="2514600" y="2043113"/>
            <a:ext cx="5181600" cy="806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*Con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cỡ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vừa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 mấy ô li 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9" name="Oval 16"/>
          <p:cNvSpPr/>
          <p:nvPr/>
        </p:nvSpPr>
        <p:spPr>
          <a:xfrm>
            <a:off x="3124200" y="3727907"/>
            <a:ext cx="457200" cy="457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99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Text Box 17"/>
          <p:cNvSpPr txBox="1"/>
          <p:nvPr/>
        </p:nvSpPr>
        <p:spPr>
          <a:xfrm>
            <a:off x="3124200" y="3003860"/>
            <a:ext cx="2286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 5 ô li </a:t>
            </a:r>
          </a:p>
        </p:txBody>
      </p:sp>
      <p:sp>
        <p:nvSpPr>
          <p:cNvPr id="21" name="Text Box 18"/>
          <p:cNvSpPr txBox="1"/>
          <p:nvPr/>
        </p:nvSpPr>
        <p:spPr>
          <a:xfrm>
            <a:off x="3140075" y="3719513"/>
            <a:ext cx="16002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4 ô li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06657" y="1402557"/>
            <a:ext cx="2865252" cy="44899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 animBg="1"/>
      <p:bldP spid="20" grpId="0" build="allAtOnce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1"/>
          <p:cNvSpPr txBox="1"/>
          <p:nvPr/>
        </p:nvSpPr>
        <p:spPr>
          <a:xfrm>
            <a:off x="3478213" y="3943351"/>
            <a:ext cx="1600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3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nÐt</a:t>
            </a:r>
          </a:p>
        </p:txBody>
      </p:sp>
      <p:sp>
        <p:nvSpPr>
          <p:cNvPr id="5123" name="Text Box 9"/>
          <p:cNvSpPr txBox="1"/>
          <p:nvPr/>
        </p:nvSpPr>
        <p:spPr>
          <a:xfrm>
            <a:off x="3097213" y="1143001"/>
            <a:ext cx="3124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 ý đúng nhất: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665413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760788" y="5221288"/>
            <a:ext cx="779462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727576" y="5210175"/>
            <a:ext cx="855663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Oval 9"/>
          <p:cNvSpPr/>
          <p:nvPr/>
        </p:nvSpPr>
        <p:spPr>
          <a:xfrm>
            <a:off x="3429000" y="3429000"/>
            <a:ext cx="457200" cy="457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99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Text Box 10"/>
          <p:cNvSpPr txBox="1"/>
          <p:nvPr/>
        </p:nvSpPr>
        <p:spPr>
          <a:xfrm>
            <a:off x="3478213" y="3333751"/>
            <a:ext cx="1600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 2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nÐt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3516313" y="4552951"/>
            <a:ext cx="13716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c) 4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nÐt</a:t>
            </a:r>
          </a:p>
        </p:txBody>
      </p:sp>
      <p:grpSp>
        <p:nvGrpSpPr>
          <p:cNvPr id="5130" name="Group 24"/>
          <p:cNvGrpSpPr/>
          <p:nvPr/>
        </p:nvGrpSpPr>
        <p:grpSpPr>
          <a:xfrm>
            <a:off x="6792914" y="914401"/>
            <a:ext cx="3918629" cy="5578475"/>
            <a:chOff x="5268913" y="914400"/>
            <a:chExt cx="2960687" cy="5578475"/>
          </a:xfrm>
        </p:grpSpPr>
        <p:grpSp>
          <p:nvGrpSpPr>
            <p:cNvPr id="5132" name="Group 229"/>
            <p:cNvGrpSpPr/>
            <p:nvPr/>
          </p:nvGrpSpPr>
          <p:grpSpPr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5141" name="Picture 230"/>
              <p:cNvPicPr>
                <a:picLocks noChangeAspect="1"/>
              </p:cNvPicPr>
              <p:nvPr/>
            </p:nvPicPr>
            <p:blipFill>
              <a:blip r:embed="rId5"/>
              <a:srcRect l="21053" t="34346" r="54736" b="20081"/>
              <a:stretch>
                <a:fillRect/>
              </a:stretch>
            </p:blipFill>
            <p:spPr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 cap="flat" cmpd="sng">
                <a:solidFill>
                  <a:srgbClr val="0000CC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pic>
            <p:nvPicPr>
              <p:cNvPr id="5142" name="Picture 231" descr="y hoa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57" y="864"/>
                <a:ext cx="1543" cy="28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5133" name="Group 703"/>
            <p:cNvGrpSpPr/>
            <p:nvPr/>
          </p:nvGrpSpPr>
          <p:grpSpPr>
            <a:xfrm>
              <a:off x="5426076" y="981496"/>
              <a:ext cx="2117727" cy="5306587"/>
              <a:chOff x="1117379" y="786578"/>
              <a:chExt cx="2118902" cy="5305797"/>
            </a:xfrm>
          </p:grpSpPr>
          <p:sp>
            <p:nvSpPr>
              <p:cNvPr id="5134" name="Arc 232"/>
              <p:cNvSpPr/>
              <p:nvPr/>
            </p:nvSpPr>
            <p:spPr>
              <a:xfrm rot="4125663" flipH="1">
                <a:off x="1055385" y="1730602"/>
                <a:ext cx="543941" cy="419954"/>
              </a:xfrm>
              <a:custGeom>
                <a:avLst/>
                <a:gdLst>
                  <a:gd name="txL" fmla="*/ 0 w 21600"/>
                  <a:gd name="txT" fmla="*/ 0 h 34419"/>
                  <a:gd name="txR" fmla="*/ 21600 w 21600"/>
                  <a:gd name="txB" fmla="*/ 34419 h 34419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0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21600" h="34419" fill="none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35" name="Arc 233"/>
              <p:cNvSpPr/>
              <p:nvPr/>
            </p:nvSpPr>
            <p:spPr>
              <a:xfrm rot="-9847457" flipH="1">
                <a:off x="2154553" y="3659518"/>
                <a:ext cx="489947" cy="520567"/>
              </a:xfrm>
              <a:custGeom>
                <a:avLst/>
                <a:gdLst>
                  <a:gd name="txL" fmla="*/ 0 w 29524"/>
                  <a:gd name="txT" fmla="*/ 0 h 23801"/>
                  <a:gd name="txR" fmla="*/ 29524 w 29524"/>
                  <a:gd name="txB" fmla="*/ 23801 h 23801"/>
                </a:gdLst>
                <a:ahLst/>
                <a:cxnLst>
                  <a:cxn ang="0">
                    <a:pos x="0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29524" h="23801" fill="none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36" name="Arc 234"/>
              <p:cNvSpPr/>
              <p:nvPr/>
            </p:nvSpPr>
            <p:spPr>
              <a:xfrm rot="5766179" flipH="1">
                <a:off x="1536450" y="1541811"/>
                <a:ext cx="818036" cy="383209"/>
              </a:xfrm>
              <a:custGeom>
                <a:avLst/>
                <a:gdLst>
                  <a:gd name="txL" fmla="*/ 0 w 20988"/>
                  <a:gd name="txT" fmla="*/ 0 h 21394"/>
                  <a:gd name="txR" fmla="*/ 20988 w 20988"/>
                  <a:gd name="txB" fmla="*/ 21394 h 21394"/>
                </a:gdLst>
                <a:ahLst/>
                <a:cxnLst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0" y="2147483647"/>
                  </a:cxn>
                </a:cxnLst>
                <a:rect l="txL" t="txT" r="txR" b="txB"/>
                <a:pathLst>
                  <a:path w="20988" h="21394" fill="none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37" name="Arc 235"/>
              <p:cNvSpPr/>
              <p:nvPr/>
            </p:nvSpPr>
            <p:spPr>
              <a:xfrm rot="-3455625" flipH="1">
                <a:off x="1988506" y="5491754"/>
                <a:ext cx="818035" cy="383208"/>
              </a:xfrm>
              <a:custGeom>
                <a:avLst/>
                <a:gdLst>
                  <a:gd name="txL" fmla="*/ 0 w 20988"/>
                  <a:gd name="txT" fmla="*/ 0 h 21394"/>
                  <a:gd name="txR" fmla="*/ 20988 w 20988"/>
                  <a:gd name="txB" fmla="*/ 21394 h 21394"/>
                </a:gdLst>
                <a:ahLst/>
                <a:cxnLst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0" y="2147483647"/>
                  </a:cxn>
                </a:cxnLst>
                <a:rect l="txL" t="txT" r="txR" b="txB"/>
                <a:pathLst>
                  <a:path w="20988" h="21394" fill="none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38" name="Line 236"/>
              <p:cNvSpPr/>
              <p:nvPr/>
            </p:nvSpPr>
            <p:spPr>
              <a:xfrm>
                <a:off x="3160039" y="1326577"/>
                <a:ext cx="0" cy="611932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5139" name="Text Box 237"/>
              <p:cNvSpPr txBox="1"/>
              <p:nvPr/>
            </p:nvSpPr>
            <p:spPr>
              <a:xfrm>
                <a:off x="1441092" y="1472274"/>
                <a:ext cx="335963" cy="5231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5140" name="Text Box 238"/>
              <p:cNvSpPr txBox="1"/>
              <p:nvPr/>
            </p:nvSpPr>
            <p:spPr>
              <a:xfrm>
                <a:off x="2900317" y="786578"/>
                <a:ext cx="335964" cy="5231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2</a:t>
                </a:r>
              </a:p>
            </p:txBody>
          </p:sp>
        </p:grpSp>
      </p:grpSp>
      <p:sp>
        <p:nvSpPr>
          <p:cNvPr id="37" name="Text Box 10"/>
          <p:cNvSpPr txBox="1"/>
          <p:nvPr/>
        </p:nvSpPr>
        <p:spPr>
          <a:xfrm>
            <a:off x="2286000" y="2089150"/>
            <a:ext cx="5181600" cy="806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*Con chữ Ycỡ vừa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 có mấy nét?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8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 build="allAtOnce"/>
      <p:bldP spid="13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63666" y="134716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từ ứng dụng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297D12D-4C32-437B-BE1D-51D1720255C0}"/>
              </a:ext>
            </a:extLst>
          </p:cNvPr>
          <p:cNvGrpSpPr/>
          <p:nvPr/>
        </p:nvGrpSpPr>
        <p:grpSpPr>
          <a:xfrm>
            <a:off x="2892376" y="1111871"/>
            <a:ext cx="6608239" cy="1429401"/>
            <a:chOff x="1812007" y="949418"/>
            <a:chExt cx="6399335" cy="156185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F34795B-CF2F-4C41-9AFA-50965C71F5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5" r="51550" b="32972"/>
            <a:stretch/>
          </p:blipFill>
          <p:spPr>
            <a:xfrm>
              <a:off x="2069498" y="949418"/>
              <a:ext cx="5720879" cy="1561851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2DE5C91-1FBC-4476-A3D1-A1F96347CE46}"/>
                </a:ext>
              </a:extLst>
            </p:cNvPr>
            <p:cNvSpPr/>
            <p:nvPr/>
          </p:nvSpPr>
          <p:spPr>
            <a:xfrm>
              <a:off x="1812007" y="1308732"/>
              <a:ext cx="6399335" cy="706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 Yłu Tổ Ǖ</a:t>
              </a:r>
              <a:r>
                <a:rPr lang="el-GR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ί</a:t>
              </a:r>
              <a:r>
                <a:rPr lang="vi-VN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Ǭ, </a:t>
              </a:r>
              <a:r>
                <a:rPr lang="el-GR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ΐ</a:t>
              </a:r>
              <a:r>
                <a:rPr lang="vi-VN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łu đŬg bào. </a:t>
              </a:r>
              <a:endParaRPr lang="en-US" sz="36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4E6401D-738A-44BA-B60F-B987B1E6AB83}"/>
              </a:ext>
            </a:extLst>
          </p:cNvPr>
          <p:cNvSpPr txBox="1"/>
          <p:nvPr/>
        </p:nvSpPr>
        <p:spPr>
          <a:xfrm>
            <a:off x="3143982" y="2741407"/>
            <a:ext cx="6119826" cy="3916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UTM Avo" panose="02040603050506020204" pitchFamily="18" charset="0"/>
              </a:rPr>
              <a:t>a.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được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viết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hoa</a:t>
            </a:r>
            <a:r>
              <a:rPr lang="en-US" sz="28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 </a:t>
            </a:r>
            <a:r>
              <a:rPr lang="en-US" sz="28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Y, T</a:t>
            </a:r>
            <a:endParaRPr lang="vi-VN" sz="2800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b. </a:t>
            </a:r>
            <a:r>
              <a:rPr lang="en-US" sz="2800" dirty="0" err="1">
                <a:latin typeface="UTM Avo" panose="02040603050506020204" pitchFamily="18" charset="0"/>
              </a:rPr>
              <a:t>Những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cao</a:t>
            </a:r>
            <a:r>
              <a:rPr lang="en-US" sz="2800" dirty="0">
                <a:latin typeface="UTM Avo" panose="02040603050506020204" pitchFamily="18" charset="0"/>
              </a:rPr>
              <a:t> 2.5 li ?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28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T, y, g, b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c.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cao</a:t>
            </a:r>
            <a:r>
              <a:rPr lang="en-US" sz="2800" dirty="0">
                <a:latin typeface="UTM Avo" panose="02040603050506020204" pitchFamily="18" charset="0"/>
              </a:rPr>
              <a:t> 4 li ?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</a:rPr>
              <a:t>Y</a:t>
            </a:r>
            <a:endParaRPr lang="en-US" sz="2800" b="1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uiExpand="1" build="p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212</Words>
  <Application>Microsoft Office PowerPoint</Application>
  <PresentationFormat>Widescreen</PresentationFormat>
  <Paragraphs>42</Paragraphs>
  <Slides>12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31" baseType="lpstr">
      <vt:lpstr>微软雅黑</vt:lpstr>
      <vt:lpstr>#9Slide07 SVNCinnamoncake</vt:lpstr>
      <vt:lpstr>.VnArial</vt:lpstr>
      <vt:lpstr>Arial</vt:lpstr>
      <vt:lpstr>Arial-Rounded</vt:lpstr>
      <vt:lpstr>Calibri</vt:lpstr>
      <vt:lpstr>Calibri Light</vt:lpstr>
      <vt:lpstr>等线</vt:lpstr>
      <vt:lpstr>等线 Light</vt:lpstr>
      <vt:lpstr>HP001 4 hàng</vt:lpstr>
      <vt:lpstr>Times New Roman</vt:lpstr>
      <vt:lpstr>UTM Avo</vt:lpstr>
      <vt:lpstr>Wingdings</vt:lpstr>
      <vt:lpstr>华康少女文字W5(P)</vt:lpstr>
      <vt:lpstr>包图主题2</vt:lpstr>
      <vt:lpstr>1_Office Theme</vt:lpstr>
      <vt:lpstr>Office 主题​​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7</cp:revision>
  <dcterms:created xsi:type="dcterms:W3CDTF">2021-08-03T09:36:18Z</dcterms:created>
  <dcterms:modified xsi:type="dcterms:W3CDTF">2026-03-02T14:33:34Z</dcterms:modified>
</cp:coreProperties>
</file>