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347800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6770393" y="3371410"/>
            <a:ext cx="2116084" cy="2107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216207" y="1265123"/>
            <a:ext cx="3071332" cy="433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09241-90DA-427D-893A-F1B5FB3CB3A2}"/>
              </a:ext>
            </a:extLst>
          </p:cNvPr>
          <p:cNvGrpSpPr/>
          <p:nvPr/>
        </p:nvGrpSpPr>
        <p:grpSpPr>
          <a:xfrm>
            <a:off x="1585731" y="967666"/>
            <a:ext cx="9020538" cy="1411594"/>
            <a:chOff x="1812007" y="1041290"/>
            <a:chExt cx="6655056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418A-FC14-438B-9731-3D04D7DCD3CB}"/>
                </a:ext>
              </a:extLst>
            </p:cNvPr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168</Words>
  <Application>Microsoft Office PowerPoint</Application>
  <PresentationFormat>Widescreen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Arial-Rounded</vt:lpstr>
      <vt:lpstr>Bad Script</vt:lpstr>
      <vt:lpstr>Calibri</vt:lpstr>
      <vt:lpstr>Constantia</vt:lpstr>
      <vt:lpstr>等线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Wingdings</vt:lpstr>
      <vt:lpstr>字魂59号-创粗黑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2021-08-02T05:12:40Z</dcterms:created>
  <dcterms:modified xsi:type="dcterms:W3CDTF">2026-03-02T14:28:40Z</dcterms:modified>
</cp:coreProperties>
</file>