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375" r:id="rId4"/>
    <p:sldId id="376" r:id="rId5"/>
    <p:sldId id="377" r:id="rId6"/>
    <p:sldId id="297" r:id="rId7"/>
    <p:sldId id="380" r:id="rId8"/>
    <p:sldId id="373" r:id="rId9"/>
    <p:sldId id="374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3D458-8B74-40EF-9039-9D0BD04F7DC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3233E-8091-48E2-8A96-F4AC2A979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3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53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19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87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007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76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64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29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193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0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3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2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15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2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9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365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7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15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0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61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70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11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73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37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7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6061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55157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22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5893" y="2459504"/>
            <a:ext cx="8615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U, Ư</a:t>
            </a: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3DC849-9A46-465C-B6EE-9056675798D0}"/>
              </a:ext>
            </a:extLst>
          </p:cNvPr>
          <p:cNvSpPr txBox="1"/>
          <p:nvPr/>
        </p:nvSpPr>
        <p:spPr>
          <a:xfrm>
            <a:off x="2765405" y="463266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noProof="0" smtClean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U, Ư</a:t>
            </a: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2D82B-315F-4AF7-88E3-775D2D0D33C9}"/>
              </a:ext>
            </a:extLst>
          </p:cNvPr>
          <p:cNvSpPr txBox="1"/>
          <p:nvPr/>
        </p:nvSpPr>
        <p:spPr>
          <a:xfrm>
            <a:off x="413663" y="4497322"/>
            <a:ext cx="11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U, 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77E9A1-F004-4145-9E9B-625F77D8619C}"/>
              </a:ext>
            </a:extLst>
          </p:cNvPr>
          <p:cNvSpPr txBox="1"/>
          <p:nvPr/>
        </p:nvSpPr>
        <p:spPr>
          <a:xfrm>
            <a:off x="2765405" y="5173713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U,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C94186-92BC-4456-AE19-D1F5BE7A97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22813" r="10224" b="22880"/>
          <a:stretch/>
        </p:blipFill>
        <p:spPr>
          <a:xfrm>
            <a:off x="4178808" y="2341862"/>
            <a:ext cx="1706695" cy="1683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D236DC-59BB-4843-BFBA-7761326AD4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1" t="2991" r="2370" b="5127"/>
          <a:stretch/>
        </p:blipFill>
        <p:spPr>
          <a:xfrm>
            <a:off x="1172751" y="1458538"/>
            <a:ext cx="2638424" cy="2638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AF5F97-E797-4E37-BA92-473AFFA30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71" y="2360678"/>
            <a:ext cx="1858354" cy="1896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E26A0A-6648-4854-8F87-4F902B3156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2115" y="1483023"/>
            <a:ext cx="2861556" cy="26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50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EEF9F-064A-4C54-A2EC-E297C6FBF560}"/>
              </a:ext>
            </a:extLst>
          </p:cNvPr>
          <p:cNvSpPr txBox="1"/>
          <p:nvPr/>
        </p:nvSpPr>
        <p:spPr>
          <a:xfrm>
            <a:off x="2482206" y="32753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U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vừa</a:t>
            </a:r>
            <a:r>
              <a: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)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, </a:t>
            </a:r>
            <a:r>
              <a:rPr lang="en-US" sz="4267" b="1" kern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U </a:t>
            </a:r>
            <a:r>
              <a:rPr lang="en-US" sz="2400" kern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vi-VN" sz="2400" kern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cỡ </a:t>
            </a:r>
            <a:r>
              <a:rPr lang="en-US" sz="2400" kern="0" smtClean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lang="en-US" sz="2400" kern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sz="2400" b="1" kern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D236DC-59BB-4843-BFBA-7761326AD4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1" t="2991" r="2370" b="5127"/>
          <a:stretch/>
        </p:blipFill>
        <p:spPr>
          <a:xfrm>
            <a:off x="1855502" y="1965647"/>
            <a:ext cx="3557745" cy="3557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C94186-92BC-4456-AE19-D1F5BE7A97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22813" r="10224" b="22880"/>
          <a:stretch/>
        </p:blipFill>
        <p:spPr>
          <a:xfrm>
            <a:off x="6928886" y="3097894"/>
            <a:ext cx="2458954" cy="24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43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EEF9F-064A-4C54-A2EC-E297C6FBF560}"/>
              </a:ext>
            </a:extLst>
          </p:cNvPr>
          <p:cNvSpPr txBox="1"/>
          <p:nvPr/>
        </p:nvSpPr>
        <p:spPr>
          <a:xfrm>
            <a:off x="2518779" y="11403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U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nhỏ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F5F97-E797-4E37-BA92-473AFFA30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46" y="2775205"/>
            <a:ext cx="2690769" cy="2745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26A0A-6648-4854-8F87-4F902B315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066" y="1483022"/>
            <a:ext cx="4143337" cy="388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61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D7BC6C-3C90-492D-A9E9-A63E3656DA8A}"/>
              </a:ext>
            </a:extLst>
          </p:cNvPr>
          <p:cNvSpPr txBox="1"/>
          <p:nvPr/>
        </p:nvSpPr>
        <p:spPr>
          <a:xfrm>
            <a:off x="2459584" y="550144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ỨNG DỤNG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2BD1A5-B9F3-42DA-A884-00B720347D19}"/>
              </a:ext>
            </a:extLst>
          </p:cNvPr>
          <p:cNvGrpSpPr/>
          <p:nvPr/>
        </p:nvGrpSpPr>
        <p:grpSpPr>
          <a:xfrm>
            <a:off x="1984248" y="1997822"/>
            <a:ext cx="7776285" cy="1168423"/>
            <a:chOff x="1984109" y="1048675"/>
            <a:chExt cx="6802934" cy="111626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47FE2E9-9370-4F09-A459-1BCC1EE02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29284" b="32972"/>
            <a:stretch/>
          </p:blipFill>
          <p:spPr>
            <a:xfrm>
              <a:off x="2090233" y="1048675"/>
              <a:ext cx="6222392" cy="111626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E1E60B-4857-4FE6-8645-632B0519A31F}"/>
                </a:ext>
              </a:extLst>
            </p:cNvPr>
            <p:cNvSpPr/>
            <p:nvPr/>
          </p:nvSpPr>
          <p:spPr>
            <a:xfrm>
              <a:off x="1984109" y="1308732"/>
              <a:ext cx="6802934" cy="48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700" b="1" dirty="0" err="1">
                  <a:solidFill>
                    <a:srgbClr val="C00000"/>
                  </a:solidFill>
                  <a:latin typeface="HP001 4 hàng" panose="020B0603050302020204" pitchFamily="34" charset="0"/>
                </a:rPr>
                <a:t>Rừng</a:t>
              </a:r>
              <a:r>
                <a:rPr lang="en-US" sz="27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U </a:t>
              </a:r>
              <a:r>
                <a:rPr lang="en-US" sz="2700" b="1" dirty="0" err="1">
                  <a:solidFill>
                    <a:srgbClr val="C00000"/>
                  </a:solidFill>
                  <a:latin typeface="HP001 4 hàng" panose="020B0603050302020204" pitchFamily="34" charset="0"/>
                </a:rPr>
                <a:t>Mi</a:t>
              </a:r>
              <a:r>
                <a:rPr lang="el-GR" sz="27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700" b="1" dirty="0" err="1">
                  <a:solidFill>
                    <a:srgbClr val="C000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27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ηΗϛ</a:t>
              </a:r>
              <a:r>
                <a:rPr lang="en-US" sz="27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u  </a:t>
              </a:r>
              <a:r>
                <a:rPr lang="en-US" sz="2700" b="1" dirty="0" err="1">
                  <a:solidFill>
                    <a:srgbClr val="C00000"/>
                  </a:solidFill>
                  <a:latin typeface="HP001 4 hàng" panose="020B0603050302020204" pitchFamily="34" charset="0"/>
                </a:rPr>
                <a:t>loài</a:t>
              </a:r>
              <a:r>
                <a:rPr lang="en-US" sz="27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7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700" b="1" dirty="0" err="1">
                  <a:solidFill>
                    <a:srgbClr val="C00000"/>
                  </a:solidFill>
                  <a:latin typeface="HP001 4 hàng" panose="020B0603050302020204" pitchFamily="34" charset="0"/>
                </a:rPr>
                <a:t>im</a:t>
              </a:r>
              <a:r>
                <a:rPr lang="en-US" sz="27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Ǖ</a:t>
              </a:r>
              <a:r>
                <a:rPr lang="el-GR" sz="27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en-US" sz="27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ý. .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62FC3F4-5072-43BC-BF78-959050C22CB8}"/>
              </a:ext>
            </a:extLst>
          </p:cNvPr>
          <p:cNvSpPr txBox="1"/>
          <p:nvPr/>
        </p:nvSpPr>
        <p:spPr>
          <a:xfrm>
            <a:off x="2818631" y="3547872"/>
            <a:ext cx="7825754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UTM Avo" panose="02040603050506020204" pitchFamily="18" charset="0"/>
              </a:rPr>
              <a:t>a. </a:t>
            </a:r>
            <a:r>
              <a:rPr lang="en-US" sz="2800" b="1" dirty="0" err="1">
                <a:latin typeface="UTM Avo" panose="02040603050506020204" pitchFamily="18" charset="0"/>
              </a:rPr>
              <a:t>Chữ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cái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nào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hoa</a:t>
            </a:r>
            <a:r>
              <a:rPr lang="en-US" sz="2800" b="1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R, U, M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b. </a:t>
            </a:r>
            <a:r>
              <a:rPr lang="en-US" sz="2800" b="1" dirty="0" err="1">
                <a:latin typeface="UTM Avo" panose="02040603050506020204" pitchFamily="18" charset="0"/>
              </a:rPr>
              <a:t>Những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chữ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cái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nào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cao</a:t>
            </a:r>
            <a:r>
              <a:rPr lang="en-US" sz="2800" b="1" dirty="0">
                <a:latin typeface="UTM Avo" panose="02040603050506020204" pitchFamily="18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R, U, M, g, h, l, y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78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0527C0-BBED-4A5C-B970-A532352EC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56" y="558480"/>
            <a:ext cx="8792718" cy="567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66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141</Words>
  <Application>Microsoft Office PowerPoint</Application>
  <PresentationFormat>Widescreen</PresentationFormat>
  <Paragraphs>26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Arial-Rounded</vt:lpstr>
      <vt:lpstr>Calibri</vt:lpstr>
      <vt:lpstr>等线</vt:lpstr>
      <vt:lpstr>等线 Light</vt:lpstr>
      <vt:lpstr>HP001 4 hàng</vt:lpstr>
      <vt:lpstr>Times New Roman</vt:lpstr>
      <vt:lpstr>UTM Avo</vt:lpstr>
      <vt:lpstr>Wingdings</vt:lpstr>
      <vt:lpstr>华康少女文字W5(P)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</cp:revision>
  <dcterms:created xsi:type="dcterms:W3CDTF">2021-07-31T07:49:05Z</dcterms:created>
  <dcterms:modified xsi:type="dcterms:W3CDTF">2026-03-02T14:19:50Z</dcterms:modified>
</cp:coreProperties>
</file>