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7" r:id="rId4"/>
  </p:sldMasterIdLst>
  <p:notesMasterIdLst>
    <p:notesMasterId r:id="rId13"/>
  </p:notesMasterIdLst>
  <p:sldIdLst>
    <p:sldId id="11088431" r:id="rId5"/>
    <p:sldId id="11088445" r:id="rId6"/>
    <p:sldId id="11088432" r:id="rId7"/>
    <p:sldId id="11088443" r:id="rId8"/>
    <p:sldId id="11088446" r:id="rId9"/>
    <p:sldId id="11088447" r:id="rId10"/>
    <p:sldId id="11088448" r:id="rId11"/>
    <p:sldId id="110884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A7D72-67CA-4FC1-A183-F3BE229F93A6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330A8-DFB4-4AFB-8B59-A0BF0292C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5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59206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340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58323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44649628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19285645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65623315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65046231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28735386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46648545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8024792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3216975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18498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33823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979127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785106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849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612874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62509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6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5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2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4510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9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4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9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3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7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8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73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8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0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95092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7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277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6341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727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5412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1441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030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0902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58727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1" r:id="rId3"/>
    <p:sldLayoutId id="2147483702" r:id="rId4"/>
    <p:sldLayoutId id="214748370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2037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Microsoft YaHei" panose="020B0503020204020204" charset="-122"/>
          <a:ea typeface="Microsoft YaHei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0481" y="0"/>
            <a:ext cx="3296636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13390" y="1549327"/>
            <a:ext cx="6068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100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VIẾT</a:t>
            </a:r>
            <a:endParaRPr kumimoji="0" lang="zh-CN" altLang="en-US" sz="10000" b="1" i="0" u="none" strike="noStrike" kern="1200" cap="none" spc="-300" normalizeH="0" baseline="0" noProof="0" dirty="0">
              <a:ln>
                <a:noFill/>
              </a:ln>
              <a:solidFill>
                <a:srgbClr val="39B72B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D957FE-2252-411B-854F-D95278D8CEDF}"/>
              </a:ext>
            </a:extLst>
          </p:cNvPr>
          <p:cNvSpPr txBox="1"/>
          <p:nvPr/>
        </p:nvSpPr>
        <p:spPr>
          <a:xfrm>
            <a:off x="2646942" y="871533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7446B"/>
                </a:solidFill>
                <a:latin typeface="Arial-Rounded"/>
                <a:ea typeface="Arial-Rounded"/>
              </a:rPr>
              <a:t>Thư</a:t>
            </a:r>
            <a:r>
              <a:rPr lang="en-US" sz="3600" b="1" dirty="0">
                <a:solidFill>
                  <a:srgbClr val="F7446B"/>
                </a:solidFill>
                <a:latin typeface="Arial-Rounded"/>
                <a:ea typeface="Arial-Rounded"/>
              </a:rPr>
              <a:t> </a:t>
            </a:r>
            <a:r>
              <a:rPr lang="en-US" sz="3600" b="1" dirty="0" err="1">
                <a:solidFill>
                  <a:srgbClr val="F7446B"/>
                </a:solidFill>
                <a:latin typeface="Arial-Rounded"/>
                <a:ea typeface="Arial-Rounded"/>
              </a:rPr>
              <a:t>viện</a:t>
            </a:r>
            <a:r>
              <a:rPr lang="en-US" sz="3600" b="1" dirty="0">
                <a:solidFill>
                  <a:srgbClr val="F7446B"/>
                </a:solidFill>
                <a:latin typeface="Arial-Rounded"/>
                <a:ea typeface="Arial-Rounded"/>
              </a:rPr>
              <a:t> </a:t>
            </a:r>
            <a:r>
              <a:rPr lang="en-US" sz="3600" b="1" dirty="0" err="1">
                <a:solidFill>
                  <a:srgbClr val="F7446B"/>
                </a:solidFill>
                <a:latin typeface="Arial-Rounded"/>
                <a:ea typeface="Arial-Rounded"/>
              </a:rPr>
              <a:t>biết</a:t>
            </a:r>
            <a:r>
              <a:rPr lang="en-US" sz="3600" b="1" dirty="0">
                <a:solidFill>
                  <a:srgbClr val="F7446B"/>
                </a:solidFill>
                <a:latin typeface="Arial-Rounded"/>
                <a:ea typeface="Arial-Rounded"/>
              </a:rPr>
              <a:t> </a:t>
            </a:r>
            <a:r>
              <a:rPr lang="en-US" sz="3600" b="1" dirty="0" err="1">
                <a:solidFill>
                  <a:srgbClr val="F7446B"/>
                </a:solidFill>
                <a:latin typeface="Arial-Rounded"/>
                <a:ea typeface="Arial-Rounded"/>
              </a:rPr>
              <a:t>đi</a:t>
            </a:r>
            <a:endParaRPr lang="en-US" sz="3600" b="1" dirty="0">
              <a:solidFill>
                <a:srgbClr val="F7446B"/>
              </a:solidFill>
              <a:latin typeface="Arial-Rounded"/>
              <a:ea typeface="Arial-Rounde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3C60CB-E673-436F-A739-FFB0CA28EAA9}"/>
              </a:ext>
            </a:extLst>
          </p:cNvPr>
          <p:cNvSpPr txBox="1"/>
          <p:nvPr/>
        </p:nvSpPr>
        <p:spPr>
          <a:xfrm>
            <a:off x="1719674" y="1565466"/>
            <a:ext cx="85086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591" algn="just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    Ở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Lan,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trăm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viện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di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”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xe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buýt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cũ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khắp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phố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lớn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. Ở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châu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Phi,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thủ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viện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lưng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lạc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đà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Nhờ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cuốn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sách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qua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sa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mạc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4C7126-1EA3-4AD0-BE3E-FDC677D7260B}"/>
              </a:ext>
            </a:extLst>
          </p:cNvPr>
          <p:cNvCxnSpPr>
            <a:cxnSpLocks/>
          </p:cNvCxnSpPr>
          <p:nvPr/>
        </p:nvCxnSpPr>
        <p:spPr>
          <a:xfrm>
            <a:off x="3568767" y="2263528"/>
            <a:ext cx="181506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318EE7-893D-4F3A-8EA4-AF35BA3B4A03}"/>
              </a:ext>
            </a:extLst>
          </p:cNvPr>
          <p:cNvCxnSpPr>
            <a:cxnSpLocks/>
          </p:cNvCxnSpPr>
          <p:nvPr/>
        </p:nvCxnSpPr>
        <p:spPr>
          <a:xfrm>
            <a:off x="7781678" y="3724936"/>
            <a:ext cx="142091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48C3780-382C-4108-BB52-0C69FAC883A1}"/>
              </a:ext>
            </a:extLst>
          </p:cNvPr>
          <p:cNvSpPr txBox="1"/>
          <p:nvPr/>
        </p:nvSpPr>
        <p:spPr>
          <a:xfrm>
            <a:off x="4983935" y="-177942"/>
            <a:ext cx="279774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4472C4">
                    <a:lumMod val="75000"/>
                  </a:srgbClr>
                </a:solidFill>
                <a:latin typeface="Arial-Rounded"/>
                <a:ea typeface="Arial-Rounded"/>
              </a:rPr>
              <a:t>Nghe - viết </a:t>
            </a:r>
            <a:endParaRPr lang="vi-VN" sz="3600" dirty="0">
              <a:solidFill>
                <a:srgbClr val="4472C4">
                  <a:lumMod val="75000"/>
                </a:srgbClr>
              </a:solidFill>
              <a:latin typeface="Arial-Rounded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3970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881" y="658130"/>
            <a:ext cx="5365827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9A821F-7EB1-4203-8B85-2D0B3C86A809}"/>
              </a:ext>
            </a:extLst>
          </p:cNvPr>
          <p:cNvSpPr/>
          <p:nvPr/>
        </p:nvSpPr>
        <p:spPr>
          <a:xfrm>
            <a:off x="3999340" y="1547797"/>
            <a:ext cx="7995683" cy="104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latin typeface="+mj-lt"/>
              </a:rPr>
              <a:t>     </a:t>
            </a:r>
            <a:r>
              <a:rPr lang="en-US" sz="4800" dirty="0">
                <a:latin typeface="+mj-lt"/>
              </a:rPr>
              <a:t>di </a:t>
            </a:r>
            <a:r>
              <a:rPr lang="en-US" sz="4800" dirty="0" err="1">
                <a:latin typeface="+mj-lt"/>
              </a:rPr>
              <a:t>động</a:t>
            </a:r>
            <a:endParaRPr lang="vi-VN" sz="4800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9A0AE2-E1DA-412C-B2E0-1930535DA660}"/>
              </a:ext>
            </a:extLst>
          </p:cNvPr>
          <p:cNvSpPr/>
          <p:nvPr/>
        </p:nvSpPr>
        <p:spPr>
          <a:xfrm>
            <a:off x="3999340" y="2332389"/>
            <a:ext cx="7995683" cy="104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latin typeface="+mj-lt"/>
              </a:rPr>
              <a:t>     </a:t>
            </a:r>
            <a:r>
              <a:rPr lang="en-US" sz="4800" dirty="0" err="1">
                <a:latin typeface="+mj-lt"/>
              </a:rPr>
              <a:t>lạc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đà</a:t>
            </a:r>
            <a:endParaRPr lang="vi-VN" sz="4800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599301-D8CD-44C5-A1AB-800907A4A5C6}"/>
              </a:ext>
            </a:extLst>
          </p:cNvPr>
          <p:cNvSpPr/>
          <p:nvPr/>
        </p:nvSpPr>
        <p:spPr>
          <a:xfrm>
            <a:off x="3999340" y="3118450"/>
            <a:ext cx="7995683" cy="104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latin typeface="+mj-lt"/>
              </a:rPr>
              <a:t>     </a:t>
            </a:r>
            <a:r>
              <a:rPr lang="en-US" sz="4800" dirty="0" err="1">
                <a:latin typeface="+mj-lt"/>
              </a:rPr>
              <a:t>sa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mạc</a:t>
            </a:r>
            <a:endParaRPr lang="vi-VN" sz="4800" dirty="0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87312A-4D4E-4BD6-BF01-9EC184E68B23}"/>
              </a:ext>
            </a:extLst>
          </p:cNvPr>
          <p:cNvSpPr/>
          <p:nvPr/>
        </p:nvSpPr>
        <p:spPr>
          <a:xfrm>
            <a:off x="3999340" y="3904511"/>
            <a:ext cx="7995683" cy="104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latin typeface="+mj-lt"/>
              </a:rPr>
              <a:t>     </a:t>
            </a:r>
            <a:r>
              <a:rPr lang="en-US" sz="4800" dirty="0" err="1">
                <a:latin typeface="+mj-lt"/>
              </a:rPr>
              <a:t>xe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buýt</a:t>
            </a:r>
            <a:endParaRPr lang="vi-VN" sz="48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tudent Writing (#4) | Free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84" y="2520828"/>
            <a:ext cx="4247571" cy="42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35033" y="1918403"/>
            <a:ext cx="642927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sinh viết bài vào vở ô li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5031" y="893571"/>
            <a:ext cx="6429270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BÀI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图片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00" y="2425176"/>
            <a:ext cx="8563953" cy="27869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BBBDE3-9ABA-48B2-A5BA-041063ACB9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98" y="1340243"/>
            <a:ext cx="469457" cy="4694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902374-B774-4F64-8204-BAD98BAB65F5}"/>
              </a:ext>
            </a:extLst>
          </p:cNvPr>
          <p:cNvSpPr txBox="1"/>
          <p:nvPr/>
        </p:nvSpPr>
        <p:spPr>
          <a:xfrm>
            <a:off x="2912300" y="969750"/>
            <a:ext cx="338367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17479D"/>
                </a:solidFill>
                <a:latin typeface="Arial-Rounded"/>
                <a:ea typeface="Arial-Rounded"/>
              </a:rPr>
              <a:t>Tìm</a:t>
            </a:r>
            <a:r>
              <a:rPr lang="en-US" sz="4000" b="1" dirty="0">
                <a:solidFill>
                  <a:srgbClr val="17479D"/>
                </a:solidFill>
                <a:latin typeface="Arial-Rounded"/>
                <a:ea typeface="Arial-Rounded"/>
              </a:rPr>
              <a:t> 2 </a:t>
            </a:r>
            <a:r>
              <a:rPr lang="en-US" sz="4000" b="1" dirty="0" err="1">
                <a:solidFill>
                  <a:srgbClr val="17479D"/>
                </a:solidFill>
                <a:latin typeface="Arial-Rounded"/>
                <a:ea typeface="Arial-Rounded"/>
              </a:rPr>
              <a:t>từ</a:t>
            </a:r>
            <a:r>
              <a:rPr lang="en-US" sz="40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4000" b="1" dirty="0" err="1">
                <a:solidFill>
                  <a:srgbClr val="17479D"/>
                </a:solidFill>
                <a:latin typeface="Arial-Rounded"/>
                <a:ea typeface="Arial-Rounded"/>
              </a:rPr>
              <a:t>ngữ</a:t>
            </a:r>
            <a:r>
              <a:rPr lang="en-US" sz="4000" b="1" dirty="0">
                <a:solidFill>
                  <a:srgbClr val="17479D"/>
                </a:solidFill>
                <a:latin typeface="Arial-Rounded"/>
                <a:ea typeface="Arial-Rounded"/>
              </a:rPr>
              <a:t>:</a:t>
            </a:r>
            <a:endParaRPr lang="vi-VN" sz="4000" dirty="0">
              <a:solidFill>
                <a:srgbClr val="17479D"/>
              </a:solidFill>
              <a:latin typeface="Arial-Rounded"/>
              <a:ea typeface="Arial-Rounde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E893B4-C1CC-4E07-AC09-28EE92695216}"/>
              </a:ext>
            </a:extLst>
          </p:cNvPr>
          <p:cNvSpPr txBox="1"/>
          <p:nvPr/>
        </p:nvSpPr>
        <p:spPr>
          <a:xfrm>
            <a:off x="1536021" y="1909134"/>
            <a:ext cx="8800982" cy="330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lnSpc>
                <a:spcPct val="150000"/>
              </a:lnSpc>
              <a:buFontTx/>
              <a:buAutoNum type="alphaLcPeriod"/>
            </a:pP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Chứa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bắt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đầu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d.</a:t>
            </a:r>
          </a:p>
          <a:p>
            <a:pPr marL="457189" indent="-457189" algn="just">
              <a:lnSpc>
                <a:spcPct val="150000"/>
              </a:lnSpc>
              <a:buFontTx/>
              <a:buAutoNum type="alphaLcPeriod"/>
            </a:pPr>
            <a:endParaRPr lang="en-US" sz="3600" dirty="0">
              <a:solidFill>
                <a:prstClr val="black"/>
              </a:solidFill>
              <a:latin typeface="Arial-Rounded"/>
              <a:ea typeface="Arial-Rounded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solidFill>
                <a:prstClr val="black"/>
              </a:solidFill>
              <a:latin typeface="Arial-Rounded"/>
              <a:ea typeface="Arial-Rounded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b.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Chứa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bắt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đầu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gi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.</a:t>
            </a:r>
            <a:endParaRPr lang="vi-VN" sz="3600" dirty="0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D402A880-E841-4624-A3EB-3B0F5319402E}"/>
              </a:ext>
            </a:extLst>
          </p:cNvPr>
          <p:cNvSpPr/>
          <p:nvPr/>
        </p:nvSpPr>
        <p:spPr>
          <a:xfrm>
            <a:off x="2464960" y="3012658"/>
            <a:ext cx="1862064" cy="60151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dìu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dắt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8" name="Rounded Rectangle 21">
            <a:extLst>
              <a:ext uri="{FF2B5EF4-FFF2-40B4-BE49-F238E27FC236}">
                <a16:creationId xmlns:a16="http://schemas.microsoft.com/office/drawing/2014/main" id="{39158248-51DD-4AE0-89EE-527F6E0F7EB1}"/>
              </a:ext>
            </a:extLst>
          </p:cNvPr>
          <p:cNvSpPr/>
          <p:nvPr/>
        </p:nvSpPr>
        <p:spPr>
          <a:xfrm>
            <a:off x="4865731" y="3012656"/>
            <a:ext cx="1862063" cy="60151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dặn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dò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7E6362B7-3E1D-4852-805C-04D8B7A6EE3C}"/>
              </a:ext>
            </a:extLst>
          </p:cNvPr>
          <p:cNvSpPr/>
          <p:nvPr/>
        </p:nvSpPr>
        <p:spPr>
          <a:xfrm>
            <a:off x="7717803" y="3012656"/>
            <a:ext cx="1565187" cy="60151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du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lịch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30079A5A-2A75-4306-A0B9-E7090F816B54}"/>
              </a:ext>
            </a:extLst>
          </p:cNvPr>
          <p:cNvSpPr/>
          <p:nvPr/>
        </p:nvSpPr>
        <p:spPr>
          <a:xfrm>
            <a:off x="1781533" y="5453200"/>
            <a:ext cx="2262844" cy="671703"/>
          </a:xfrm>
          <a:prstGeom prst="round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giúp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đỡ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DE096662-27C8-4C64-8867-70C9DE3D9CCD}"/>
              </a:ext>
            </a:extLst>
          </p:cNvPr>
          <p:cNvSpPr/>
          <p:nvPr/>
        </p:nvSpPr>
        <p:spPr>
          <a:xfrm>
            <a:off x="4624960" y="5435810"/>
            <a:ext cx="1972610" cy="683318"/>
          </a:xfrm>
          <a:prstGeom prst="round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B2925421-CF7F-4747-8841-FC36D4628628}"/>
              </a:ext>
            </a:extLst>
          </p:cNvPr>
          <p:cNvSpPr/>
          <p:nvPr/>
        </p:nvSpPr>
        <p:spPr>
          <a:xfrm>
            <a:off x="7146126" y="5417769"/>
            <a:ext cx="2136864" cy="719400"/>
          </a:xfrm>
          <a:prstGeom prst="round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giảng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3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73" y="3140241"/>
            <a:ext cx="2782650" cy="403785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4FD4112-2D1B-444A-9408-8C1BA8D769D2}"/>
              </a:ext>
            </a:extLst>
          </p:cNvPr>
          <p:cNvSpPr txBox="1"/>
          <p:nvPr/>
        </p:nvSpPr>
        <p:spPr>
          <a:xfrm>
            <a:off x="2823010" y="757238"/>
            <a:ext cx="708209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17479D"/>
                </a:solidFill>
                <a:latin typeface="Arial-Rounded"/>
                <a:ea typeface="Arial-Rounded"/>
              </a:rPr>
              <a:t>Chọn</a:t>
            </a:r>
            <a:r>
              <a:rPr lang="en-US" sz="3600" b="1" dirty="0">
                <a:solidFill>
                  <a:srgbClr val="17479D"/>
                </a:solidFill>
                <a:latin typeface="Arial-Rounded"/>
                <a:ea typeface="Arial-Rounded"/>
              </a:rPr>
              <a:t> a </a:t>
            </a:r>
            <a:r>
              <a:rPr lang="en-US" sz="3600" b="1" dirty="0" err="1">
                <a:solidFill>
                  <a:srgbClr val="17479D"/>
                </a:solidFill>
                <a:latin typeface="Arial-Rounded"/>
                <a:ea typeface="Arial-Rounded"/>
              </a:rPr>
              <a:t>hoặc</a:t>
            </a:r>
            <a:r>
              <a:rPr lang="en-US" sz="3600" b="1" dirty="0">
                <a:solidFill>
                  <a:srgbClr val="17479D"/>
                </a:solidFill>
                <a:latin typeface="Arial-Rounded"/>
                <a:ea typeface="Arial-Rounded"/>
              </a:rPr>
              <a:t> b</a:t>
            </a:r>
            <a:endParaRPr lang="vi-VN" sz="3600" dirty="0">
              <a:solidFill>
                <a:srgbClr val="17479D"/>
              </a:solidFill>
              <a:latin typeface="Arial-Rounded"/>
              <a:ea typeface="Arial-Rounded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9711F42-EEA4-4131-87A4-25F9E1060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86" y="944650"/>
            <a:ext cx="594623" cy="59462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8F87E0E-4CE3-4BB5-9C9F-E74DB3586113}"/>
              </a:ext>
            </a:extLst>
          </p:cNvPr>
          <p:cNvSpPr/>
          <p:nvPr/>
        </p:nvSpPr>
        <p:spPr>
          <a:xfrm>
            <a:off x="1904613" y="1423079"/>
            <a:ext cx="8382773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a.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Chọn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-Rounded"/>
                <a:ea typeface="Arial-Rounded"/>
              </a:rPr>
              <a:t>ch</a:t>
            </a:r>
            <a:r>
              <a:rPr lang="en-US" sz="3600" i="1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hoặc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b="1" i="1" dirty="0">
                <a:solidFill>
                  <a:prstClr val="black"/>
                </a:solidFill>
                <a:latin typeface="Arial-Rounded"/>
                <a:ea typeface="Arial-Rounded"/>
              </a:rPr>
              <a:t>tr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thay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ô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vuông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.</a:t>
            </a:r>
            <a:endParaRPr lang="vi-VN" sz="3600" i="1" dirty="0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EF82AA-1A6C-4CC3-9D9D-F623E894246B}"/>
              </a:ext>
            </a:extLst>
          </p:cNvPr>
          <p:cNvSpPr/>
          <p:nvPr/>
        </p:nvSpPr>
        <p:spPr>
          <a:xfrm>
            <a:off x="2505098" y="2362568"/>
            <a:ext cx="6598193" cy="368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Phòng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iếc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áo</a:t>
            </a:r>
            <a:endParaRPr lang="en-US" sz="3200" dirty="0">
              <a:solidFill>
                <a:prstClr val="black"/>
              </a:solidFill>
              <a:latin typeface="Arial-Rounded"/>
              <a:ea typeface="Arial-Rounded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Bọc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úng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mình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ở 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ong</a:t>
            </a:r>
            <a:endParaRPr lang="en-US" sz="3200" dirty="0">
              <a:solidFill>
                <a:prstClr val="black"/>
              </a:solidFill>
              <a:latin typeface="Arial-Rounded"/>
              <a:ea typeface="Arial-Rounded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iếc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túi</a:t>
            </a:r>
            <a:endParaRPr lang="en-US" sz="3200" dirty="0">
              <a:solidFill>
                <a:prstClr val="black"/>
              </a:solidFill>
              <a:latin typeface="Arial-Rounded"/>
              <a:ea typeface="Arial-Rounded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</a:rPr>
              <a:t>Ch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e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ắn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ngọn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gió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đông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Arial-Rounded"/>
                <a:ea typeface="Arial-Rounded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Nguyễn 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Lãm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/>
                <a:ea typeface="Arial-Rounded"/>
              </a:rPr>
              <a:t>Thắng</a:t>
            </a:r>
            <a:r>
              <a:rPr lang="en-US" sz="3200" dirty="0">
                <a:solidFill>
                  <a:prstClr val="black"/>
                </a:solidFill>
                <a:latin typeface="Arial-Rounded"/>
                <a:ea typeface="Arial-Rounded"/>
              </a:rPr>
              <a:t>)</a:t>
            </a:r>
            <a:endParaRPr lang="vi-VN" sz="3200" dirty="0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4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5C2724-517E-48AD-BDE2-4E543503016D}"/>
              </a:ext>
            </a:extLst>
          </p:cNvPr>
          <p:cNvSpPr/>
          <p:nvPr/>
        </p:nvSpPr>
        <p:spPr>
          <a:xfrm>
            <a:off x="1036696" y="3429000"/>
            <a:ext cx="10651207" cy="247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Sách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giúp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/>
                <a:ea typeface="Arial-Rounded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rộng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/>
                <a:ea typeface="Arial-Rounded"/>
              </a:rPr>
              <a:t>hiêu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.</a:t>
            </a:r>
          </a:p>
          <a:p>
            <a:pPr marL="457189" indent="-457189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phụ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trách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thư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viện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hướng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/>
                <a:ea typeface="Arial-Rounded"/>
              </a:rPr>
              <a:t>dân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/>
                <a:ea typeface="Arial-Rounded"/>
              </a:rPr>
              <a:t>đê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sách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/>
                <a:ea typeface="Arial-Rounded"/>
              </a:rPr>
              <a:t>chô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giá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.</a:t>
            </a:r>
            <a:endParaRPr lang="vi-VN" sz="3600" dirty="0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CEE5CB-A1F6-4AA1-955D-8FE99EEA27A5}"/>
              </a:ext>
            </a:extLst>
          </p:cNvPr>
          <p:cNvSpPr txBox="1"/>
          <p:nvPr/>
        </p:nvSpPr>
        <p:spPr>
          <a:xfrm>
            <a:off x="2704631" y="1517635"/>
            <a:ext cx="10290814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17479D"/>
                </a:solidFill>
                <a:latin typeface="Arial-Rounded"/>
                <a:ea typeface="Arial-Rounded"/>
              </a:rPr>
              <a:t>Chọn</a:t>
            </a:r>
            <a:r>
              <a:rPr lang="en-US" sz="4000" b="1" dirty="0">
                <a:solidFill>
                  <a:srgbClr val="17479D"/>
                </a:solidFill>
                <a:latin typeface="Arial-Rounded"/>
                <a:ea typeface="Arial-Rounded"/>
              </a:rPr>
              <a:t> a </a:t>
            </a:r>
            <a:r>
              <a:rPr lang="en-US" sz="4000" b="1" dirty="0" err="1">
                <a:solidFill>
                  <a:srgbClr val="17479D"/>
                </a:solidFill>
                <a:latin typeface="Arial-Rounded"/>
                <a:ea typeface="Arial-Rounded"/>
              </a:rPr>
              <a:t>hoặc</a:t>
            </a:r>
            <a:r>
              <a:rPr lang="en-US" sz="4000" b="1" dirty="0">
                <a:solidFill>
                  <a:srgbClr val="17479D"/>
                </a:solidFill>
                <a:latin typeface="Arial-Rounded"/>
                <a:ea typeface="Arial-Rounded"/>
              </a:rPr>
              <a:t> b</a:t>
            </a:r>
            <a:endParaRPr lang="vi-VN" sz="4000" dirty="0">
              <a:solidFill>
                <a:srgbClr val="17479D"/>
              </a:solidFill>
              <a:latin typeface="Arial-Rounded"/>
              <a:ea typeface="Arial-Rounde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C8B419-D46E-40DA-BB26-41D714BFA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88" y="1746176"/>
            <a:ext cx="682157" cy="7271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6F56829-6E54-4799-958A-5E98B4879C2B}"/>
              </a:ext>
            </a:extLst>
          </p:cNvPr>
          <p:cNvSpPr/>
          <p:nvPr/>
        </p:nvSpPr>
        <p:spPr>
          <a:xfrm>
            <a:off x="963728" y="2304221"/>
            <a:ext cx="11061595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b.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Chọn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-Rounded"/>
                <a:ea typeface="Arial-Rounded"/>
              </a:rPr>
              <a:t>dấu</a:t>
            </a:r>
            <a:r>
              <a:rPr lang="en-US" sz="3600" b="1" i="1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-Rounded"/>
                <a:ea typeface="Arial-Rounded"/>
              </a:rPr>
              <a:t>h</a:t>
            </a:r>
            <a:r>
              <a:rPr lang="en-US" sz="4000" i="1" dirty="0" err="1">
                <a:solidFill>
                  <a:prstClr val="black"/>
                </a:solidFill>
                <a:latin typeface="Arial-Rounded"/>
                <a:ea typeface="Arial-Rounded"/>
              </a:rPr>
              <a:t>ỏi</a:t>
            </a:r>
            <a:r>
              <a:rPr lang="en-US" sz="4000" i="1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hoặc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-Rounded"/>
                <a:ea typeface="Arial-Rounded"/>
              </a:rPr>
              <a:t>dấu</a:t>
            </a:r>
            <a:r>
              <a:rPr lang="en-US" sz="3600" b="1" i="1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-Rounded"/>
                <a:ea typeface="Arial-Rounded"/>
              </a:rPr>
              <a:t>ngã</a:t>
            </a:r>
            <a:r>
              <a:rPr lang="en-US" sz="3600" b="1" i="1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 in </a:t>
            </a:r>
            <a:r>
              <a:rPr lang="en-US" sz="3600" dirty="0" err="1">
                <a:solidFill>
                  <a:prstClr val="black"/>
                </a:solidFill>
                <a:latin typeface="Arial-Rounded"/>
                <a:ea typeface="Arial-Rounded"/>
              </a:rPr>
              <a:t>đậm</a:t>
            </a:r>
            <a:r>
              <a:rPr lang="en-US" sz="3600" dirty="0">
                <a:solidFill>
                  <a:prstClr val="black"/>
                </a:solidFill>
                <a:latin typeface="Arial-Rounded"/>
                <a:ea typeface="Arial-Rounded"/>
              </a:rPr>
              <a:t>.</a:t>
            </a:r>
            <a:endParaRPr lang="vi-VN" sz="3600" i="1" dirty="0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B01FA-0627-4C40-8C09-05AD79300136}"/>
              </a:ext>
            </a:extLst>
          </p:cNvPr>
          <p:cNvSpPr txBox="1"/>
          <p:nvPr/>
        </p:nvSpPr>
        <p:spPr>
          <a:xfrm>
            <a:off x="3876408" y="4889445"/>
            <a:ext cx="790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/>
                <a:ea typeface="Arial-Rounded"/>
              </a:rPr>
              <a:t>~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33349-7080-4F4E-89B8-760EA8CED1DA}"/>
              </a:ext>
            </a:extLst>
          </p:cNvPr>
          <p:cNvSpPr txBox="1"/>
          <p:nvPr/>
        </p:nvSpPr>
        <p:spPr>
          <a:xfrm>
            <a:off x="7639663" y="4049056"/>
            <a:ext cx="790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/>
                <a:ea typeface="Arial-Rounded"/>
              </a:rPr>
              <a:t>~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FCE643-1686-4C94-BA08-06CE94DAA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321" y="3460378"/>
            <a:ext cx="281547" cy="281547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00F305-781C-4AA7-B672-71C25CEF2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567" y="3470386"/>
            <a:ext cx="281547" cy="281547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48813F-1C51-4FE1-9F50-1EF5BC77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14" y="4262225"/>
            <a:ext cx="281547" cy="2815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1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/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/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378" y="243747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232</Words>
  <Application>Microsoft Office PowerPoint</Application>
  <PresentationFormat>Widescreen</PresentationFormat>
  <Paragraphs>40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Microsoft YaHei</vt:lpstr>
      <vt:lpstr>Microsoft YaHei</vt:lpstr>
      <vt:lpstr>宋体</vt:lpstr>
      <vt:lpstr>宋体</vt:lpstr>
      <vt:lpstr>Arial</vt:lpstr>
      <vt:lpstr>Arial-Rounded</vt:lpstr>
      <vt:lpstr>Calibri</vt:lpstr>
      <vt:lpstr>等线</vt:lpstr>
      <vt:lpstr>等线 Light</vt:lpstr>
      <vt:lpstr>HP001 4 hang 1 ô ly</vt:lpstr>
      <vt:lpstr>Kalam</vt:lpstr>
      <vt:lpstr>Montserrat</vt:lpstr>
      <vt:lpstr>黑体</vt:lpstr>
      <vt:lpstr>Times New Roman</vt:lpstr>
      <vt:lpstr>汉仪跳跳体简</vt:lpstr>
      <vt:lpstr>2_Office Theme</vt:lpstr>
      <vt:lpstr>千图网拥有20W+精美PPT模板 更多PPT模板下载至：www.58pic.com/office/ppt​​</vt:lpstr>
      <vt:lpstr>1_Doodle Sketchbook by Slidesgo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2021-08-03T10:14:17Z</dcterms:created>
  <dcterms:modified xsi:type="dcterms:W3CDTF">2026-03-02T15:11:41Z</dcterms:modified>
</cp:coreProperties>
</file>