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Lst>
  <p:notesMasterIdLst>
    <p:notesMasterId r:id="rId14"/>
  </p:notesMasterIdLst>
  <p:sldIdLst>
    <p:sldId id="11088431" r:id="rId5"/>
    <p:sldId id="11088393" r:id="rId6"/>
    <p:sldId id="330" r:id="rId7"/>
    <p:sldId id="11088432" r:id="rId8"/>
    <p:sldId id="11088443" r:id="rId9"/>
    <p:sldId id="332" r:id="rId10"/>
    <p:sldId id="11088444" r:id="rId11"/>
    <p:sldId id="336" r:id="rId12"/>
    <p:sldId id="1108843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2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7D72-67CA-4FC1-A183-F3BE229F93A6}"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330A8-DFB4-4AFB-8B59-A0BF0292C775}" type="slidenum">
              <a:rPr lang="en-US" smtClean="0"/>
              <a:t>‹#›</a:t>
            </a:fld>
            <a:endParaRPr lang="en-US"/>
          </a:p>
        </p:txBody>
      </p:sp>
    </p:spTree>
    <p:extLst>
      <p:ext uri="{BB962C8B-B14F-4D97-AF65-F5344CB8AC3E}">
        <p14:creationId xmlns:p14="http://schemas.microsoft.com/office/powerpoint/2010/main" val="35872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559206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3401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8323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744649628"/>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319285645"/>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65623315"/>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65046231"/>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928735386"/>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546648545"/>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80247923"/>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86321697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1849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00338231"/>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397912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68785106"/>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61287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extLst>
      <p:ext uri="{BB962C8B-B14F-4D97-AF65-F5344CB8AC3E}">
        <p14:creationId xmlns:p14="http://schemas.microsoft.com/office/powerpoint/2010/main" val="376250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2239847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23934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3999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034255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extLst>
      <p:ext uri="{BB962C8B-B14F-4D97-AF65-F5344CB8AC3E}">
        <p14:creationId xmlns:p14="http://schemas.microsoft.com/office/powerpoint/2010/main" val="40329237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545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2634512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776693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088741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733422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5980700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700530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2026/3/2</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41547306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509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77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9634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27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77541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8321441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extLst>
      <p:ext uri="{BB962C8B-B14F-4D97-AF65-F5344CB8AC3E}">
        <p14:creationId xmlns:p14="http://schemas.microsoft.com/office/powerpoint/2010/main" val="270301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2026/3/2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80902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258727567"/>
      </p:ext>
    </p:extLst>
  </p:cSld>
  <p:clrMap bg1="lt1" tx1="dk1" bg2="dk2" tx2="lt2" accent1="accent1" accent2="accent2" accent3="accent3" accent4="accent4" accent5="accent5" accent6="accent6" hlink="hlink" folHlink="folHlink"/>
  <p:sldLayoutIdLst>
    <p:sldLayoutId id="2147483685" r:id="rId1"/>
    <p:sldLayoutId id="214748368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1203750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notesSlide" Target="../notesSlides/notesSlide2.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1713390" y="1549327"/>
            <a:ext cx="6068408"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zh-CN" altLang="en-US"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8737" y="150608"/>
            <a:ext cx="11605768" cy="6624161"/>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4233957" y="1652862"/>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rPr>
              <a:t>NGHE- VIẾT</a:t>
            </a:r>
            <a:endParaRPr kumimoji="0" lang="en-US"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p:cNvSpPr txBox="1"/>
          <p:nvPr/>
        </p:nvSpPr>
        <p:spPr>
          <a:xfrm>
            <a:off x="5448223" y="2330253"/>
            <a:ext cx="35601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mtClean="0">
                <a:solidFill>
                  <a:srgbClr val="17479D"/>
                </a:solidFill>
                <a:latin typeface="Arial-Rounded" panose="020B0500000000000000" pitchFamily="34" charset="0"/>
                <a:ea typeface="Arial-Rounded" panose="020B0500000000000000" pitchFamily="34" charset="0"/>
                <a:cs typeface="Arial-Rounded" panose="020B0500000000000000" pitchFamily="34" charset="0"/>
              </a:rPr>
              <a:t>Tạm biệt cánh cam</a:t>
            </a:r>
            <a:endPar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p:cNvSpPr txBox="1"/>
          <p:nvPr/>
        </p:nvSpPr>
        <p:spPr>
          <a:xfrm>
            <a:off x="4816394" y="3218273"/>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752" y="3531455"/>
            <a:ext cx="366009" cy="288000"/>
          </a:xfrm>
          <a:prstGeom prst="rect">
            <a:avLst/>
          </a:prstGeom>
        </p:spPr>
      </p:pic>
      <p:pic>
        <p:nvPicPr>
          <p:cNvPr id="41" name="Picture 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416961" y="4194573"/>
            <a:ext cx="345869" cy="288000"/>
          </a:xfrm>
          <a:prstGeom prst="rect">
            <a:avLst/>
          </a:prstGeom>
        </p:spPr>
      </p:pic>
      <p:sp>
        <p:nvSpPr>
          <p:cNvPr id="42" name="TextBox 41"/>
          <p:cNvSpPr txBox="1"/>
          <p:nvPr/>
        </p:nvSpPr>
        <p:spPr>
          <a:xfrm>
            <a:off x="4816394" y="3884485"/>
            <a:ext cx="7599498" cy="83099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chính tả</a:t>
            </a:r>
            <a:r>
              <a:rPr kumimoji="0" lang="vi-VN" sz="3200" b="1" i="0" u="none" strike="noStrike" kern="1200" cap="none" spc="0" normalizeH="0" baseline="0" noProof="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3200" b="1" smtClean="0">
                <a:solidFill>
                  <a:srgbClr val="ED7D31">
                    <a:lumMod val="50000"/>
                  </a:srgbClr>
                </a:solidFill>
                <a:latin typeface="Arial-Rounded" panose="020B0500000000000000" pitchFamily="34" charset="0"/>
                <a:ea typeface="Arial-Rounded" panose="020B0500000000000000" pitchFamily="34" charset="0"/>
                <a:cs typeface="Arial-Rounded" panose="020B0500000000000000" pitchFamily="34" charset="0"/>
              </a:rPr>
              <a:t>oanh/oach</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816394" y="4550697"/>
            <a:ext cx="7599498" cy="1569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lựa </a:t>
            </a:r>
            <a:r>
              <a:rPr kumimoji="0" lang="vi-VN" sz="3200" b="1" i="0" u="none" strike="noStrike" kern="1200" cap="none" spc="0" normalizeH="0" baseline="0" noProof="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a:t>
            </a:r>
            <a:r>
              <a:rPr kumimoji="0" lang="vi-VN" sz="3200" b="1" i="0" u="none" strike="noStrike" kern="1200" cap="none" spc="0" normalizeH="0" baseline="0" noProof="0" smtClean="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smtClean="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3200" b="1" smtClean="0">
                <a:solidFill>
                  <a:srgbClr val="ED7D31">
                    <a:lumMod val="50000"/>
                  </a:srgbClr>
                </a:solidFill>
                <a:latin typeface="Arial-Rounded" panose="020B0500000000000000" pitchFamily="34" charset="0"/>
                <a:ea typeface="Arial-Rounded" panose="020B0500000000000000" pitchFamily="34" charset="0"/>
                <a:cs typeface="Arial-Rounded" panose="020B0500000000000000" pitchFamily="34" charset="0"/>
              </a:rPr>
              <a:t>s/x ; dấu hỏi/dấu ngã</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32" y="4915797"/>
            <a:ext cx="345869"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8099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3600" b="1" i="0" u="none" strike="noStrike" kern="1200" cap="none" spc="0" normalizeH="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3600" b="1" i="0" u="none" strike="noStrike" kern="1200" cap="none" spc="0" normalizeH="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600" b="1" i="0" u="none" strike="noStrike" kern="1200" cap="none" spc="0" normalizeH="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cam</a:t>
            </a:r>
            <a:endParaRPr kumimoji="0" lang="en-US"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816746" y="1305341"/>
            <a:ext cx="10020574" cy="5078313"/>
          </a:xfrm>
          <a:prstGeom prst="rect">
            <a:avLst/>
          </a:prstGeom>
          <a:noFill/>
        </p:spPr>
        <p:txBody>
          <a:bodyPr wrap="square" rtlCol="0">
            <a:spAutoFit/>
          </a:bodyPr>
          <a:lstStyle/>
          <a:p>
            <a:pPr marL="8255" lvl="0" algn="just">
              <a:lnSpc>
                <a:spcPct val="150000"/>
              </a:lnSpc>
            </a:pP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4696287" y="5885895"/>
            <a:ext cx="7217546" cy="6658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213054"/>
                </a:solidFill>
                <a:effectLst/>
                <a:uLnTx/>
                <a:uFillTx/>
                <a:latin typeface="Arial"/>
                <a:ea typeface="+mn-ea"/>
                <a:cs typeface="+mn-cs"/>
              </a:rPr>
              <a:t>Đoạn</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văn</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có</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từ</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nào</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viết</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hoa</a:t>
            </a:r>
            <a:r>
              <a:rPr kumimoji="0" lang="en-US" sz="4000" b="0" i="0" u="none" strike="noStrike" kern="1200" cap="none" spc="0" normalizeH="0" baseline="0" noProof="0" dirty="0">
                <a:ln>
                  <a:noFill/>
                </a:ln>
                <a:solidFill>
                  <a:srgbClr val="213054"/>
                </a:solidFill>
                <a:effectLst/>
                <a:uLnTx/>
                <a:uFillTx/>
                <a:latin typeface="Arial"/>
                <a:ea typeface="+mn-ea"/>
                <a:cs typeface="+mn-cs"/>
              </a:rPr>
              <a:t>?</a:t>
            </a:r>
          </a:p>
        </p:txBody>
      </p:sp>
      <p:cxnSp>
        <p:nvCxnSpPr>
          <p:cNvPr id="4" name="Straight Connector 3"/>
          <p:cNvCxnSpPr>
            <a:cxnSpLocks/>
          </p:cNvCxnSpPr>
          <p:nvPr/>
        </p:nvCxnSpPr>
        <p:spPr>
          <a:xfrm>
            <a:off x="1154097" y="2059620"/>
            <a:ext cx="27520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a:cxnSpLocks/>
          </p:cNvCxnSpPr>
          <p:nvPr/>
        </p:nvCxnSpPr>
        <p:spPr>
          <a:xfrm>
            <a:off x="4057095" y="283197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754146B-47B7-4E68-A47C-47BDE114E4AA}"/>
              </a:ext>
            </a:extLst>
          </p:cNvPr>
          <p:cNvCxnSpPr>
            <a:cxnSpLocks/>
          </p:cNvCxnSpPr>
          <p:nvPr/>
        </p:nvCxnSpPr>
        <p:spPr>
          <a:xfrm>
            <a:off x="8194089" y="2840854"/>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8F112A-A17B-4B62-BDF3-5C84E3281884}"/>
              </a:ext>
            </a:extLst>
          </p:cNvPr>
          <p:cNvCxnSpPr>
            <a:cxnSpLocks/>
          </p:cNvCxnSpPr>
          <p:nvPr/>
        </p:nvCxnSpPr>
        <p:spPr>
          <a:xfrm>
            <a:off x="9650027" y="283197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3D32450-8EC4-4431-8292-21FF354F71BA}"/>
              </a:ext>
            </a:extLst>
          </p:cNvPr>
          <p:cNvCxnSpPr>
            <a:cxnSpLocks/>
          </p:cNvCxnSpPr>
          <p:nvPr/>
        </p:nvCxnSpPr>
        <p:spPr>
          <a:xfrm>
            <a:off x="1535837" y="530884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A309A46C-7463-4322-89E6-334E1F3FD716}"/>
              </a:ext>
            </a:extLst>
          </p:cNvPr>
          <p:cNvCxnSpPr>
            <a:cxnSpLocks/>
          </p:cNvCxnSpPr>
          <p:nvPr/>
        </p:nvCxnSpPr>
        <p:spPr>
          <a:xfrm>
            <a:off x="3524435" y="6107838"/>
            <a:ext cx="363985"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88966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002830" y="191648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biếc</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002830" y="2504926"/>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óng</a:t>
            </a:r>
            <a:r>
              <a:rPr lang="en-US" sz="4000" dirty="0">
                <a:solidFill>
                  <a:srgbClr val="213054"/>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ánh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5001211" y="1868317"/>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Bống</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p:cNvSpPr/>
          <p:nvPr/>
        </p:nvSpPr>
        <p:spPr>
          <a:xfrm>
            <a:off x="52246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5001211" y="254252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xíu</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p:cNvSpPr/>
          <p:nvPr/>
        </p:nvSpPr>
        <p:spPr>
          <a:xfrm>
            <a:off x="52246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2002830" y="311162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tễnh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687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0D0FBE1-6085-48D4-9B53-78C5E0A05296}"/>
              </a:ext>
            </a:extLst>
          </p:cNvPr>
          <p:cNvSpPr txBox="1"/>
          <p:nvPr/>
        </p:nvSpPr>
        <p:spPr>
          <a:xfrm>
            <a:off x="1725804" y="2128530"/>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sz="28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hu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38200141-DADE-4D91-86DD-03613543DE18}"/>
              </a:ext>
            </a:extLst>
          </p:cNvPr>
          <p:cNvSpPr txBox="1"/>
          <p:nvPr/>
        </p:nvSpPr>
        <p:spPr>
          <a:xfrm>
            <a:off x="1827962" y="577824"/>
            <a:ext cx="7326924" cy="553998"/>
          </a:xfrm>
          <a:prstGeom prst="rect">
            <a:avLst/>
          </a:prstGeom>
          <a:noFill/>
        </p:spPr>
        <p:txBody>
          <a:bodyPr wrap="square" rtlCol="0">
            <a:spAutoFit/>
          </a:bodyPr>
          <a:lstStyle/>
          <a:p>
            <a:pPr lvl="0"/>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oach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thay</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ô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vuông</a:t>
            </a:r>
            <a:endPar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FFBE671C-6EF4-4E00-A29E-49A9DFC5EC72}"/>
              </a:ext>
            </a:extLst>
          </p:cNvPr>
          <p:cNvSpPr txBox="1"/>
          <p:nvPr/>
        </p:nvSpPr>
        <p:spPr>
          <a:xfrm>
            <a:off x="4782594" y="2081796"/>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28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him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34025F28-4169-42BB-B90B-40FE1AD69527}"/>
              </a:ext>
            </a:extLst>
          </p:cNvPr>
          <p:cNvSpPr txBox="1"/>
          <p:nvPr/>
        </p:nvSpPr>
        <p:spPr>
          <a:xfrm>
            <a:off x="1616946" y="3116411"/>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a:t>
            </a:r>
            <a:r>
              <a:rPr kumimoji="0" lang="en-US" sz="28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ới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DF62B456-DC94-45C8-ABB1-BF01A8995705}"/>
              </a:ext>
            </a:extLst>
          </p:cNvPr>
          <p:cNvSpPr txBox="1"/>
          <p:nvPr/>
        </p:nvSpPr>
        <p:spPr>
          <a:xfrm>
            <a:off x="5029199" y="3074609"/>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a:t>
            </a:r>
            <a:r>
              <a:rPr kumimoji="0" lang="en-US" sz="28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oanh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E42E4-F63C-42C3-955C-D8AE2A771D99}"/>
              </a:ext>
            </a:extLst>
          </p:cNvPr>
          <p:cNvSpPr txBox="1"/>
          <p:nvPr/>
        </p:nvSpPr>
        <p:spPr>
          <a:xfrm>
            <a:off x="908125" y="340811"/>
            <a:ext cx="11215171" cy="1077218"/>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3.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b</a:t>
            </a:r>
          </a:p>
          <a:p>
            <a:r>
              <a:rPr lang="en-US" sz="3200" dirty="0">
                <a:latin typeface="Arial-Rounded" panose="020B0500000000000000" pitchFamily="34" charset="0"/>
                <a:ea typeface="Arial-Rounded" panose="020B0500000000000000" pitchFamily="34" charset="0"/>
                <a:cs typeface="Arial-Rounded" panose="020B0500000000000000" pitchFamily="34" charset="0"/>
              </a:rPr>
              <a:t>a.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sự</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bằng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x</a:t>
            </a:r>
          </a:p>
        </p:txBody>
      </p:sp>
      <p:pic>
        <p:nvPicPr>
          <p:cNvPr id="3" name="Picture 2">
            <a:extLst>
              <a:ext uri="{FF2B5EF4-FFF2-40B4-BE49-F238E27FC236}">
                <a16:creationId xmlns:a16="http://schemas.microsoft.com/office/drawing/2014/main" id="{89BABE24-D4D6-4F5A-993E-E143FB37454D}"/>
              </a:ext>
            </a:extLst>
          </p:cNvPr>
          <p:cNvPicPr>
            <a:picLocks noChangeAspect="1"/>
          </p:cNvPicPr>
          <p:nvPr/>
        </p:nvPicPr>
        <p:blipFill>
          <a:blip r:embed="rId2"/>
          <a:stretch>
            <a:fillRect/>
          </a:stretch>
        </p:blipFill>
        <p:spPr>
          <a:xfrm>
            <a:off x="908125" y="1808806"/>
            <a:ext cx="9280084" cy="1997324"/>
          </a:xfrm>
          <a:prstGeom prst="rect">
            <a:avLst/>
          </a:prstGeom>
        </p:spPr>
      </p:pic>
      <p:sp>
        <p:nvSpPr>
          <p:cNvPr id="4" name="Rectangle 3">
            <a:extLst>
              <a:ext uri="{FF2B5EF4-FFF2-40B4-BE49-F238E27FC236}">
                <a16:creationId xmlns:a16="http://schemas.microsoft.com/office/drawing/2014/main" id="{F426F247-2DD7-4690-A626-5D490E679350}"/>
              </a:ext>
            </a:extLst>
          </p:cNvPr>
          <p:cNvSpPr/>
          <p:nvPr/>
        </p:nvSpPr>
        <p:spPr>
          <a:xfrm>
            <a:off x="1024569"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Arial-Rounded" panose="020B0500000000000000" pitchFamily="34" charset="0"/>
                <a:ea typeface="Arial-Rounded" panose="020B0500000000000000" pitchFamily="34" charset="0"/>
                <a:cs typeface="Arial-Rounded" panose="020B0500000000000000" pitchFamily="34" charset="0"/>
              </a:rPr>
              <a:t>ốc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sên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47183856-CE03-4DE7-B8C6-11C3328C29B7}"/>
              </a:ext>
            </a:extLst>
          </p:cNvPr>
          <p:cNvSpPr/>
          <p:nvPr/>
        </p:nvSpPr>
        <p:spPr>
          <a:xfrm>
            <a:off x="3158325" y="3806130"/>
            <a:ext cx="2406451"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Arial-Rounded" panose="020B0500000000000000" pitchFamily="34" charset="0"/>
                <a:ea typeface="Arial-Rounded" panose="020B0500000000000000" pitchFamily="34" charset="0"/>
                <a:cs typeface="Arial-Rounded" panose="020B0500000000000000" pitchFamily="34" charset="0"/>
              </a:rPr>
              <a:t>c</a:t>
            </a:r>
            <a:r>
              <a:rPr lang="en-US" sz="3600" smtClean="0">
                <a:latin typeface="Arial-Rounded" panose="020B0500000000000000" pitchFamily="34" charset="0"/>
                <a:ea typeface="Arial-Rounded" panose="020B0500000000000000" pitchFamily="34" charset="0"/>
                <a:cs typeface="Arial-Rounded" panose="020B0500000000000000" pitchFamily="34" charset="0"/>
              </a:rPr>
              <a:t>ây xấu </a:t>
            </a:r>
            <a:r>
              <a:rPr lang="en-US" sz="3600" dirty="0" err="1">
                <a:latin typeface="Arial-Rounded" panose="020B0500000000000000" pitchFamily="34" charset="0"/>
                <a:ea typeface="Arial-Rounded" panose="020B0500000000000000" pitchFamily="34" charset="0"/>
                <a:cs typeface="Arial-Rounded" panose="020B0500000000000000" pitchFamily="34" charset="0"/>
              </a:rPr>
              <a:t>hổ</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59AF3B4D-144D-4BD3-BEA8-71CBED658A23}"/>
              </a:ext>
            </a:extLst>
          </p:cNvPr>
          <p:cNvSpPr/>
          <p:nvPr/>
        </p:nvSpPr>
        <p:spPr>
          <a:xfrm>
            <a:off x="5728771" y="3806130"/>
            <a:ext cx="1938969"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c</a:t>
            </a:r>
            <a:r>
              <a:rPr lang="en-US" sz="3600" smtClean="0">
                <a:latin typeface="Arial-Rounded" panose="020B0500000000000000" pitchFamily="34" charset="0"/>
                <a:ea typeface="Arial-Rounded" panose="020B0500000000000000" pitchFamily="34" charset="0"/>
                <a:cs typeface="Arial-Rounded" panose="020B0500000000000000" pitchFamily="34" charset="0"/>
              </a:rPr>
              <a:t>on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sâu</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86E9726E-12B8-4176-A54C-7035D0BBA9E3}"/>
              </a:ext>
            </a:extLst>
          </p:cNvPr>
          <p:cNvSpPr/>
          <p:nvPr/>
        </p:nvSpPr>
        <p:spPr>
          <a:xfrm>
            <a:off x="7994730" y="3667579"/>
            <a:ext cx="2529493" cy="101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x</a:t>
            </a:r>
            <a:r>
              <a:rPr lang="en-US" sz="3600" smtClean="0">
                <a:latin typeface="Arial-Rounded" panose="020B0500000000000000" pitchFamily="34" charset="0"/>
                <a:ea typeface="Arial-Rounded" panose="020B0500000000000000" pitchFamily="34" charset="0"/>
                <a:cs typeface="Arial-Rounded" panose="020B0500000000000000" pitchFamily="34" charset="0"/>
              </a:rPr>
              <a:t>ương </a:t>
            </a:r>
            <a:r>
              <a:rPr lang="en-US" sz="3600" dirty="0" err="1">
                <a:latin typeface="Arial-Rounded" panose="020B0500000000000000" pitchFamily="34" charset="0"/>
                <a:ea typeface="Arial-Rounded" panose="020B0500000000000000" pitchFamily="34" charset="0"/>
                <a:cs typeface="Arial-Rounded" panose="020B0500000000000000" pitchFamily="34" charset="0"/>
              </a:rPr>
              <a:t>rồng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69834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BE7-467C-4A28-9747-C400DD77BAE4}"/>
              </a:ext>
            </a:extLst>
          </p:cNvPr>
          <p:cNvSpPr/>
          <p:nvPr/>
        </p:nvSpPr>
        <p:spPr>
          <a:xfrm>
            <a:off x="4536272" y="1731584"/>
            <a:ext cx="2943095" cy="730200"/>
          </a:xfrm>
          <a:prstGeom prst="rect">
            <a:avLst/>
          </a:prstGeom>
        </p:spPr>
        <p:txBody>
          <a:bodyPr wrap="square">
            <a:spAutoFit/>
          </a:bodyPr>
          <a:lstStyle/>
          <a:p>
            <a:pPr algn="just">
              <a:lnSpc>
                <a:spcPct val="150000"/>
              </a:lnSpc>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thỏ</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C3C43490-414B-4FFC-8CB1-92DF5A5CCB92}"/>
              </a:ext>
            </a:extLst>
          </p:cNvPr>
          <p:cNvSpPr/>
          <p:nvPr/>
        </p:nvSpPr>
        <p:spPr>
          <a:xfrm>
            <a:off x="4236984" y="2470247"/>
            <a:ext cx="39192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Khỏe</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 name="Rectangle 12">
            <a:extLst>
              <a:ext uri="{FF2B5EF4-FFF2-40B4-BE49-F238E27FC236}">
                <a16:creationId xmlns:a16="http://schemas.microsoft.com/office/drawing/2014/main" id="{D9C6F7D1-02CF-486F-80B5-A532286A7B80}"/>
              </a:ext>
            </a:extLst>
          </p:cNvPr>
          <p:cNvSpPr/>
          <p:nvPr/>
        </p:nvSpPr>
        <p:spPr>
          <a:xfrm>
            <a:off x="4261028" y="3200447"/>
            <a:ext cx="39954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Dữ</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AEB5AD0A-B8B6-4677-BD2E-B30D81224193}"/>
              </a:ext>
            </a:extLst>
          </p:cNvPr>
          <p:cNvSpPr/>
          <p:nvPr/>
        </p:nvSpPr>
        <p:spPr>
          <a:xfrm>
            <a:off x="4011316" y="1731584"/>
            <a:ext cx="2943095" cy="2207527"/>
          </a:xfrm>
          <a:prstGeom prst="rect">
            <a:avLst/>
          </a:prstGeom>
        </p:spPr>
        <p:txBody>
          <a:bodyPr wrap="square">
            <a:spAutoFit/>
          </a:bodyPr>
          <a:lstStyle/>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Nhát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Khoe</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trâu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hổ</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EFAE3D57-2F99-4DFB-AE20-5BCDF5BB5D80}"/>
              </a:ext>
            </a:extLst>
          </p:cNvPr>
          <p:cNvSpPr txBox="1"/>
          <p:nvPr/>
        </p:nvSpPr>
        <p:spPr>
          <a:xfrm>
            <a:off x="1100831" y="670163"/>
            <a:ext cx="10315851" cy="830997"/>
          </a:xfrm>
          <a:prstGeom prst="rect">
            <a:avLst/>
          </a:prstGeom>
          <a:noFill/>
        </p:spPr>
        <p:txBody>
          <a:bodyPr wrap="square" rtlCol="0">
            <a:spAutoFit/>
          </a:bodyPr>
          <a:lstStyle/>
          <a:p>
            <a:pPr algn="just">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3.</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dấu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dấu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chữ</a:t>
            </a:r>
            <a:r>
              <a:rPr lang="en-US" sz="3200" dirty="0">
                <a:latin typeface="Arial-Rounded" panose="020B0500000000000000" pitchFamily="34" charset="0"/>
                <a:ea typeface="Arial-Rounded" panose="020B0500000000000000" pitchFamily="34" charset="0"/>
                <a:cs typeface="Arial-Rounded" panose="020B0500000000000000" pitchFamily="34" charset="0"/>
              </a:rPr>
              <a:t> in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đậm</a:t>
            </a:r>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225</Words>
  <Application>Microsoft Office PowerPoint</Application>
  <PresentationFormat>Widescreen</PresentationFormat>
  <Paragraphs>41</Paragraphs>
  <Slides>9</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9</vt:i4>
      </vt:variant>
    </vt:vector>
  </HeadingPairs>
  <TitlesOfParts>
    <vt:vector size="25" baseType="lpstr">
      <vt:lpstr>Microsoft YaHei</vt:lpstr>
      <vt:lpstr>SimSun</vt:lpstr>
      <vt:lpstr>Arial</vt:lpstr>
      <vt:lpstr>Arial-Rounded</vt:lpstr>
      <vt:lpstr>Calibri</vt:lpstr>
      <vt:lpstr>等线</vt:lpstr>
      <vt:lpstr>等线 Light</vt:lpstr>
      <vt:lpstr>HP001 4 hàng</vt:lpstr>
      <vt:lpstr>Kalam</vt:lpstr>
      <vt:lpstr>Montserrat</vt:lpstr>
      <vt:lpstr>Times New Roman</vt:lpstr>
      <vt:lpstr>汉仪跳跳体简</vt:lpstr>
      <vt:lpstr>2_Office Theme</vt:lpstr>
      <vt:lpstr>千图网拥有20W+精美PPT模板 更多PPT模板下载至：www.58pic.com/office/ppt​​</vt:lpstr>
      <vt:lpstr>1_Doodle Sketchbook by Slidesgo</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7</cp:revision>
  <dcterms:created xsi:type="dcterms:W3CDTF">2021-08-03T10:14:17Z</dcterms:created>
  <dcterms:modified xsi:type="dcterms:W3CDTF">2026-03-02T14:30:42Z</dcterms:modified>
</cp:coreProperties>
</file>