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8" r:id="rId2"/>
    <p:sldMasterId id="2147483690" r:id="rId3"/>
    <p:sldMasterId id="2147483702" r:id="rId4"/>
    <p:sldMasterId id="2147483705" r:id="rId5"/>
    <p:sldMasterId id="2147483717" r:id="rId6"/>
  </p:sldMasterIdLst>
  <p:notesMasterIdLst>
    <p:notesMasterId r:id="rId19"/>
  </p:notesMasterIdLst>
  <p:sldIdLst>
    <p:sldId id="258" r:id="rId7"/>
    <p:sldId id="339" r:id="rId8"/>
    <p:sldId id="341" r:id="rId9"/>
    <p:sldId id="340" r:id="rId10"/>
    <p:sldId id="275" r:id="rId11"/>
    <p:sldId id="331" r:id="rId12"/>
    <p:sldId id="342" r:id="rId13"/>
    <p:sldId id="2007577148" r:id="rId14"/>
    <p:sldId id="2007577149" r:id="rId15"/>
    <p:sldId id="2007577152" r:id="rId16"/>
    <p:sldId id="2007577150" r:id="rId17"/>
    <p:sldId id="34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CA48E-5A2A-4B47-8989-3F2D58696C8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3F982-1669-48EF-9513-0E350C3DF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3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538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89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72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022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4782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342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71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68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0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45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81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49141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900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85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60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237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69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8"/>
            <a:ext cx="11769505" cy="6432516"/>
          </a:xfrm>
          <a:custGeom>
            <a:avLst/>
            <a:gdLst>
              <a:gd name="connsiteX0" fmla="*/ 0 w 8827129"/>
              <a:gd name="connsiteY0" fmla="*/ 552070 h 4887740"/>
              <a:gd name="connsiteX1" fmla="*/ 552070 w 8827129"/>
              <a:gd name="connsiteY1" fmla="*/ 0 h 4887740"/>
              <a:gd name="connsiteX2" fmla="*/ 991686 w 8827129"/>
              <a:gd name="connsiteY2" fmla="*/ 0 h 4887740"/>
              <a:gd name="connsiteX3" fmla="*/ 1662992 w 8827129"/>
              <a:gd name="connsiteY3" fmla="*/ 0 h 4887740"/>
              <a:gd name="connsiteX4" fmla="*/ 2257068 w 8827129"/>
              <a:gd name="connsiteY4" fmla="*/ 0 h 4887740"/>
              <a:gd name="connsiteX5" fmla="*/ 3005604 w 8827129"/>
              <a:gd name="connsiteY5" fmla="*/ 0 h 4887740"/>
              <a:gd name="connsiteX6" fmla="*/ 3367991 w 8827129"/>
              <a:gd name="connsiteY6" fmla="*/ 0 h 4887740"/>
              <a:gd name="connsiteX7" fmla="*/ 3730377 w 8827129"/>
              <a:gd name="connsiteY7" fmla="*/ 0 h 4887740"/>
              <a:gd name="connsiteX8" fmla="*/ 4478913 w 8827129"/>
              <a:gd name="connsiteY8" fmla="*/ 0 h 4887740"/>
              <a:gd name="connsiteX9" fmla="*/ 4918529 w 8827129"/>
              <a:gd name="connsiteY9" fmla="*/ 0 h 4887740"/>
              <a:gd name="connsiteX10" fmla="*/ 5667065 w 8827129"/>
              <a:gd name="connsiteY10" fmla="*/ 0 h 4887740"/>
              <a:gd name="connsiteX11" fmla="*/ 6261141 w 8827129"/>
              <a:gd name="connsiteY11" fmla="*/ 0 h 4887740"/>
              <a:gd name="connsiteX12" fmla="*/ 6932447 w 8827129"/>
              <a:gd name="connsiteY12" fmla="*/ 0 h 4887740"/>
              <a:gd name="connsiteX13" fmla="*/ 7526523 w 8827129"/>
              <a:gd name="connsiteY13" fmla="*/ 0 h 4887740"/>
              <a:gd name="connsiteX14" fmla="*/ 8275059 w 8827129"/>
              <a:gd name="connsiteY14" fmla="*/ 0 h 4887740"/>
              <a:gd name="connsiteX15" fmla="*/ 8827129 w 8827129"/>
              <a:gd name="connsiteY15" fmla="*/ 552070 h 4887740"/>
              <a:gd name="connsiteX16" fmla="*/ 8827129 w 8827129"/>
              <a:gd name="connsiteY16" fmla="*/ 1130420 h 4887740"/>
              <a:gd name="connsiteX17" fmla="*/ 8827129 w 8827129"/>
              <a:gd name="connsiteY17" fmla="*/ 1633099 h 4887740"/>
              <a:gd name="connsiteX18" fmla="*/ 8827129 w 8827129"/>
              <a:gd name="connsiteY18" fmla="*/ 2249285 h 4887740"/>
              <a:gd name="connsiteX19" fmla="*/ 8827129 w 8827129"/>
              <a:gd name="connsiteY19" fmla="*/ 2827635 h 4887740"/>
              <a:gd name="connsiteX20" fmla="*/ 8827129 w 8827129"/>
              <a:gd name="connsiteY20" fmla="*/ 3443821 h 4887740"/>
              <a:gd name="connsiteX21" fmla="*/ 8827129 w 8827129"/>
              <a:gd name="connsiteY21" fmla="*/ 3870828 h 4887740"/>
              <a:gd name="connsiteX22" fmla="*/ 8827129 w 8827129"/>
              <a:gd name="connsiteY22" fmla="*/ 4335670 h 4887740"/>
              <a:gd name="connsiteX23" fmla="*/ 8275059 w 8827129"/>
              <a:gd name="connsiteY23" fmla="*/ 4887740 h 4887740"/>
              <a:gd name="connsiteX24" fmla="*/ 7835443 w 8827129"/>
              <a:gd name="connsiteY24" fmla="*/ 4887740 h 4887740"/>
              <a:gd name="connsiteX25" fmla="*/ 7473056 w 8827129"/>
              <a:gd name="connsiteY25" fmla="*/ 4887740 h 4887740"/>
              <a:gd name="connsiteX26" fmla="*/ 6956210 w 8827129"/>
              <a:gd name="connsiteY26" fmla="*/ 4887740 h 4887740"/>
              <a:gd name="connsiteX27" fmla="*/ 6439364 w 8827129"/>
              <a:gd name="connsiteY27" fmla="*/ 4887740 h 4887740"/>
              <a:gd name="connsiteX28" fmla="*/ 5999748 w 8827129"/>
              <a:gd name="connsiteY28" fmla="*/ 4887740 h 4887740"/>
              <a:gd name="connsiteX29" fmla="*/ 5482901 w 8827129"/>
              <a:gd name="connsiteY29" fmla="*/ 4887740 h 4887740"/>
              <a:gd name="connsiteX30" fmla="*/ 4966055 w 8827129"/>
              <a:gd name="connsiteY30" fmla="*/ 4887740 h 4887740"/>
              <a:gd name="connsiteX31" fmla="*/ 4294749 w 8827129"/>
              <a:gd name="connsiteY31" fmla="*/ 4887740 h 4887740"/>
              <a:gd name="connsiteX32" fmla="*/ 3777903 w 8827129"/>
              <a:gd name="connsiteY32" fmla="*/ 4887740 h 4887740"/>
              <a:gd name="connsiteX33" fmla="*/ 3183827 w 8827129"/>
              <a:gd name="connsiteY33" fmla="*/ 4887740 h 4887740"/>
              <a:gd name="connsiteX34" fmla="*/ 2589751 w 8827129"/>
              <a:gd name="connsiteY34" fmla="*/ 4887740 h 4887740"/>
              <a:gd name="connsiteX35" fmla="*/ 1918445 w 8827129"/>
              <a:gd name="connsiteY35" fmla="*/ 4887740 h 4887740"/>
              <a:gd name="connsiteX36" fmla="*/ 1556059 w 8827129"/>
              <a:gd name="connsiteY36" fmla="*/ 4887740 h 4887740"/>
              <a:gd name="connsiteX37" fmla="*/ 1193672 w 8827129"/>
              <a:gd name="connsiteY37" fmla="*/ 4887740 h 4887740"/>
              <a:gd name="connsiteX38" fmla="*/ 552070 w 8827129"/>
              <a:gd name="connsiteY38" fmla="*/ 4887740 h 4887740"/>
              <a:gd name="connsiteX39" fmla="*/ 0 w 8827129"/>
              <a:gd name="connsiteY39" fmla="*/ 4335670 h 4887740"/>
              <a:gd name="connsiteX40" fmla="*/ 0 w 8827129"/>
              <a:gd name="connsiteY40" fmla="*/ 3832992 h 4887740"/>
              <a:gd name="connsiteX41" fmla="*/ 0 w 8827129"/>
              <a:gd name="connsiteY41" fmla="*/ 3292477 h 4887740"/>
              <a:gd name="connsiteX42" fmla="*/ 0 w 8827129"/>
              <a:gd name="connsiteY42" fmla="*/ 2714127 h 4887740"/>
              <a:gd name="connsiteX43" fmla="*/ 0 w 8827129"/>
              <a:gd name="connsiteY43" fmla="*/ 2173613 h 4887740"/>
              <a:gd name="connsiteX44" fmla="*/ 0 w 8827129"/>
              <a:gd name="connsiteY44" fmla="*/ 1557427 h 4887740"/>
              <a:gd name="connsiteX45" fmla="*/ 0 w 8827129"/>
              <a:gd name="connsiteY45" fmla="*/ 1016912 h 4887740"/>
              <a:gd name="connsiteX46" fmla="*/ 0 w 8827129"/>
              <a:gd name="connsiteY46" fmla="*/ 552070 h 4887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8827129" h="4887740" fill="none" extrusionOk="0">
                <a:moveTo>
                  <a:pt x="0" y="552070"/>
                </a:moveTo>
                <a:cubicBezTo>
                  <a:pt x="6359" y="260568"/>
                  <a:pt x="235900" y="54904"/>
                  <a:pt x="552070" y="0"/>
                </a:cubicBezTo>
                <a:cubicBezTo>
                  <a:pt x="694983" y="-1667"/>
                  <a:pt x="868561" y="32784"/>
                  <a:pt x="991686" y="0"/>
                </a:cubicBezTo>
                <a:cubicBezTo>
                  <a:pt x="1114811" y="-32784"/>
                  <a:pt x="1450855" y="61691"/>
                  <a:pt x="1662992" y="0"/>
                </a:cubicBezTo>
                <a:cubicBezTo>
                  <a:pt x="1875129" y="-61691"/>
                  <a:pt x="1973653" y="34849"/>
                  <a:pt x="2257068" y="0"/>
                </a:cubicBezTo>
                <a:cubicBezTo>
                  <a:pt x="2540483" y="-34849"/>
                  <a:pt x="2657264" y="76008"/>
                  <a:pt x="3005604" y="0"/>
                </a:cubicBezTo>
                <a:cubicBezTo>
                  <a:pt x="3353944" y="-76008"/>
                  <a:pt x="3231630" y="32121"/>
                  <a:pt x="3367991" y="0"/>
                </a:cubicBezTo>
                <a:cubicBezTo>
                  <a:pt x="3504352" y="-32121"/>
                  <a:pt x="3653919" y="2234"/>
                  <a:pt x="3730377" y="0"/>
                </a:cubicBezTo>
                <a:cubicBezTo>
                  <a:pt x="3806835" y="-2234"/>
                  <a:pt x="4249548" y="30638"/>
                  <a:pt x="4478913" y="0"/>
                </a:cubicBezTo>
                <a:cubicBezTo>
                  <a:pt x="4708278" y="-30638"/>
                  <a:pt x="4806032" y="31364"/>
                  <a:pt x="4918529" y="0"/>
                </a:cubicBezTo>
                <a:cubicBezTo>
                  <a:pt x="5031026" y="-31364"/>
                  <a:pt x="5443191" y="9879"/>
                  <a:pt x="5667065" y="0"/>
                </a:cubicBezTo>
                <a:cubicBezTo>
                  <a:pt x="5890939" y="-9879"/>
                  <a:pt x="6112048" y="51261"/>
                  <a:pt x="6261141" y="0"/>
                </a:cubicBezTo>
                <a:cubicBezTo>
                  <a:pt x="6410234" y="-51261"/>
                  <a:pt x="6721566" y="61119"/>
                  <a:pt x="6932447" y="0"/>
                </a:cubicBezTo>
                <a:cubicBezTo>
                  <a:pt x="7143328" y="-61119"/>
                  <a:pt x="7367345" y="49886"/>
                  <a:pt x="7526523" y="0"/>
                </a:cubicBezTo>
                <a:cubicBezTo>
                  <a:pt x="7685701" y="-49886"/>
                  <a:pt x="8083061" y="44039"/>
                  <a:pt x="8275059" y="0"/>
                </a:cubicBezTo>
                <a:cubicBezTo>
                  <a:pt x="8569062" y="-6621"/>
                  <a:pt x="8882972" y="203451"/>
                  <a:pt x="8827129" y="552070"/>
                </a:cubicBezTo>
                <a:cubicBezTo>
                  <a:pt x="8874381" y="836598"/>
                  <a:pt x="8811037" y="845464"/>
                  <a:pt x="8827129" y="1130420"/>
                </a:cubicBezTo>
                <a:cubicBezTo>
                  <a:pt x="8843221" y="1415376"/>
                  <a:pt x="8777092" y="1528957"/>
                  <a:pt x="8827129" y="1633099"/>
                </a:cubicBezTo>
                <a:cubicBezTo>
                  <a:pt x="8877166" y="1737241"/>
                  <a:pt x="8758744" y="2053989"/>
                  <a:pt x="8827129" y="2249285"/>
                </a:cubicBezTo>
                <a:cubicBezTo>
                  <a:pt x="8895514" y="2444581"/>
                  <a:pt x="8802015" y="2706709"/>
                  <a:pt x="8827129" y="2827635"/>
                </a:cubicBezTo>
                <a:cubicBezTo>
                  <a:pt x="8852243" y="2948561"/>
                  <a:pt x="8823139" y="3250718"/>
                  <a:pt x="8827129" y="3443821"/>
                </a:cubicBezTo>
                <a:cubicBezTo>
                  <a:pt x="8831119" y="3636924"/>
                  <a:pt x="8817115" y="3691986"/>
                  <a:pt x="8827129" y="3870828"/>
                </a:cubicBezTo>
                <a:cubicBezTo>
                  <a:pt x="8837143" y="4049670"/>
                  <a:pt x="8789870" y="4120455"/>
                  <a:pt x="8827129" y="4335670"/>
                </a:cubicBezTo>
                <a:cubicBezTo>
                  <a:pt x="8805954" y="4675459"/>
                  <a:pt x="8528616" y="4895990"/>
                  <a:pt x="8275059" y="4887740"/>
                </a:cubicBezTo>
                <a:cubicBezTo>
                  <a:pt x="8108574" y="4938232"/>
                  <a:pt x="7966662" y="4886585"/>
                  <a:pt x="7835443" y="4887740"/>
                </a:cubicBezTo>
                <a:cubicBezTo>
                  <a:pt x="7704224" y="4888895"/>
                  <a:pt x="7652747" y="4859750"/>
                  <a:pt x="7473056" y="4887740"/>
                </a:cubicBezTo>
                <a:cubicBezTo>
                  <a:pt x="7293365" y="4915730"/>
                  <a:pt x="7110170" y="4870425"/>
                  <a:pt x="6956210" y="4887740"/>
                </a:cubicBezTo>
                <a:cubicBezTo>
                  <a:pt x="6802250" y="4905055"/>
                  <a:pt x="6637444" y="4866461"/>
                  <a:pt x="6439364" y="4887740"/>
                </a:cubicBezTo>
                <a:cubicBezTo>
                  <a:pt x="6241284" y="4909019"/>
                  <a:pt x="6215863" y="4848619"/>
                  <a:pt x="5999748" y="4887740"/>
                </a:cubicBezTo>
                <a:cubicBezTo>
                  <a:pt x="5783633" y="4926861"/>
                  <a:pt x="5596704" y="4880662"/>
                  <a:pt x="5482901" y="4887740"/>
                </a:cubicBezTo>
                <a:cubicBezTo>
                  <a:pt x="5369098" y="4894818"/>
                  <a:pt x="5125190" y="4850999"/>
                  <a:pt x="4966055" y="4887740"/>
                </a:cubicBezTo>
                <a:cubicBezTo>
                  <a:pt x="4806920" y="4924481"/>
                  <a:pt x="4545547" y="4851083"/>
                  <a:pt x="4294749" y="4887740"/>
                </a:cubicBezTo>
                <a:cubicBezTo>
                  <a:pt x="4043951" y="4924397"/>
                  <a:pt x="3972984" y="4876276"/>
                  <a:pt x="3777903" y="4887740"/>
                </a:cubicBezTo>
                <a:cubicBezTo>
                  <a:pt x="3582822" y="4899204"/>
                  <a:pt x="3410596" y="4849037"/>
                  <a:pt x="3183827" y="4887740"/>
                </a:cubicBezTo>
                <a:cubicBezTo>
                  <a:pt x="2957058" y="4926443"/>
                  <a:pt x="2750233" y="4840658"/>
                  <a:pt x="2589751" y="4887740"/>
                </a:cubicBezTo>
                <a:cubicBezTo>
                  <a:pt x="2429269" y="4934822"/>
                  <a:pt x="2196317" y="4869634"/>
                  <a:pt x="1918445" y="4887740"/>
                </a:cubicBezTo>
                <a:cubicBezTo>
                  <a:pt x="1640573" y="4905846"/>
                  <a:pt x="1704034" y="4874302"/>
                  <a:pt x="1556059" y="4887740"/>
                </a:cubicBezTo>
                <a:cubicBezTo>
                  <a:pt x="1408084" y="4901178"/>
                  <a:pt x="1359577" y="4854062"/>
                  <a:pt x="1193672" y="4887740"/>
                </a:cubicBezTo>
                <a:cubicBezTo>
                  <a:pt x="1027767" y="4921418"/>
                  <a:pt x="764929" y="4877675"/>
                  <a:pt x="552070" y="4887740"/>
                </a:cubicBezTo>
                <a:cubicBezTo>
                  <a:pt x="286861" y="4957658"/>
                  <a:pt x="-27959" y="4655253"/>
                  <a:pt x="0" y="4335670"/>
                </a:cubicBezTo>
                <a:cubicBezTo>
                  <a:pt x="-4734" y="4162121"/>
                  <a:pt x="1071" y="4079784"/>
                  <a:pt x="0" y="3832992"/>
                </a:cubicBezTo>
                <a:cubicBezTo>
                  <a:pt x="-1071" y="3586200"/>
                  <a:pt x="1584" y="3474301"/>
                  <a:pt x="0" y="3292477"/>
                </a:cubicBezTo>
                <a:cubicBezTo>
                  <a:pt x="-1584" y="3110654"/>
                  <a:pt x="56777" y="2908270"/>
                  <a:pt x="0" y="2714127"/>
                </a:cubicBezTo>
                <a:cubicBezTo>
                  <a:pt x="-56777" y="2519984"/>
                  <a:pt x="4958" y="2301141"/>
                  <a:pt x="0" y="2173613"/>
                </a:cubicBezTo>
                <a:cubicBezTo>
                  <a:pt x="-4958" y="2046085"/>
                  <a:pt x="9546" y="1802504"/>
                  <a:pt x="0" y="1557427"/>
                </a:cubicBezTo>
                <a:cubicBezTo>
                  <a:pt x="-9546" y="1312350"/>
                  <a:pt x="28717" y="1230031"/>
                  <a:pt x="0" y="1016912"/>
                </a:cubicBezTo>
                <a:cubicBezTo>
                  <a:pt x="-28717" y="803794"/>
                  <a:pt x="1215" y="649692"/>
                  <a:pt x="0" y="552070"/>
                </a:cubicBezTo>
                <a:close/>
              </a:path>
              <a:path w="8827129" h="4887740" stroke="0" extrusionOk="0">
                <a:moveTo>
                  <a:pt x="0" y="552070"/>
                </a:moveTo>
                <a:cubicBezTo>
                  <a:pt x="-53331" y="273101"/>
                  <a:pt x="204132" y="-25232"/>
                  <a:pt x="552070" y="0"/>
                </a:cubicBezTo>
                <a:cubicBezTo>
                  <a:pt x="807670" y="-33458"/>
                  <a:pt x="987486" y="38974"/>
                  <a:pt x="1146146" y="0"/>
                </a:cubicBezTo>
                <a:cubicBezTo>
                  <a:pt x="1304806" y="-38974"/>
                  <a:pt x="1563198" y="52428"/>
                  <a:pt x="1817452" y="0"/>
                </a:cubicBezTo>
                <a:cubicBezTo>
                  <a:pt x="2071706" y="-52428"/>
                  <a:pt x="2274586" y="60549"/>
                  <a:pt x="2411528" y="0"/>
                </a:cubicBezTo>
                <a:cubicBezTo>
                  <a:pt x="2548470" y="-60549"/>
                  <a:pt x="2812064" y="62856"/>
                  <a:pt x="3082834" y="0"/>
                </a:cubicBezTo>
                <a:cubicBezTo>
                  <a:pt x="3353604" y="-62856"/>
                  <a:pt x="3585026" y="24008"/>
                  <a:pt x="3831370" y="0"/>
                </a:cubicBezTo>
                <a:cubicBezTo>
                  <a:pt x="4077714" y="-24008"/>
                  <a:pt x="4224141" y="11172"/>
                  <a:pt x="4348216" y="0"/>
                </a:cubicBezTo>
                <a:cubicBezTo>
                  <a:pt x="4472291" y="-11172"/>
                  <a:pt x="4700026" y="605"/>
                  <a:pt x="4865062" y="0"/>
                </a:cubicBezTo>
                <a:cubicBezTo>
                  <a:pt x="5030098" y="-605"/>
                  <a:pt x="5313121" y="61"/>
                  <a:pt x="5459138" y="0"/>
                </a:cubicBezTo>
                <a:cubicBezTo>
                  <a:pt x="5605155" y="-61"/>
                  <a:pt x="5995970" y="87721"/>
                  <a:pt x="6207674" y="0"/>
                </a:cubicBezTo>
                <a:cubicBezTo>
                  <a:pt x="6419378" y="-87721"/>
                  <a:pt x="6687606" y="27256"/>
                  <a:pt x="6878980" y="0"/>
                </a:cubicBezTo>
                <a:cubicBezTo>
                  <a:pt x="7070354" y="-27256"/>
                  <a:pt x="7399950" y="24524"/>
                  <a:pt x="7627516" y="0"/>
                </a:cubicBezTo>
                <a:cubicBezTo>
                  <a:pt x="7855082" y="-24524"/>
                  <a:pt x="8053956" y="44072"/>
                  <a:pt x="8275059" y="0"/>
                </a:cubicBezTo>
                <a:cubicBezTo>
                  <a:pt x="8591360" y="5957"/>
                  <a:pt x="8793165" y="249776"/>
                  <a:pt x="8827129" y="552070"/>
                </a:cubicBezTo>
                <a:cubicBezTo>
                  <a:pt x="8859550" y="657053"/>
                  <a:pt x="8798249" y="818293"/>
                  <a:pt x="8827129" y="1054748"/>
                </a:cubicBezTo>
                <a:cubicBezTo>
                  <a:pt x="8856009" y="1291203"/>
                  <a:pt x="8793904" y="1366070"/>
                  <a:pt x="8827129" y="1633099"/>
                </a:cubicBezTo>
                <a:cubicBezTo>
                  <a:pt x="8860354" y="1900128"/>
                  <a:pt x="8793603" y="1970789"/>
                  <a:pt x="8827129" y="2097941"/>
                </a:cubicBezTo>
                <a:cubicBezTo>
                  <a:pt x="8860655" y="2225093"/>
                  <a:pt x="8764397" y="2528785"/>
                  <a:pt x="8827129" y="2638455"/>
                </a:cubicBezTo>
                <a:cubicBezTo>
                  <a:pt x="8889861" y="2748125"/>
                  <a:pt x="8794221" y="2891309"/>
                  <a:pt x="8827129" y="3065461"/>
                </a:cubicBezTo>
                <a:cubicBezTo>
                  <a:pt x="8860037" y="3239613"/>
                  <a:pt x="8815309" y="3420490"/>
                  <a:pt x="8827129" y="3530304"/>
                </a:cubicBezTo>
                <a:cubicBezTo>
                  <a:pt x="8838949" y="3640118"/>
                  <a:pt x="8768403" y="4053323"/>
                  <a:pt x="8827129" y="4335670"/>
                </a:cubicBezTo>
                <a:cubicBezTo>
                  <a:pt x="8765313" y="4664686"/>
                  <a:pt x="8611400" y="4850161"/>
                  <a:pt x="8275059" y="4887740"/>
                </a:cubicBezTo>
                <a:cubicBezTo>
                  <a:pt x="8123627" y="4914474"/>
                  <a:pt x="8034862" y="4845702"/>
                  <a:pt x="7912673" y="4887740"/>
                </a:cubicBezTo>
                <a:cubicBezTo>
                  <a:pt x="7790484" y="4929778"/>
                  <a:pt x="7575624" y="4868262"/>
                  <a:pt x="7395826" y="4887740"/>
                </a:cubicBezTo>
                <a:cubicBezTo>
                  <a:pt x="7216028" y="4907218"/>
                  <a:pt x="7117540" y="4868990"/>
                  <a:pt x="7033440" y="4887740"/>
                </a:cubicBezTo>
                <a:cubicBezTo>
                  <a:pt x="6949340" y="4906490"/>
                  <a:pt x="6657198" y="4822016"/>
                  <a:pt x="6362134" y="4887740"/>
                </a:cubicBezTo>
                <a:cubicBezTo>
                  <a:pt x="6067070" y="4953464"/>
                  <a:pt x="6039833" y="4872820"/>
                  <a:pt x="5768058" y="4887740"/>
                </a:cubicBezTo>
                <a:cubicBezTo>
                  <a:pt x="5496283" y="4902660"/>
                  <a:pt x="5501772" y="4867516"/>
                  <a:pt x="5405672" y="4887740"/>
                </a:cubicBezTo>
                <a:cubicBezTo>
                  <a:pt x="5309572" y="4907964"/>
                  <a:pt x="4956145" y="4868725"/>
                  <a:pt x="4811595" y="4887740"/>
                </a:cubicBezTo>
                <a:cubicBezTo>
                  <a:pt x="4667045" y="4906755"/>
                  <a:pt x="4416686" y="4876550"/>
                  <a:pt x="4294749" y="4887740"/>
                </a:cubicBezTo>
                <a:cubicBezTo>
                  <a:pt x="4172812" y="4898930"/>
                  <a:pt x="3767059" y="4828741"/>
                  <a:pt x="3623443" y="4887740"/>
                </a:cubicBezTo>
                <a:cubicBezTo>
                  <a:pt x="3479827" y="4946739"/>
                  <a:pt x="3299277" y="4843908"/>
                  <a:pt x="3183827" y="4887740"/>
                </a:cubicBezTo>
                <a:cubicBezTo>
                  <a:pt x="3068377" y="4931572"/>
                  <a:pt x="2753802" y="4869719"/>
                  <a:pt x="2435291" y="4887740"/>
                </a:cubicBezTo>
                <a:cubicBezTo>
                  <a:pt x="2116780" y="4905761"/>
                  <a:pt x="2105693" y="4823457"/>
                  <a:pt x="1841215" y="4887740"/>
                </a:cubicBezTo>
                <a:cubicBezTo>
                  <a:pt x="1576737" y="4952023"/>
                  <a:pt x="1400099" y="4851765"/>
                  <a:pt x="1247139" y="4887740"/>
                </a:cubicBezTo>
                <a:cubicBezTo>
                  <a:pt x="1094179" y="4923715"/>
                  <a:pt x="840166" y="4823632"/>
                  <a:pt x="552070" y="4887740"/>
                </a:cubicBezTo>
                <a:cubicBezTo>
                  <a:pt x="252374" y="4833513"/>
                  <a:pt x="1217" y="4631624"/>
                  <a:pt x="0" y="4335670"/>
                </a:cubicBezTo>
                <a:cubicBezTo>
                  <a:pt x="-56297" y="4189963"/>
                  <a:pt x="38712" y="3918335"/>
                  <a:pt x="0" y="3719484"/>
                </a:cubicBezTo>
                <a:cubicBezTo>
                  <a:pt x="-38712" y="3520633"/>
                  <a:pt x="34494" y="3431248"/>
                  <a:pt x="0" y="3254641"/>
                </a:cubicBezTo>
                <a:cubicBezTo>
                  <a:pt x="-34494" y="3078034"/>
                  <a:pt x="339" y="2995088"/>
                  <a:pt x="0" y="2789799"/>
                </a:cubicBezTo>
                <a:cubicBezTo>
                  <a:pt x="-339" y="2584510"/>
                  <a:pt x="46242" y="2485736"/>
                  <a:pt x="0" y="2287121"/>
                </a:cubicBezTo>
                <a:cubicBezTo>
                  <a:pt x="-46242" y="2088506"/>
                  <a:pt x="59619" y="1901675"/>
                  <a:pt x="0" y="1784443"/>
                </a:cubicBezTo>
                <a:cubicBezTo>
                  <a:pt x="-59619" y="1667211"/>
                  <a:pt x="56146" y="1427983"/>
                  <a:pt x="0" y="1281764"/>
                </a:cubicBezTo>
                <a:cubicBezTo>
                  <a:pt x="-56146" y="1135545"/>
                  <a:pt x="26974" y="867667"/>
                  <a:pt x="0" y="552070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3833128947">
                  <a:custGeom>
                    <a:avLst/>
                    <a:gdLst>
                      <a:gd name="connsiteX0" fmla="*/ 0 w 11769505"/>
                      <a:gd name="connsiteY0" fmla="*/ 726552 h 6432516"/>
                      <a:gd name="connsiteX1" fmla="*/ 736093 w 11769505"/>
                      <a:gd name="connsiteY1" fmla="*/ 0 h 6432516"/>
                      <a:gd name="connsiteX2" fmla="*/ 1322247 w 11769505"/>
                      <a:gd name="connsiteY2" fmla="*/ 0 h 6432516"/>
                      <a:gd name="connsiteX3" fmla="*/ 2217322 w 11769505"/>
                      <a:gd name="connsiteY3" fmla="*/ 0 h 6432516"/>
                      <a:gd name="connsiteX4" fmla="*/ 3009423 w 11769505"/>
                      <a:gd name="connsiteY4" fmla="*/ 0 h 6432516"/>
                      <a:gd name="connsiteX5" fmla="*/ 4007471 w 11769505"/>
                      <a:gd name="connsiteY5" fmla="*/ 0 h 6432516"/>
                      <a:gd name="connsiteX6" fmla="*/ 4490654 w 11769505"/>
                      <a:gd name="connsiteY6" fmla="*/ 0 h 6432516"/>
                      <a:gd name="connsiteX7" fmla="*/ 4973835 w 11769505"/>
                      <a:gd name="connsiteY7" fmla="*/ 0 h 6432516"/>
                      <a:gd name="connsiteX8" fmla="*/ 5971883 w 11769505"/>
                      <a:gd name="connsiteY8" fmla="*/ 0 h 6432516"/>
                      <a:gd name="connsiteX9" fmla="*/ 6558038 w 11769505"/>
                      <a:gd name="connsiteY9" fmla="*/ 0 h 6432516"/>
                      <a:gd name="connsiteX10" fmla="*/ 7556086 w 11769505"/>
                      <a:gd name="connsiteY10" fmla="*/ 0 h 6432516"/>
                      <a:gd name="connsiteX11" fmla="*/ 8348187 w 11769505"/>
                      <a:gd name="connsiteY11" fmla="*/ 0 h 6432516"/>
                      <a:gd name="connsiteX12" fmla="*/ 9243262 w 11769505"/>
                      <a:gd name="connsiteY12" fmla="*/ 0 h 6432516"/>
                      <a:gd name="connsiteX13" fmla="*/ 10035363 w 11769505"/>
                      <a:gd name="connsiteY13" fmla="*/ 0 h 6432516"/>
                      <a:gd name="connsiteX14" fmla="*/ 11033411 w 11769505"/>
                      <a:gd name="connsiteY14" fmla="*/ 0 h 6432516"/>
                      <a:gd name="connsiteX15" fmla="*/ 11769505 w 11769505"/>
                      <a:gd name="connsiteY15" fmla="*/ 726552 h 6432516"/>
                      <a:gd name="connsiteX16" fmla="*/ 11769505 w 11769505"/>
                      <a:gd name="connsiteY16" fmla="*/ 1487690 h 6432516"/>
                      <a:gd name="connsiteX17" fmla="*/ 11769505 w 11769505"/>
                      <a:gd name="connsiteY17" fmla="*/ 2149241 h 6432516"/>
                      <a:gd name="connsiteX18" fmla="*/ 11769505 w 11769505"/>
                      <a:gd name="connsiteY18" fmla="*/ 2960174 h 6432516"/>
                      <a:gd name="connsiteX19" fmla="*/ 11769505 w 11769505"/>
                      <a:gd name="connsiteY19" fmla="*/ 3721312 h 6432516"/>
                      <a:gd name="connsiteX20" fmla="*/ 11769505 w 11769505"/>
                      <a:gd name="connsiteY20" fmla="*/ 4532244 h 6432516"/>
                      <a:gd name="connsiteX21" fmla="*/ 11769505 w 11769505"/>
                      <a:gd name="connsiteY21" fmla="*/ 5094207 h 6432516"/>
                      <a:gd name="connsiteX22" fmla="*/ 11769505 w 11769505"/>
                      <a:gd name="connsiteY22" fmla="*/ 5705963 h 6432516"/>
                      <a:gd name="connsiteX23" fmla="*/ 11033411 w 11769505"/>
                      <a:gd name="connsiteY23" fmla="*/ 6432516 h 6432516"/>
                      <a:gd name="connsiteX24" fmla="*/ 10447257 w 11769505"/>
                      <a:gd name="connsiteY24" fmla="*/ 6432516 h 6432516"/>
                      <a:gd name="connsiteX25" fmla="*/ 9964074 w 11769505"/>
                      <a:gd name="connsiteY25" fmla="*/ 6432516 h 6432516"/>
                      <a:gd name="connsiteX26" fmla="*/ 9274946 w 11769505"/>
                      <a:gd name="connsiteY26" fmla="*/ 6432516 h 6432516"/>
                      <a:gd name="connsiteX27" fmla="*/ 8585818 w 11769505"/>
                      <a:gd name="connsiteY27" fmla="*/ 6432516 h 6432516"/>
                      <a:gd name="connsiteX28" fmla="*/ 7999663 w 11769505"/>
                      <a:gd name="connsiteY28" fmla="*/ 6432516 h 6432516"/>
                      <a:gd name="connsiteX29" fmla="*/ 7310534 w 11769505"/>
                      <a:gd name="connsiteY29" fmla="*/ 6432516 h 6432516"/>
                      <a:gd name="connsiteX30" fmla="*/ 6621406 w 11769505"/>
                      <a:gd name="connsiteY30" fmla="*/ 6432516 h 6432516"/>
                      <a:gd name="connsiteX31" fmla="*/ 5726331 w 11769505"/>
                      <a:gd name="connsiteY31" fmla="*/ 6432516 h 6432516"/>
                      <a:gd name="connsiteX32" fmla="*/ 5037203 w 11769505"/>
                      <a:gd name="connsiteY32" fmla="*/ 6432516 h 6432516"/>
                      <a:gd name="connsiteX33" fmla="*/ 4245102 w 11769505"/>
                      <a:gd name="connsiteY33" fmla="*/ 6432516 h 6432516"/>
                      <a:gd name="connsiteX34" fmla="*/ 3453001 w 11769505"/>
                      <a:gd name="connsiteY34" fmla="*/ 6432516 h 6432516"/>
                      <a:gd name="connsiteX35" fmla="*/ 2557926 w 11769505"/>
                      <a:gd name="connsiteY35" fmla="*/ 6432516 h 6432516"/>
                      <a:gd name="connsiteX36" fmla="*/ 2074745 w 11769505"/>
                      <a:gd name="connsiteY36" fmla="*/ 6432516 h 6432516"/>
                      <a:gd name="connsiteX37" fmla="*/ 1591562 w 11769505"/>
                      <a:gd name="connsiteY37" fmla="*/ 6432516 h 6432516"/>
                      <a:gd name="connsiteX38" fmla="*/ 736093 w 11769505"/>
                      <a:gd name="connsiteY38" fmla="*/ 6432516 h 6432516"/>
                      <a:gd name="connsiteX39" fmla="*/ 0 w 11769505"/>
                      <a:gd name="connsiteY39" fmla="*/ 5705963 h 6432516"/>
                      <a:gd name="connsiteX40" fmla="*/ 0 w 11769505"/>
                      <a:gd name="connsiteY40" fmla="*/ 5044413 h 6432516"/>
                      <a:gd name="connsiteX41" fmla="*/ 0 w 11769505"/>
                      <a:gd name="connsiteY41" fmla="*/ 4333068 h 6432516"/>
                      <a:gd name="connsiteX42" fmla="*/ 0 w 11769505"/>
                      <a:gd name="connsiteY42" fmla="*/ 3571930 h 6432516"/>
                      <a:gd name="connsiteX43" fmla="*/ 0 w 11769505"/>
                      <a:gd name="connsiteY43" fmla="*/ 2860585 h 6432516"/>
                      <a:gd name="connsiteX44" fmla="*/ 0 w 11769505"/>
                      <a:gd name="connsiteY44" fmla="*/ 2049653 h 6432516"/>
                      <a:gd name="connsiteX45" fmla="*/ 0 w 11769505"/>
                      <a:gd name="connsiteY45" fmla="*/ 1338308 h 6432516"/>
                      <a:gd name="connsiteX46" fmla="*/ 0 w 11769505"/>
                      <a:gd name="connsiteY46" fmla="*/ 726552 h 6432516"/>
                      <a:gd name="connsiteX0" fmla="*/ 0 w 11769505"/>
                      <a:gd name="connsiteY0" fmla="*/ 726552 h 6432516"/>
                      <a:gd name="connsiteX1" fmla="*/ 736093 w 11769505"/>
                      <a:gd name="connsiteY1" fmla="*/ 0 h 6432516"/>
                      <a:gd name="connsiteX2" fmla="*/ 1528194 w 11769505"/>
                      <a:gd name="connsiteY2" fmla="*/ 0 h 6432516"/>
                      <a:gd name="connsiteX3" fmla="*/ 2423269 w 11769505"/>
                      <a:gd name="connsiteY3" fmla="*/ 0 h 6432516"/>
                      <a:gd name="connsiteX4" fmla="*/ 3215370 w 11769505"/>
                      <a:gd name="connsiteY4" fmla="*/ 0 h 6432516"/>
                      <a:gd name="connsiteX5" fmla="*/ 4110445 w 11769505"/>
                      <a:gd name="connsiteY5" fmla="*/ 0 h 6432516"/>
                      <a:gd name="connsiteX6" fmla="*/ 5108493 w 11769505"/>
                      <a:gd name="connsiteY6" fmla="*/ 0 h 6432516"/>
                      <a:gd name="connsiteX7" fmla="*/ 5797621 w 11769505"/>
                      <a:gd name="connsiteY7" fmla="*/ 0 h 6432516"/>
                      <a:gd name="connsiteX8" fmla="*/ 6486749 w 11769505"/>
                      <a:gd name="connsiteY8" fmla="*/ 0 h 6432516"/>
                      <a:gd name="connsiteX9" fmla="*/ 6866957 w 11769505"/>
                      <a:gd name="connsiteY9" fmla="*/ 0 h 6432516"/>
                      <a:gd name="connsiteX10" fmla="*/ 7278850 w 11769505"/>
                      <a:gd name="connsiteY10" fmla="*/ 0 h 6432516"/>
                      <a:gd name="connsiteX11" fmla="*/ 8276898 w 11769505"/>
                      <a:gd name="connsiteY11" fmla="*/ 0 h 6432516"/>
                      <a:gd name="connsiteX12" fmla="*/ 9171973 w 11769505"/>
                      <a:gd name="connsiteY12" fmla="*/ 0 h 6432516"/>
                      <a:gd name="connsiteX13" fmla="*/ 10170021 w 11769505"/>
                      <a:gd name="connsiteY13" fmla="*/ 0 h 6432516"/>
                      <a:gd name="connsiteX14" fmla="*/ 11033411 w 11769505"/>
                      <a:gd name="connsiteY14" fmla="*/ 0 h 6432516"/>
                      <a:gd name="connsiteX15" fmla="*/ 11769505 w 11769505"/>
                      <a:gd name="connsiteY15" fmla="*/ 726552 h 6432516"/>
                      <a:gd name="connsiteX16" fmla="*/ 11769505 w 11769505"/>
                      <a:gd name="connsiteY16" fmla="*/ 1388102 h 6432516"/>
                      <a:gd name="connsiteX17" fmla="*/ 11769505 w 11769505"/>
                      <a:gd name="connsiteY17" fmla="*/ 2149241 h 6432516"/>
                      <a:gd name="connsiteX18" fmla="*/ 11769505 w 11769505"/>
                      <a:gd name="connsiteY18" fmla="*/ 2760997 h 6432516"/>
                      <a:gd name="connsiteX19" fmla="*/ 11769505 w 11769505"/>
                      <a:gd name="connsiteY19" fmla="*/ 3472341 h 6432516"/>
                      <a:gd name="connsiteX20" fmla="*/ 11769505 w 11769505"/>
                      <a:gd name="connsiteY20" fmla="*/ 4034303 h 6432516"/>
                      <a:gd name="connsiteX21" fmla="*/ 11769505 w 11769505"/>
                      <a:gd name="connsiteY21" fmla="*/ 4646060 h 6432516"/>
                      <a:gd name="connsiteX22" fmla="*/ 11769505 w 11769505"/>
                      <a:gd name="connsiteY22" fmla="*/ 5705963 h 6432516"/>
                      <a:gd name="connsiteX23" fmla="*/ 11033411 w 11769505"/>
                      <a:gd name="connsiteY23" fmla="*/ 6432516 h 6432516"/>
                      <a:gd name="connsiteX24" fmla="*/ 10550230 w 11769505"/>
                      <a:gd name="connsiteY24" fmla="*/ 6432516 h 6432516"/>
                      <a:gd name="connsiteX25" fmla="*/ 9861101 w 11769505"/>
                      <a:gd name="connsiteY25" fmla="*/ 6432516 h 6432516"/>
                      <a:gd name="connsiteX26" fmla="*/ 9377919 w 11769505"/>
                      <a:gd name="connsiteY26" fmla="*/ 6432516 h 6432516"/>
                      <a:gd name="connsiteX27" fmla="*/ 8482845 w 11769505"/>
                      <a:gd name="connsiteY27" fmla="*/ 6432516 h 6432516"/>
                      <a:gd name="connsiteX28" fmla="*/ 7690743 w 11769505"/>
                      <a:gd name="connsiteY28" fmla="*/ 6432516 h 6432516"/>
                      <a:gd name="connsiteX29" fmla="*/ 7207562 w 11769505"/>
                      <a:gd name="connsiteY29" fmla="*/ 6432516 h 6432516"/>
                      <a:gd name="connsiteX30" fmla="*/ 6415459 w 11769505"/>
                      <a:gd name="connsiteY30" fmla="*/ 6432516 h 6432516"/>
                      <a:gd name="connsiteX31" fmla="*/ 5726331 w 11769505"/>
                      <a:gd name="connsiteY31" fmla="*/ 6432516 h 6432516"/>
                      <a:gd name="connsiteX32" fmla="*/ 4831257 w 11769505"/>
                      <a:gd name="connsiteY32" fmla="*/ 6432516 h 6432516"/>
                      <a:gd name="connsiteX33" fmla="*/ 4245102 w 11769505"/>
                      <a:gd name="connsiteY33" fmla="*/ 6432516 h 6432516"/>
                      <a:gd name="connsiteX34" fmla="*/ 3247054 w 11769505"/>
                      <a:gd name="connsiteY34" fmla="*/ 6432516 h 6432516"/>
                      <a:gd name="connsiteX35" fmla="*/ 2454953 w 11769505"/>
                      <a:gd name="connsiteY35" fmla="*/ 6432516 h 6432516"/>
                      <a:gd name="connsiteX36" fmla="*/ 1662851 w 11769505"/>
                      <a:gd name="connsiteY36" fmla="*/ 6432516 h 6432516"/>
                      <a:gd name="connsiteX37" fmla="*/ 736093 w 11769505"/>
                      <a:gd name="connsiteY37" fmla="*/ 6432516 h 6432516"/>
                      <a:gd name="connsiteX38" fmla="*/ 0 w 11769505"/>
                      <a:gd name="connsiteY38" fmla="*/ 5705963 h 6432516"/>
                      <a:gd name="connsiteX39" fmla="*/ 0 w 11769505"/>
                      <a:gd name="connsiteY39" fmla="*/ 4895031 h 6432516"/>
                      <a:gd name="connsiteX40" fmla="*/ 0 w 11769505"/>
                      <a:gd name="connsiteY40" fmla="*/ 4283274 h 6432516"/>
                      <a:gd name="connsiteX41" fmla="*/ 0 w 11769505"/>
                      <a:gd name="connsiteY41" fmla="*/ 3671518 h 6432516"/>
                      <a:gd name="connsiteX42" fmla="*/ 0 w 11769505"/>
                      <a:gd name="connsiteY42" fmla="*/ 3009968 h 6432516"/>
                      <a:gd name="connsiteX43" fmla="*/ 0 w 11769505"/>
                      <a:gd name="connsiteY43" fmla="*/ 2348418 h 6432516"/>
                      <a:gd name="connsiteX44" fmla="*/ 0 w 11769505"/>
                      <a:gd name="connsiteY44" fmla="*/ 1686867 h 6432516"/>
                      <a:gd name="connsiteX45" fmla="*/ 0 w 11769505"/>
                      <a:gd name="connsiteY45" fmla="*/ 726552 h 64325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769505" h="6432516" fill="none" extrusionOk="0">
                        <a:moveTo>
                          <a:pt x="0" y="726552"/>
                        </a:moveTo>
                        <a:cubicBezTo>
                          <a:pt x="-28955" y="415446"/>
                          <a:pt x="323304" y="66815"/>
                          <a:pt x="736093" y="0"/>
                        </a:cubicBezTo>
                        <a:cubicBezTo>
                          <a:pt x="933600" y="-37354"/>
                          <a:pt x="1132078" y="54962"/>
                          <a:pt x="1322247" y="0"/>
                        </a:cubicBezTo>
                        <a:cubicBezTo>
                          <a:pt x="1462589" y="-12478"/>
                          <a:pt x="1987271" y="50314"/>
                          <a:pt x="2217322" y="0"/>
                        </a:cubicBezTo>
                        <a:cubicBezTo>
                          <a:pt x="2489776" y="-97927"/>
                          <a:pt x="2618267" y="58627"/>
                          <a:pt x="3009423" y="0"/>
                        </a:cubicBezTo>
                        <a:cubicBezTo>
                          <a:pt x="3431381" y="-50109"/>
                          <a:pt x="3556840" y="93895"/>
                          <a:pt x="4007471" y="0"/>
                        </a:cubicBezTo>
                        <a:cubicBezTo>
                          <a:pt x="4472457" y="-93652"/>
                          <a:pt x="4317323" y="96759"/>
                          <a:pt x="4490654" y="0"/>
                        </a:cubicBezTo>
                        <a:cubicBezTo>
                          <a:pt x="4659158" y="-40050"/>
                          <a:pt x="4900038" y="619"/>
                          <a:pt x="4973835" y="0"/>
                        </a:cubicBezTo>
                        <a:cubicBezTo>
                          <a:pt x="5062754" y="-37207"/>
                          <a:pt x="5579980" y="50214"/>
                          <a:pt x="5971883" y="0"/>
                        </a:cubicBezTo>
                        <a:cubicBezTo>
                          <a:pt x="6254051" y="-1352"/>
                          <a:pt x="6386094" y="44803"/>
                          <a:pt x="6558038" y="0"/>
                        </a:cubicBezTo>
                        <a:cubicBezTo>
                          <a:pt x="6794214" y="-51203"/>
                          <a:pt x="7269786" y="15042"/>
                          <a:pt x="7556086" y="0"/>
                        </a:cubicBezTo>
                        <a:cubicBezTo>
                          <a:pt x="7894192" y="26747"/>
                          <a:pt x="8129719" y="34869"/>
                          <a:pt x="8348187" y="0"/>
                        </a:cubicBezTo>
                        <a:cubicBezTo>
                          <a:pt x="8515326" y="-103513"/>
                          <a:pt x="8913350" y="142633"/>
                          <a:pt x="9243262" y="0"/>
                        </a:cubicBezTo>
                        <a:cubicBezTo>
                          <a:pt x="9488827" y="-134819"/>
                          <a:pt x="9774168" y="60761"/>
                          <a:pt x="10035363" y="0"/>
                        </a:cubicBezTo>
                        <a:cubicBezTo>
                          <a:pt x="10251620" y="-134930"/>
                          <a:pt x="10843629" y="86685"/>
                          <a:pt x="11033411" y="0"/>
                        </a:cubicBezTo>
                        <a:cubicBezTo>
                          <a:pt x="11442412" y="30073"/>
                          <a:pt x="11858094" y="262101"/>
                          <a:pt x="11769505" y="726552"/>
                        </a:cubicBezTo>
                        <a:cubicBezTo>
                          <a:pt x="11814922" y="1108512"/>
                          <a:pt x="11745319" y="1111221"/>
                          <a:pt x="11769505" y="1487690"/>
                        </a:cubicBezTo>
                        <a:cubicBezTo>
                          <a:pt x="11788273" y="1830255"/>
                          <a:pt x="11679732" y="2017025"/>
                          <a:pt x="11769505" y="2149241"/>
                        </a:cubicBezTo>
                        <a:cubicBezTo>
                          <a:pt x="11823933" y="2235028"/>
                          <a:pt x="11733029" y="2714538"/>
                          <a:pt x="11769505" y="2960174"/>
                        </a:cubicBezTo>
                        <a:cubicBezTo>
                          <a:pt x="11832717" y="3232927"/>
                          <a:pt x="11748226" y="3537578"/>
                          <a:pt x="11769505" y="3721312"/>
                        </a:cubicBezTo>
                        <a:cubicBezTo>
                          <a:pt x="11755796" y="3888931"/>
                          <a:pt x="11832584" y="4246547"/>
                          <a:pt x="11769505" y="4532244"/>
                        </a:cubicBezTo>
                        <a:cubicBezTo>
                          <a:pt x="11789872" y="4771899"/>
                          <a:pt x="11753433" y="4859397"/>
                          <a:pt x="11769505" y="5094207"/>
                        </a:cubicBezTo>
                        <a:cubicBezTo>
                          <a:pt x="11770709" y="5309540"/>
                          <a:pt x="11742582" y="5433279"/>
                          <a:pt x="11769505" y="5705963"/>
                        </a:cubicBezTo>
                        <a:cubicBezTo>
                          <a:pt x="11769819" y="6103510"/>
                          <a:pt x="11322040" y="6393228"/>
                          <a:pt x="11033411" y="6432516"/>
                        </a:cubicBezTo>
                        <a:cubicBezTo>
                          <a:pt x="10824978" y="6506390"/>
                          <a:pt x="10628036" y="6424235"/>
                          <a:pt x="10447257" y="6432516"/>
                        </a:cubicBezTo>
                        <a:cubicBezTo>
                          <a:pt x="10265183" y="6441545"/>
                          <a:pt x="10204020" y="6398845"/>
                          <a:pt x="9964074" y="6432516"/>
                        </a:cubicBezTo>
                        <a:cubicBezTo>
                          <a:pt x="9719345" y="6482461"/>
                          <a:pt x="9492293" y="6415724"/>
                          <a:pt x="9274946" y="6432516"/>
                        </a:cubicBezTo>
                        <a:cubicBezTo>
                          <a:pt x="9098430" y="6458217"/>
                          <a:pt x="8842088" y="6417578"/>
                          <a:pt x="8585818" y="6432516"/>
                        </a:cubicBezTo>
                        <a:cubicBezTo>
                          <a:pt x="8326029" y="6468617"/>
                          <a:pt x="8289461" y="6389383"/>
                          <a:pt x="7999663" y="6432516"/>
                        </a:cubicBezTo>
                        <a:cubicBezTo>
                          <a:pt x="7683477" y="6500116"/>
                          <a:pt x="7448100" y="6434833"/>
                          <a:pt x="7310534" y="6432516"/>
                        </a:cubicBezTo>
                        <a:cubicBezTo>
                          <a:pt x="7123691" y="6404231"/>
                          <a:pt x="6833427" y="6405179"/>
                          <a:pt x="6621406" y="6432516"/>
                        </a:cubicBezTo>
                        <a:cubicBezTo>
                          <a:pt x="6434159" y="6545499"/>
                          <a:pt x="6032413" y="6388633"/>
                          <a:pt x="5726331" y="6432516"/>
                        </a:cubicBezTo>
                        <a:cubicBezTo>
                          <a:pt x="5409283" y="6494993"/>
                          <a:pt x="5312195" y="6391096"/>
                          <a:pt x="5037203" y="6432516"/>
                        </a:cubicBezTo>
                        <a:cubicBezTo>
                          <a:pt x="4839367" y="6438299"/>
                          <a:pt x="4557374" y="6373460"/>
                          <a:pt x="4245102" y="6432516"/>
                        </a:cubicBezTo>
                        <a:cubicBezTo>
                          <a:pt x="3898967" y="6496173"/>
                          <a:pt x="3640965" y="6325306"/>
                          <a:pt x="3453001" y="6432516"/>
                        </a:cubicBezTo>
                        <a:cubicBezTo>
                          <a:pt x="3250982" y="6459178"/>
                          <a:pt x="2976016" y="6464116"/>
                          <a:pt x="2557926" y="6432516"/>
                        </a:cubicBezTo>
                        <a:cubicBezTo>
                          <a:pt x="2197120" y="6446687"/>
                          <a:pt x="2276431" y="6418490"/>
                          <a:pt x="2074745" y="6432516"/>
                        </a:cubicBezTo>
                        <a:cubicBezTo>
                          <a:pt x="1886990" y="6447817"/>
                          <a:pt x="1814280" y="6385976"/>
                          <a:pt x="1591562" y="6432516"/>
                        </a:cubicBezTo>
                        <a:cubicBezTo>
                          <a:pt x="1311706" y="6437184"/>
                          <a:pt x="1010622" y="6450041"/>
                          <a:pt x="736093" y="6432516"/>
                        </a:cubicBezTo>
                        <a:cubicBezTo>
                          <a:pt x="366438" y="6544217"/>
                          <a:pt x="-65493" y="6102316"/>
                          <a:pt x="0" y="5705963"/>
                        </a:cubicBezTo>
                        <a:cubicBezTo>
                          <a:pt x="-768" y="5466872"/>
                          <a:pt x="7720" y="5366401"/>
                          <a:pt x="0" y="5044413"/>
                        </a:cubicBezTo>
                        <a:cubicBezTo>
                          <a:pt x="4374" y="4720925"/>
                          <a:pt x="-10165" y="4555916"/>
                          <a:pt x="0" y="4333068"/>
                        </a:cubicBezTo>
                        <a:cubicBezTo>
                          <a:pt x="-15373" y="4139981"/>
                          <a:pt x="85550" y="3832147"/>
                          <a:pt x="0" y="3571930"/>
                        </a:cubicBezTo>
                        <a:cubicBezTo>
                          <a:pt x="-82581" y="3301839"/>
                          <a:pt x="-15713" y="3008070"/>
                          <a:pt x="0" y="2860585"/>
                        </a:cubicBezTo>
                        <a:cubicBezTo>
                          <a:pt x="-35599" y="2709188"/>
                          <a:pt x="97099" y="2333729"/>
                          <a:pt x="0" y="2049653"/>
                        </a:cubicBezTo>
                        <a:cubicBezTo>
                          <a:pt x="-31870" y="1707468"/>
                          <a:pt x="47956" y="1619179"/>
                          <a:pt x="0" y="1338308"/>
                        </a:cubicBezTo>
                        <a:cubicBezTo>
                          <a:pt x="-26101" y="1021798"/>
                          <a:pt x="6129" y="829713"/>
                          <a:pt x="0" y="726552"/>
                        </a:cubicBezTo>
                        <a:close/>
                      </a:path>
                      <a:path w="11769505" h="6432516" stroke="0" extrusionOk="0">
                        <a:moveTo>
                          <a:pt x="0" y="726552"/>
                        </a:moveTo>
                        <a:cubicBezTo>
                          <a:pt x="-86908" y="349378"/>
                          <a:pt x="353340" y="-73479"/>
                          <a:pt x="736093" y="0"/>
                        </a:cubicBezTo>
                        <a:cubicBezTo>
                          <a:pt x="1066950" y="-64403"/>
                          <a:pt x="1342787" y="86450"/>
                          <a:pt x="1528194" y="0"/>
                        </a:cubicBezTo>
                        <a:cubicBezTo>
                          <a:pt x="1724940" y="-36354"/>
                          <a:pt x="2134849" y="49734"/>
                          <a:pt x="2423269" y="0"/>
                        </a:cubicBezTo>
                        <a:cubicBezTo>
                          <a:pt x="2775582" y="-49477"/>
                          <a:pt x="3041933" y="74094"/>
                          <a:pt x="3215370" y="0"/>
                        </a:cubicBezTo>
                        <a:cubicBezTo>
                          <a:pt x="3372058" y="-28422"/>
                          <a:pt x="3759618" y="108035"/>
                          <a:pt x="4110445" y="0"/>
                        </a:cubicBezTo>
                        <a:cubicBezTo>
                          <a:pt x="4438852" y="-61782"/>
                          <a:pt x="4752954" y="50038"/>
                          <a:pt x="5108493" y="0"/>
                        </a:cubicBezTo>
                        <a:cubicBezTo>
                          <a:pt x="5467621" y="-54744"/>
                          <a:pt x="5627660" y="-2409"/>
                          <a:pt x="5797621" y="0"/>
                        </a:cubicBezTo>
                        <a:cubicBezTo>
                          <a:pt x="5940316" y="3305"/>
                          <a:pt x="6247140" y="-45761"/>
                          <a:pt x="6486749" y="0"/>
                        </a:cubicBezTo>
                        <a:cubicBezTo>
                          <a:pt x="6580986" y="-8605"/>
                          <a:pt x="6683564" y="37353"/>
                          <a:pt x="6866957" y="0"/>
                        </a:cubicBezTo>
                        <a:cubicBezTo>
                          <a:pt x="7050350" y="-37353"/>
                          <a:pt x="7087433" y="1583"/>
                          <a:pt x="7278850" y="0"/>
                        </a:cubicBezTo>
                        <a:cubicBezTo>
                          <a:pt x="7424026" y="-32991"/>
                          <a:pt x="8001459" y="166081"/>
                          <a:pt x="8276898" y="0"/>
                        </a:cubicBezTo>
                        <a:cubicBezTo>
                          <a:pt x="8564813" y="-110873"/>
                          <a:pt x="8906764" y="30143"/>
                          <a:pt x="9171973" y="0"/>
                        </a:cubicBezTo>
                        <a:cubicBezTo>
                          <a:pt x="9380682" y="-12735"/>
                          <a:pt x="9823755" y="92030"/>
                          <a:pt x="10170021" y="0"/>
                        </a:cubicBezTo>
                        <a:cubicBezTo>
                          <a:pt x="10479518" y="-9593"/>
                          <a:pt x="10724188" y="38526"/>
                          <a:pt x="11033411" y="0"/>
                        </a:cubicBezTo>
                        <a:cubicBezTo>
                          <a:pt x="11552131" y="6944"/>
                          <a:pt x="11747158" y="286828"/>
                          <a:pt x="11769505" y="726552"/>
                        </a:cubicBezTo>
                        <a:cubicBezTo>
                          <a:pt x="11851705" y="841858"/>
                          <a:pt x="11768669" y="1113585"/>
                          <a:pt x="11769505" y="1388102"/>
                        </a:cubicBezTo>
                        <a:cubicBezTo>
                          <a:pt x="11828024" y="1683921"/>
                          <a:pt x="11724926" y="1829131"/>
                          <a:pt x="11769505" y="2149241"/>
                        </a:cubicBezTo>
                        <a:cubicBezTo>
                          <a:pt x="11831272" y="2534317"/>
                          <a:pt x="11715134" y="2599822"/>
                          <a:pt x="11769505" y="2760997"/>
                        </a:cubicBezTo>
                        <a:cubicBezTo>
                          <a:pt x="11802042" y="2924942"/>
                          <a:pt x="11663566" y="3362617"/>
                          <a:pt x="11769505" y="3472341"/>
                        </a:cubicBezTo>
                        <a:cubicBezTo>
                          <a:pt x="11857099" y="3648705"/>
                          <a:pt x="11665343" y="3784727"/>
                          <a:pt x="11769505" y="4034303"/>
                        </a:cubicBezTo>
                        <a:cubicBezTo>
                          <a:pt x="11804019" y="4237220"/>
                          <a:pt x="11723890" y="4505323"/>
                          <a:pt x="11769505" y="4646060"/>
                        </a:cubicBezTo>
                        <a:cubicBezTo>
                          <a:pt x="11852403" y="4808465"/>
                          <a:pt x="11627191" y="5381150"/>
                          <a:pt x="11769505" y="5705963"/>
                        </a:cubicBezTo>
                        <a:cubicBezTo>
                          <a:pt x="11691881" y="6145040"/>
                          <a:pt x="11485340" y="6371219"/>
                          <a:pt x="11033411" y="6432516"/>
                        </a:cubicBezTo>
                        <a:cubicBezTo>
                          <a:pt x="10830776" y="6478479"/>
                          <a:pt x="10691811" y="6378889"/>
                          <a:pt x="10550230" y="6432516"/>
                        </a:cubicBezTo>
                        <a:cubicBezTo>
                          <a:pt x="10372153" y="6554899"/>
                          <a:pt x="10075196" y="6431974"/>
                          <a:pt x="9861101" y="6432516"/>
                        </a:cubicBezTo>
                        <a:cubicBezTo>
                          <a:pt x="9609764" y="6449768"/>
                          <a:pt x="9472985" y="6392589"/>
                          <a:pt x="9377919" y="6432516"/>
                        </a:cubicBezTo>
                        <a:cubicBezTo>
                          <a:pt x="9243777" y="6468323"/>
                          <a:pt x="8957080" y="6355651"/>
                          <a:pt x="8482845" y="6432516"/>
                        </a:cubicBezTo>
                        <a:cubicBezTo>
                          <a:pt x="8101799" y="6548181"/>
                          <a:pt x="8029975" y="6415476"/>
                          <a:pt x="7690743" y="6432516"/>
                        </a:cubicBezTo>
                        <a:cubicBezTo>
                          <a:pt x="7331054" y="6451910"/>
                          <a:pt x="7339770" y="6402799"/>
                          <a:pt x="7207562" y="6432516"/>
                        </a:cubicBezTo>
                        <a:cubicBezTo>
                          <a:pt x="7046448" y="6432046"/>
                          <a:pt x="6596283" y="6420577"/>
                          <a:pt x="6415459" y="6432516"/>
                        </a:cubicBezTo>
                        <a:cubicBezTo>
                          <a:pt x="6207478" y="6444010"/>
                          <a:pt x="5856760" y="6427213"/>
                          <a:pt x="5726331" y="6432516"/>
                        </a:cubicBezTo>
                        <a:cubicBezTo>
                          <a:pt x="5504345" y="6455113"/>
                          <a:pt x="5001540" y="6379872"/>
                          <a:pt x="4831257" y="6432516"/>
                        </a:cubicBezTo>
                        <a:cubicBezTo>
                          <a:pt x="4636392" y="6517511"/>
                          <a:pt x="4381717" y="6381712"/>
                          <a:pt x="4245102" y="6432516"/>
                        </a:cubicBezTo>
                        <a:cubicBezTo>
                          <a:pt x="4191531" y="6519708"/>
                          <a:pt x="3631919" y="6470177"/>
                          <a:pt x="3247054" y="6432516"/>
                        </a:cubicBezTo>
                        <a:cubicBezTo>
                          <a:pt x="2817222" y="6436444"/>
                          <a:pt x="2815996" y="6341395"/>
                          <a:pt x="2454953" y="6432516"/>
                        </a:cubicBezTo>
                        <a:cubicBezTo>
                          <a:pt x="2087459" y="6524393"/>
                          <a:pt x="1855817" y="6384924"/>
                          <a:pt x="1662851" y="6432516"/>
                        </a:cubicBezTo>
                        <a:cubicBezTo>
                          <a:pt x="1437625" y="6551983"/>
                          <a:pt x="1188491" y="6383896"/>
                          <a:pt x="736093" y="6432516"/>
                        </a:cubicBezTo>
                        <a:cubicBezTo>
                          <a:pt x="406857" y="6412543"/>
                          <a:pt x="11478" y="6130355"/>
                          <a:pt x="0" y="5705963"/>
                        </a:cubicBezTo>
                        <a:cubicBezTo>
                          <a:pt x="-74100" y="5459110"/>
                          <a:pt x="40244" y="5230715"/>
                          <a:pt x="0" y="4895031"/>
                        </a:cubicBezTo>
                        <a:cubicBezTo>
                          <a:pt x="-50620" y="4610558"/>
                          <a:pt x="54960" y="4508247"/>
                          <a:pt x="0" y="4283274"/>
                        </a:cubicBezTo>
                        <a:cubicBezTo>
                          <a:pt x="-61111" y="4082625"/>
                          <a:pt x="-3387" y="3946960"/>
                          <a:pt x="0" y="3671518"/>
                        </a:cubicBezTo>
                        <a:cubicBezTo>
                          <a:pt x="-25061" y="3382887"/>
                          <a:pt x="89303" y="3286668"/>
                          <a:pt x="0" y="3009968"/>
                        </a:cubicBezTo>
                        <a:cubicBezTo>
                          <a:pt x="-36686" y="2751343"/>
                          <a:pt x="79514" y="2520461"/>
                          <a:pt x="0" y="2348418"/>
                        </a:cubicBezTo>
                        <a:cubicBezTo>
                          <a:pt x="-42475" y="2158181"/>
                          <a:pt x="53598" y="1880271"/>
                          <a:pt x="0" y="1686867"/>
                        </a:cubicBezTo>
                        <a:cubicBezTo>
                          <a:pt x="8563" y="1485027"/>
                          <a:pt x="76893" y="1177052"/>
                          <a:pt x="0" y="726552"/>
                        </a:cubicBezTo>
                        <a:close/>
                      </a:path>
                      <a:path w="11769505" h="6432516" fill="none" stroke="0" extrusionOk="0">
                        <a:moveTo>
                          <a:pt x="0" y="726552"/>
                        </a:moveTo>
                        <a:cubicBezTo>
                          <a:pt x="-46776" y="369786"/>
                          <a:pt x="219235" y="16384"/>
                          <a:pt x="736093" y="0"/>
                        </a:cubicBezTo>
                        <a:cubicBezTo>
                          <a:pt x="950108" y="29419"/>
                          <a:pt x="1150914" y="35678"/>
                          <a:pt x="1322247" y="0"/>
                        </a:cubicBezTo>
                        <a:cubicBezTo>
                          <a:pt x="1512346" y="-31906"/>
                          <a:pt x="1984928" y="68930"/>
                          <a:pt x="2217322" y="0"/>
                        </a:cubicBezTo>
                        <a:cubicBezTo>
                          <a:pt x="2523841" y="-72494"/>
                          <a:pt x="2635429" y="44917"/>
                          <a:pt x="3009423" y="0"/>
                        </a:cubicBezTo>
                        <a:cubicBezTo>
                          <a:pt x="3405855" y="-52533"/>
                          <a:pt x="3541245" y="137419"/>
                          <a:pt x="4007471" y="0"/>
                        </a:cubicBezTo>
                        <a:cubicBezTo>
                          <a:pt x="4430471" y="-96319"/>
                          <a:pt x="4275005" y="35181"/>
                          <a:pt x="4490654" y="0"/>
                        </a:cubicBezTo>
                        <a:cubicBezTo>
                          <a:pt x="4662796" y="-45647"/>
                          <a:pt x="4892054" y="-17798"/>
                          <a:pt x="4973835" y="0"/>
                        </a:cubicBezTo>
                        <a:cubicBezTo>
                          <a:pt x="5052584" y="4137"/>
                          <a:pt x="5747172" y="83204"/>
                          <a:pt x="5971883" y="0"/>
                        </a:cubicBezTo>
                        <a:cubicBezTo>
                          <a:pt x="6286931" y="-66082"/>
                          <a:pt x="6412530" y="38395"/>
                          <a:pt x="6558038" y="0"/>
                        </a:cubicBezTo>
                        <a:cubicBezTo>
                          <a:pt x="6767809" y="-97222"/>
                          <a:pt x="7319291" y="-31190"/>
                          <a:pt x="7556086" y="0"/>
                        </a:cubicBezTo>
                        <a:cubicBezTo>
                          <a:pt x="7859865" y="-9577"/>
                          <a:pt x="8156725" y="71291"/>
                          <a:pt x="8348187" y="0"/>
                        </a:cubicBezTo>
                        <a:cubicBezTo>
                          <a:pt x="8514809" y="-64994"/>
                          <a:pt x="8983089" y="56013"/>
                          <a:pt x="9243262" y="0"/>
                        </a:cubicBezTo>
                        <a:cubicBezTo>
                          <a:pt x="9548175" y="-91384"/>
                          <a:pt x="9837805" y="3588"/>
                          <a:pt x="10035363" y="0"/>
                        </a:cubicBezTo>
                        <a:cubicBezTo>
                          <a:pt x="10248491" y="-25017"/>
                          <a:pt x="10796709" y="30363"/>
                          <a:pt x="11033411" y="0"/>
                        </a:cubicBezTo>
                        <a:cubicBezTo>
                          <a:pt x="11398668" y="-77878"/>
                          <a:pt x="11825836" y="146266"/>
                          <a:pt x="11769505" y="726552"/>
                        </a:cubicBezTo>
                        <a:cubicBezTo>
                          <a:pt x="11834590" y="1102808"/>
                          <a:pt x="11755172" y="1116556"/>
                          <a:pt x="11769505" y="1487690"/>
                        </a:cubicBezTo>
                        <a:cubicBezTo>
                          <a:pt x="11807791" y="1893393"/>
                          <a:pt x="11708359" y="2013221"/>
                          <a:pt x="11769505" y="2149241"/>
                        </a:cubicBezTo>
                        <a:cubicBezTo>
                          <a:pt x="11824214" y="2294240"/>
                          <a:pt x="11727839" y="2722714"/>
                          <a:pt x="11769505" y="2960174"/>
                        </a:cubicBezTo>
                        <a:cubicBezTo>
                          <a:pt x="11841090" y="3251113"/>
                          <a:pt x="11758002" y="3557504"/>
                          <a:pt x="11769505" y="3721312"/>
                        </a:cubicBezTo>
                        <a:cubicBezTo>
                          <a:pt x="11851953" y="3837130"/>
                          <a:pt x="11817965" y="4320994"/>
                          <a:pt x="11769505" y="4532244"/>
                        </a:cubicBezTo>
                        <a:cubicBezTo>
                          <a:pt x="11777965" y="4786325"/>
                          <a:pt x="11769990" y="4865957"/>
                          <a:pt x="11769505" y="5094207"/>
                        </a:cubicBezTo>
                        <a:cubicBezTo>
                          <a:pt x="11768864" y="5328317"/>
                          <a:pt x="11735644" y="5442949"/>
                          <a:pt x="11769505" y="5705963"/>
                        </a:cubicBezTo>
                        <a:cubicBezTo>
                          <a:pt x="11775443" y="6141438"/>
                          <a:pt x="11344607" y="6415091"/>
                          <a:pt x="11033411" y="6432516"/>
                        </a:cubicBezTo>
                        <a:cubicBezTo>
                          <a:pt x="10858725" y="6488457"/>
                          <a:pt x="10636015" y="6438409"/>
                          <a:pt x="10447257" y="6432516"/>
                        </a:cubicBezTo>
                        <a:cubicBezTo>
                          <a:pt x="10275987" y="6422784"/>
                          <a:pt x="10212765" y="6390746"/>
                          <a:pt x="9964074" y="6432516"/>
                        </a:cubicBezTo>
                        <a:cubicBezTo>
                          <a:pt x="9692372" y="6471249"/>
                          <a:pt x="9486766" y="6402367"/>
                          <a:pt x="9274946" y="6432516"/>
                        </a:cubicBezTo>
                        <a:cubicBezTo>
                          <a:pt x="9043288" y="6495979"/>
                          <a:pt x="8866419" y="6360360"/>
                          <a:pt x="8585818" y="6432516"/>
                        </a:cubicBezTo>
                        <a:cubicBezTo>
                          <a:pt x="8328725" y="6466352"/>
                          <a:pt x="8301656" y="6385707"/>
                          <a:pt x="7999663" y="6432516"/>
                        </a:cubicBezTo>
                        <a:cubicBezTo>
                          <a:pt x="7710756" y="6456881"/>
                          <a:pt x="7436823" y="6392760"/>
                          <a:pt x="7310534" y="6432516"/>
                        </a:cubicBezTo>
                        <a:cubicBezTo>
                          <a:pt x="7204468" y="6430531"/>
                          <a:pt x="6850563" y="6415899"/>
                          <a:pt x="6621406" y="6432516"/>
                        </a:cubicBezTo>
                        <a:cubicBezTo>
                          <a:pt x="6407214" y="6550101"/>
                          <a:pt x="6049655" y="6378565"/>
                          <a:pt x="5726331" y="6432516"/>
                        </a:cubicBezTo>
                        <a:cubicBezTo>
                          <a:pt x="5403326" y="6495894"/>
                          <a:pt x="5301590" y="6421989"/>
                          <a:pt x="5037203" y="6432516"/>
                        </a:cubicBezTo>
                        <a:cubicBezTo>
                          <a:pt x="4781930" y="6439203"/>
                          <a:pt x="4501906" y="6384224"/>
                          <a:pt x="4245102" y="6432516"/>
                        </a:cubicBezTo>
                        <a:cubicBezTo>
                          <a:pt x="3893269" y="6506110"/>
                          <a:pt x="3639145" y="6327456"/>
                          <a:pt x="3453001" y="6432516"/>
                        </a:cubicBezTo>
                        <a:cubicBezTo>
                          <a:pt x="3217858" y="6471738"/>
                          <a:pt x="2951075" y="6386006"/>
                          <a:pt x="2557926" y="6432516"/>
                        </a:cubicBezTo>
                        <a:cubicBezTo>
                          <a:pt x="2208497" y="6445590"/>
                          <a:pt x="2268495" y="6416220"/>
                          <a:pt x="2074745" y="6432516"/>
                        </a:cubicBezTo>
                        <a:cubicBezTo>
                          <a:pt x="1881052" y="6457802"/>
                          <a:pt x="1810046" y="6401462"/>
                          <a:pt x="1591562" y="6432516"/>
                        </a:cubicBezTo>
                        <a:cubicBezTo>
                          <a:pt x="1369112" y="6509223"/>
                          <a:pt x="985775" y="6363795"/>
                          <a:pt x="736093" y="6432516"/>
                        </a:cubicBezTo>
                        <a:cubicBezTo>
                          <a:pt x="396747" y="6503099"/>
                          <a:pt x="-7870" y="6053718"/>
                          <a:pt x="0" y="5705963"/>
                        </a:cubicBezTo>
                        <a:cubicBezTo>
                          <a:pt x="-19392" y="5482232"/>
                          <a:pt x="-9822" y="5372700"/>
                          <a:pt x="0" y="5044413"/>
                        </a:cubicBezTo>
                        <a:cubicBezTo>
                          <a:pt x="-1222" y="4728078"/>
                          <a:pt x="12976" y="4591508"/>
                          <a:pt x="0" y="4333068"/>
                        </a:cubicBezTo>
                        <a:cubicBezTo>
                          <a:pt x="63040" y="4101566"/>
                          <a:pt x="76858" y="3843509"/>
                          <a:pt x="0" y="3571930"/>
                        </a:cubicBezTo>
                        <a:cubicBezTo>
                          <a:pt x="-99080" y="3331827"/>
                          <a:pt x="51240" y="3011396"/>
                          <a:pt x="0" y="2860585"/>
                        </a:cubicBezTo>
                        <a:cubicBezTo>
                          <a:pt x="-15592" y="2688403"/>
                          <a:pt x="61296" y="2377479"/>
                          <a:pt x="0" y="2049653"/>
                        </a:cubicBezTo>
                        <a:cubicBezTo>
                          <a:pt x="-28187" y="1734323"/>
                          <a:pt x="16047" y="1610062"/>
                          <a:pt x="0" y="1338308"/>
                        </a:cubicBezTo>
                        <a:cubicBezTo>
                          <a:pt x="-48216" y="1072214"/>
                          <a:pt x="368" y="875155"/>
                          <a:pt x="0" y="726552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20456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169145" y="87801"/>
            <a:ext cx="11873947" cy="1682943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8908" y="1762125"/>
            <a:ext cx="11968880" cy="4858484"/>
            <a:chOff x="215297" y="1331119"/>
            <a:chExt cx="6488273" cy="3606267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5297" y="1331119"/>
              <a:ext cx="6488273" cy="3606267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2569475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9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3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3"/>
            <a:ext cx="11973172" cy="672904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8852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57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5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33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32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4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03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67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7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964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3687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6204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313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144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831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2012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4931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486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4165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5127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91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12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12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9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71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27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122E24-795C-4761-BD98-D19D5A7282BF}"/>
              </a:ext>
            </a:extLst>
          </p:cNvPr>
          <p:cNvSpPr txBox="1"/>
          <p:nvPr userDrawn="1"/>
        </p:nvSpPr>
        <p:spPr>
          <a:xfrm>
            <a:off x="9044354" y="6581001"/>
            <a:ext cx="3147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58954720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92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12307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CC6D28-5636-42E9-81A3-ECCA3221097F}"/>
              </a:ext>
            </a:extLst>
          </p:cNvPr>
          <p:cNvSpPr txBox="1"/>
          <p:nvPr userDrawn="1"/>
        </p:nvSpPr>
        <p:spPr>
          <a:xfrm>
            <a:off x="9044354" y="6581001"/>
            <a:ext cx="3147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Hương</a:t>
            </a:r>
            <a:r>
              <a:rPr lang="en-US" sz="1200" dirty="0"/>
              <a:t> </a:t>
            </a:r>
            <a:r>
              <a:rPr lang="en-US" sz="1200" dirty="0" err="1"/>
              <a:t>Thảo</a:t>
            </a:r>
            <a:r>
              <a:rPr lang="en-US" sz="1200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446552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1F49C0-ED96-4690-9E4B-03C4A1E78F77}"/>
              </a:ext>
            </a:extLst>
          </p:cNvPr>
          <p:cNvSpPr txBox="1"/>
          <p:nvPr userDrawn="1"/>
        </p:nvSpPr>
        <p:spPr>
          <a:xfrm>
            <a:off x="10225454" y="6444762"/>
            <a:ext cx="30157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24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B58766-C3D9-4BFA-A990-DBE841F4C835}"/>
              </a:ext>
            </a:extLst>
          </p:cNvPr>
          <p:cNvSpPr txBox="1"/>
          <p:nvPr userDrawn="1"/>
        </p:nvSpPr>
        <p:spPr>
          <a:xfrm>
            <a:off x="9625379" y="36047"/>
            <a:ext cx="2727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55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Relationship Id="rId9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73251" y="735633"/>
            <a:ext cx="6619240" cy="45827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3"/>
          <p:cNvGrpSpPr/>
          <p:nvPr/>
        </p:nvGrpSpPr>
        <p:grpSpPr>
          <a:xfrm>
            <a:off x="2489835" y="4055745"/>
            <a:ext cx="7009765" cy="2845435"/>
            <a:chOff x="2178296" y="3110568"/>
            <a:chExt cx="8289199" cy="383458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8296" y="3110568"/>
              <a:ext cx="1600551" cy="378553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20887" y="4828067"/>
              <a:ext cx="2108662" cy="209601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49545" y="4747508"/>
              <a:ext cx="1524334" cy="219764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89105" y="4533318"/>
              <a:ext cx="1778390" cy="2362782"/>
            </a:xfrm>
            <a:prstGeom prst="rect">
              <a:avLst/>
            </a:prstGeom>
          </p:spPr>
        </p:pic>
      </p:grpSp>
      <p:sp>
        <p:nvSpPr>
          <p:cNvPr id="13" name="文本框 26"/>
          <p:cNvSpPr txBox="1">
            <a:spLocks noChangeArrowheads="1"/>
          </p:cNvSpPr>
          <p:nvPr/>
        </p:nvSpPr>
        <p:spPr bwMode="auto">
          <a:xfrm>
            <a:off x="4153823" y="2238196"/>
            <a:ext cx="478506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Khởi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5D6D31"/>
                </a:solidFill>
                <a:effectLst/>
                <a:uLnTx/>
                <a:uFillTx/>
                <a:latin typeface="Arial" panose="020B0604020202020204" pitchFamily="34" charset="0"/>
                <a:ea typeface="Microsoft YaHei UI" panose="020B0503020204020204" pitchFamily="34" charset="-122"/>
                <a:cs typeface="Arial" panose="020B0604020202020204" pitchFamily="34" charset="0"/>
                <a:sym typeface="+mn-lt"/>
              </a:rPr>
              <a:t>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5D6D31"/>
              </a:solidFill>
              <a:effectLst/>
              <a:uLnTx/>
              <a:uFillTx/>
              <a:latin typeface="Arial" panose="020B0604020202020204" pitchFamily="34" charset="0"/>
              <a:ea typeface="Microsoft YaHei UI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7173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0755" y="98679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0000">
            <a:off x="9232439" y="4055974"/>
            <a:ext cx="2695575" cy="71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DBA8BB-8474-4C55-BD51-1C94B1176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85" y="310868"/>
            <a:ext cx="8033182" cy="604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518782" y="1092045"/>
            <a:ext cx="7154436" cy="89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69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5936803" y="3676755"/>
            <a:ext cx="5635036" cy="35566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8139A1-FFB6-4ED7-90BB-B1C22E2100FA}"/>
              </a:ext>
            </a:extLst>
          </p:cNvPr>
          <p:cNvSpPr txBox="1"/>
          <p:nvPr/>
        </p:nvSpPr>
        <p:spPr>
          <a:xfrm>
            <a:off x="2590800" y="1408285"/>
            <a:ext cx="8440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8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97245CF6-DB71-49A2-816F-09CA22864C38}"/>
              </a:ext>
            </a:extLst>
          </p:cNvPr>
          <p:cNvSpPr txBox="1"/>
          <p:nvPr/>
        </p:nvSpPr>
        <p:spPr>
          <a:xfrm>
            <a:off x="2617510" y="918469"/>
            <a:ext cx="67818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A889CC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+mn-ea"/>
                <a:cs typeface="+mn-cs"/>
              </a:rPr>
              <a:t>Tuần trước các em được học viết chữ cái viết hoa nào?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0F8059BB-E17B-45B6-893F-7A8F3544E1C3}"/>
              </a:ext>
            </a:extLst>
          </p:cNvPr>
          <p:cNvSpPr txBox="1"/>
          <p:nvPr/>
        </p:nvSpPr>
        <p:spPr>
          <a:xfrm>
            <a:off x="3132415" y="3137886"/>
            <a:ext cx="6781800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2368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C3587ABA-270D-4FB1-878B-6F5D5F67EE16}"/>
              </a:ext>
            </a:extLst>
          </p:cNvPr>
          <p:cNvSpPr txBox="1"/>
          <p:nvPr/>
        </p:nvSpPr>
        <p:spPr>
          <a:xfrm>
            <a:off x="3048740" y="1127547"/>
            <a:ext cx="6553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 nào nhắc lại được câu viết ứng dụng ở bài đó?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F8EE3303-0536-4D81-A498-2A7F8B8774E9}"/>
              </a:ext>
            </a:extLst>
          </p:cNvPr>
          <p:cNvSpPr txBox="1"/>
          <p:nvPr/>
        </p:nvSpPr>
        <p:spPr>
          <a:xfrm>
            <a:off x="3164149" y="3639928"/>
            <a:ext cx="6553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lvl="0" algn="ctr">
              <a:spcBef>
                <a:spcPct val="50000"/>
              </a:spcBef>
            </a:pPr>
            <a:r>
              <a:rPr lang="vi-VN" altLang="en-US" sz="4000" b="1">
                <a:solidFill>
                  <a:srgbClr val="FF0000"/>
                </a:solidFill>
                <a:latin typeface="HP001 4 hàng" panose="020B0603050302020204" pitchFamily="34" charset="0"/>
              </a:rPr>
              <a:t> Rừng cây vươn mình đón nắng mai.</a:t>
            </a:r>
            <a:endParaRPr lang="vi-VN" altLang="en-US" sz="4000" b="1" dirty="0" err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4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4">
            <a:extLst>
              <a:ext uri="{FF2B5EF4-FFF2-40B4-BE49-F238E27FC236}">
                <a16:creationId xmlns:a16="http://schemas.microsoft.com/office/drawing/2014/main" id="{E9771218-1550-4F62-AE49-29FEA4833456}"/>
              </a:ext>
            </a:extLst>
          </p:cNvPr>
          <p:cNvSpPr/>
          <p:nvPr/>
        </p:nvSpPr>
        <p:spPr>
          <a:xfrm>
            <a:off x="2866086" y="615433"/>
            <a:ext cx="6324600" cy="3200400"/>
          </a:xfrm>
          <a:prstGeom prst="cloudCallout">
            <a:avLst>
              <a:gd name="adj1" fmla="val -62375"/>
              <a:gd name="adj2" fmla="val 5183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câu viết ứng dụng có chữ nào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 chữ hoa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</a:t>
            </a: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2130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 Box 10">
            <a:extLst>
              <a:ext uri="{FF2B5EF4-FFF2-40B4-BE49-F238E27FC236}">
                <a16:creationId xmlns:a16="http://schemas.microsoft.com/office/drawing/2014/main" id="{A8629B86-02F3-4E63-BFBA-CAAB6A956F3D}"/>
              </a:ext>
            </a:extLst>
          </p:cNvPr>
          <p:cNvSpPr txBox="1"/>
          <p:nvPr/>
        </p:nvSpPr>
        <p:spPr>
          <a:xfrm>
            <a:off x="3332825" y="4421163"/>
            <a:ext cx="655320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Rừng</a:t>
            </a:r>
            <a:endParaRPr kumimoji="0" lang="en-US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11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6075" y="722177"/>
            <a:ext cx="7759059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134732" y="2703238"/>
            <a:ext cx="5751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chữ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 S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A400"/>
                </a:solidFill>
                <a:effectLst/>
                <a:uLnTx/>
                <a:uFillTx/>
                <a:latin typeface="HP001 4 hàng" panose="020B0603050302020204" pitchFamily="34" charset="0"/>
                <a:ea typeface="华文琥珀" panose="02010800040101010101" pitchFamily="2" charset="-122"/>
                <a:cs typeface="Times New Roman" panose="02020603050405020304" pitchFamily="18" charset="0"/>
              </a:rPr>
              <a:t>hoa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A400"/>
              </a:solidFill>
              <a:effectLst/>
              <a:uLnTx/>
              <a:uFillTx/>
              <a:latin typeface="HP001 4 hàng" panose="020B0603050302020204" pitchFamily="34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20DC1B4B-3EAC-4339-8961-186BBB592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1084" t="23276" r="12289" b="23165"/>
          <a:stretch/>
        </p:blipFill>
        <p:spPr bwMode="auto">
          <a:xfrm>
            <a:off x="6334032" y="2226732"/>
            <a:ext cx="3116710" cy="307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18782" y="0"/>
            <a:ext cx="7154436" cy="10233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chữ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hoa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S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BCF0E0-063A-6D48-96D7-86AA1DDDCD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-1954" b="2473"/>
          <a:stretch/>
        </p:blipFill>
        <p:spPr>
          <a:xfrm>
            <a:off x="1982358" y="924523"/>
            <a:ext cx="3670414" cy="4572142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F7C3F89-59EC-4E10-8DB6-122880187DC4}"/>
              </a:ext>
            </a:extLst>
          </p:cNvPr>
          <p:cNvSpPr/>
          <p:nvPr/>
        </p:nvSpPr>
        <p:spPr>
          <a:xfrm>
            <a:off x="1828800" y="5592932"/>
            <a:ext cx="8451542" cy="8282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rộng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03861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2823100" y="4992795"/>
            <a:ext cx="7510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261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88506" y="915223"/>
            <a:ext cx="7154436" cy="520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Viết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1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ứng</a:t>
            </a:r>
            <a:r>
              <a: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</a:t>
            </a:r>
            <a:r>
              <a:rPr kumimoji="0" lang="en-US" sz="21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dụng</a:t>
            </a:r>
            <a:endParaRPr kumimoji="0" lang="en-US" sz="2133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62309F1-396E-094C-83A3-6444B7CE9F7B}"/>
              </a:ext>
            </a:extLst>
          </p:cNvPr>
          <p:cNvGrpSpPr/>
          <p:nvPr/>
        </p:nvGrpSpPr>
        <p:grpSpPr>
          <a:xfrm>
            <a:off x="2107635" y="2595800"/>
            <a:ext cx="9041940" cy="1666402"/>
            <a:chOff x="437726" y="1946849"/>
            <a:chExt cx="6781455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920753" y="2234507"/>
              <a:ext cx="6298428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Suối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chảy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ǟóc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ǟách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q</a:t>
              </a:r>
              <a:r>
                <a:rPr kumimoji="0" lang="en-US" sz="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ua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khe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đá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57758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518782" y="629209"/>
            <a:ext cx="7154436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ứng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587754-D4A9-4DEA-8550-9E9C0057C99F}"/>
              </a:ext>
            </a:extLst>
          </p:cNvPr>
          <p:cNvSpPr txBox="1"/>
          <p:nvPr/>
        </p:nvSpPr>
        <p:spPr>
          <a:xfrm>
            <a:off x="2317732" y="2960315"/>
            <a:ext cx="96647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2.5 li ?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71237B-24BD-45CF-B1F2-CDFE52ABE103}"/>
              </a:ext>
            </a:extLst>
          </p:cNvPr>
          <p:cNvSpPr txBox="1"/>
          <p:nvPr/>
        </p:nvSpPr>
        <p:spPr>
          <a:xfrm>
            <a:off x="2225772" y="4290656"/>
            <a:ext cx="9509027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 con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o.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0F53E9-BA5E-4E44-B532-DD3DDA38C9ED}"/>
              </a:ext>
            </a:extLst>
          </p:cNvPr>
          <p:cNvSpPr txBox="1"/>
          <p:nvPr/>
        </p:nvSpPr>
        <p:spPr>
          <a:xfrm>
            <a:off x="3163980" y="3361350"/>
            <a:ext cx="3727459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9EF5CD-14DC-41E3-A034-489A32944ED7}"/>
              </a:ext>
            </a:extLst>
          </p:cNvPr>
          <p:cNvSpPr txBox="1"/>
          <p:nvPr/>
        </p:nvSpPr>
        <p:spPr>
          <a:xfrm>
            <a:off x="2384407" y="5407712"/>
            <a:ext cx="8159768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S, h, k, y.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8A3B959-51D2-D84F-BFBA-71754D55D800}"/>
              </a:ext>
            </a:extLst>
          </p:cNvPr>
          <p:cNvGrpSpPr/>
          <p:nvPr/>
        </p:nvGrpSpPr>
        <p:grpSpPr>
          <a:xfrm>
            <a:off x="2048451" y="1450288"/>
            <a:ext cx="9041940" cy="1532157"/>
            <a:chOff x="437726" y="1946849"/>
            <a:chExt cx="6781455" cy="124980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B3B3F50-F315-8F47-8F59-BD0B5295E2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78302"/>
            <a:stretch/>
          </p:blipFill>
          <p:spPr>
            <a:xfrm>
              <a:off x="437726" y="1946849"/>
              <a:ext cx="6020648" cy="124980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D6DE17E-C874-554E-9439-CF93CEB91741}"/>
                </a:ext>
              </a:extLst>
            </p:cNvPr>
            <p:cNvSpPr txBox="1"/>
            <p:nvPr/>
          </p:nvSpPr>
          <p:spPr>
            <a:xfrm>
              <a:off x="920753" y="2234507"/>
              <a:ext cx="6298428" cy="5000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Suối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chảy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ǟóc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ǟách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q</a:t>
              </a:r>
              <a:r>
                <a:rPr kumimoji="0" lang="en-US" sz="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ua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khe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3733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đá</a:t>
              </a:r>
              <a:r>
                <a:rPr kumimoji="0" lang="en-US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P001 4 hàng" panose="020B0603050302020204" pitchFamily="34" charset="0"/>
                  <a:ea typeface="+mn-ea"/>
                  <a:cs typeface="Arial"/>
                  <a:sym typeface="Arial"/>
                </a:rPr>
                <a:t>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153045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6" grpId="0" uiExpand="1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181</Words>
  <Application>Microsoft Office PowerPoint</Application>
  <PresentationFormat>Widescreen</PresentationFormat>
  <Paragraphs>28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34" baseType="lpstr">
      <vt:lpstr>微软雅黑</vt:lpstr>
      <vt:lpstr>Microsoft YaHei UI</vt:lpstr>
      <vt:lpstr>宋体</vt:lpstr>
      <vt:lpstr>Arial</vt:lpstr>
      <vt:lpstr>Arial-Rounded</vt:lpstr>
      <vt:lpstr>Calibri</vt:lpstr>
      <vt:lpstr>等线</vt:lpstr>
      <vt:lpstr>等线 Light</vt:lpstr>
      <vt:lpstr>HP001 4 hàng</vt:lpstr>
      <vt:lpstr>Kalam</vt:lpstr>
      <vt:lpstr>Montserrat</vt:lpstr>
      <vt:lpstr>黑体</vt:lpstr>
      <vt:lpstr>华文琥珀</vt:lpstr>
      <vt:lpstr>Times New Roman</vt:lpstr>
      <vt:lpstr>UTM Avo</vt:lpstr>
      <vt:lpstr>Wingdings</vt:lpstr>
      <vt:lpstr>2_Doodle Sketchbook by Slidesgo</vt:lpstr>
      <vt:lpstr>Office 主题</vt:lpstr>
      <vt:lpstr>1_Office 主题</vt:lpstr>
      <vt:lpstr>1_Doodle Sketchbook by Slidesgo</vt:lpstr>
      <vt:lpstr>千图网拥有20W+精美PPT模板 更多PPT模板下载至：www.58pic.com/office/ppt​​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</cp:revision>
  <dcterms:created xsi:type="dcterms:W3CDTF">2021-08-01T02:31:00Z</dcterms:created>
  <dcterms:modified xsi:type="dcterms:W3CDTF">2026-02-02T05:59:15Z</dcterms:modified>
</cp:coreProperties>
</file>