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</p:sldMasterIdLst>
  <p:notesMasterIdLst>
    <p:notesMasterId r:id="rId16"/>
  </p:notesMasterIdLst>
  <p:sldIdLst>
    <p:sldId id="258" r:id="rId5"/>
    <p:sldId id="339" r:id="rId6"/>
    <p:sldId id="341" r:id="rId7"/>
    <p:sldId id="340" r:id="rId8"/>
    <p:sldId id="263" r:id="rId9"/>
    <p:sldId id="331" r:id="rId10"/>
    <p:sldId id="342" r:id="rId11"/>
    <p:sldId id="333" r:id="rId12"/>
    <p:sldId id="334" r:id="rId13"/>
    <p:sldId id="338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9691-6074-4D41-8123-405C7F8245A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0207-0AF7-41A6-A451-A96EFA8A4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388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14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2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6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0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7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9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18256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2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8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94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3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6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8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5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3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3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0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9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2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7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92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7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3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172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14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1671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1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3251" y="735633"/>
            <a:ext cx="6619240" cy="4582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4153823" y="2238196"/>
            <a:ext cx="4785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D6D31"/>
              </a:solidFill>
              <a:effectLst/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4F9594-ADD6-4313-9C9A-D8D8D16A9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8" y="565441"/>
            <a:ext cx="8521262" cy="5648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F463D-1B62-4A8E-B9C5-9457A3E66871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3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97245CF6-DB71-49A2-816F-09CA22864C38}"/>
              </a:ext>
            </a:extLst>
          </p:cNvPr>
          <p:cNvSpPr txBox="1"/>
          <p:nvPr/>
        </p:nvSpPr>
        <p:spPr>
          <a:xfrm>
            <a:off x="2617510" y="918469"/>
            <a:ext cx="6781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Tuần trước các em được học viết chữ cái viết hoa nào?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F8059BB-E17B-45B6-893F-7A8F3544E1C3}"/>
              </a:ext>
            </a:extLst>
          </p:cNvPr>
          <p:cNvSpPr txBox="1"/>
          <p:nvPr/>
        </p:nvSpPr>
        <p:spPr>
          <a:xfrm>
            <a:off x="2617510" y="3320766"/>
            <a:ext cx="67818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7236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C3587ABA-270D-4FB1-878B-6F5D5F67EE16}"/>
              </a:ext>
            </a:extLst>
          </p:cNvPr>
          <p:cNvSpPr txBox="1"/>
          <p:nvPr/>
        </p:nvSpPr>
        <p:spPr>
          <a:xfrm>
            <a:off x="3048740" y="1127547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66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nào nhắc lại được câu viết ứng dụng ở bài đó?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8EE3303-0536-4D81-A498-2A7F8B8774E9}"/>
              </a:ext>
            </a:extLst>
          </p:cNvPr>
          <p:cNvSpPr txBox="1"/>
          <p:nvPr/>
        </p:nvSpPr>
        <p:spPr>
          <a:xfrm>
            <a:off x="3164149" y="3639928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QuĹ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hương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lúa</a:t>
            </a:r>
            <a:r>
              <a:rPr lang="en-US" alt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endParaRPr lang="en-US" altLang="en-US" sz="4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>
            <a:extLst>
              <a:ext uri="{FF2B5EF4-FFF2-40B4-BE49-F238E27FC236}">
                <a16:creationId xmlns:a16="http://schemas.microsoft.com/office/drawing/2014/main" id="{E9771218-1550-4F62-AE49-29FEA4833456}"/>
              </a:ext>
            </a:extLst>
          </p:cNvPr>
          <p:cNvSpPr/>
          <p:nvPr/>
        </p:nvSpPr>
        <p:spPr>
          <a:xfrm>
            <a:off x="2866086" y="615433"/>
            <a:ext cx="6324600" cy="3200400"/>
          </a:xfrm>
          <a:prstGeom prst="cloudCallout">
            <a:avLst>
              <a:gd name="adj1" fmla="val -62375"/>
              <a:gd name="adj2" fmla="val 518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câu viết ứng dụng có chữ nào</a:t>
            </a:r>
          </a:p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 chữ hoa 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Q</a:t>
            </a:r>
            <a:r>
              <a:rPr lang="en-US" altLang="en-US" sz="4000" dirty="0">
                <a:solidFill>
                  <a:srgbClr val="0000FF"/>
                </a:solidFill>
                <a:latin typeface="HP001 4 hàng" panose="020B0603050302020204" pitchFamily="34" charset="0"/>
              </a:rPr>
              <a:t>?</a:t>
            </a:r>
          </a:p>
          <a:p>
            <a:pPr algn="ctr"/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8629B86-02F3-4E63-BFBA-CAAB6A956F3D}"/>
              </a:ext>
            </a:extLst>
          </p:cNvPr>
          <p:cNvSpPr txBox="1"/>
          <p:nvPr/>
        </p:nvSpPr>
        <p:spPr>
          <a:xfrm>
            <a:off x="3332825" y="4421163"/>
            <a:ext cx="65532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QuĹ</a:t>
            </a:r>
            <a:endParaRPr lang="en-US" altLang="en-US" sz="7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2288" y="2717082"/>
            <a:ext cx="528058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6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6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6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pPr algn="ctr" defTabSz="1219170"/>
            <a:r>
              <a:rPr lang="en-US" altLang="zh-CN" sz="6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000" dirty="0" err="1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dirty="0">
                <a:solidFill>
                  <a:srgbClr val="9BBB59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lang="zh-CN" altLang="en-US" sz="6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486" t="23437" r="10439" b="22556"/>
          <a:stretch/>
        </p:blipFill>
        <p:spPr bwMode="auto">
          <a:xfrm>
            <a:off x="6545804" y="3218586"/>
            <a:ext cx="2608081" cy="25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3843888" y="420310"/>
            <a:ext cx="6069079" cy="16158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72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53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1621400" y="2036137"/>
            <a:ext cx="4024798" cy="3767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8A49A-48E6-4EFF-ACEE-0B05EC5FB751}"/>
              </a:ext>
            </a:extLst>
          </p:cNvPr>
          <p:cNvSpPr txBox="1"/>
          <p:nvPr/>
        </p:nvSpPr>
        <p:spPr>
          <a:xfrm>
            <a:off x="777647" y="5926627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23100" y="4992795"/>
            <a:ext cx="751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7" y="915225"/>
            <a:ext cx="7154436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5333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lang="en-US" sz="5333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751055" y="2595800"/>
            <a:ext cx="10612340" cy="1666401"/>
            <a:chOff x="418676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418676" y="2299808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Rừng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vươn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mình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đón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nắng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mai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87DD38-A746-45D7-A8CC-6B5872F7E14D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317733" y="313825"/>
            <a:ext cx="7154436" cy="9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 dirty="0" err="1">
                <a:solidFill>
                  <a:srgbClr val="FFAB40">
                    <a:lumMod val="50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AB40">
                    <a:lumMod val="50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AB40">
                    <a:lumMod val="50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1324109" y="2825522"/>
            <a:ext cx="9141681" cy="355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2933" kern="0" dirty="0">
              <a:solidFill>
                <a:srgbClr val="000000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endParaRPr lang="en-US" sz="2933" kern="0" dirty="0">
              <a:solidFill>
                <a:srgbClr val="000000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lang="en-US" sz="2933" kern="0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lang="vi-VN" sz="2933" kern="0" dirty="0">
              <a:solidFill>
                <a:srgbClr val="000000"/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1325023" y="4679779"/>
            <a:ext cx="9373429" cy="68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lang="vi-VN" sz="2933" kern="0" dirty="0">
              <a:solidFill>
                <a:srgbClr val="FC7D77">
                  <a:lumMod val="75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6486261" y="3050172"/>
            <a:ext cx="4212191" cy="68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933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R</a:t>
            </a:r>
            <a:r>
              <a:rPr lang="en-US" sz="2933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933" kern="0" dirty="0">
              <a:solidFill>
                <a:srgbClr val="FC7D77">
                  <a:lumMod val="75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6486262" y="5675522"/>
            <a:ext cx="9141681" cy="63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667" kern="0" dirty="0" err="1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667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R, h, g, y.</a:t>
            </a:r>
            <a:endParaRPr lang="vi-VN" sz="2667" kern="0" dirty="0">
              <a:solidFill>
                <a:srgbClr val="FC7D77">
                  <a:lumMod val="75000"/>
                </a:srgb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B6C47-B167-4455-8E17-008129D32641}"/>
              </a:ext>
            </a:extLst>
          </p:cNvPr>
          <p:cNvGrpSpPr/>
          <p:nvPr/>
        </p:nvGrpSpPr>
        <p:grpSpPr>
          <a:xfrm>
            <a:off x="1091446" y="1398450"/>
            <a:ext cx="10612340" cy="1666401"/>
            <a:chOff x="418676" y="2043956"/>
            <a:chExt cx="6298428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6C9431-918B-4B23-B4F1-B4D2EF6DB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644CAD-E244-46B8-9F16-28F79BA125FC}"/>
                </a:ext>
              </a:extLst>
            </p:cNvPr>
            <p:cNvSpPr txBox="1"/>
            <p:nvPr/>
          </p:nvSpPr>
          <p:spPr>
            <a:xfrm>
              <a:off x="418676" y="2299808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Rừng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vươn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mình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đón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nắng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mai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0E4B69-23B6-4D04-A317-50A15C73DC73}"/>
              </a:ext>
            </a:extLst>
          </p:cNvPr>
          <p:cNvSpPr txBox="1"/>
          <p:nvPr/>
        </p:nvSpPr>
        <p:spPr>
          <a:xfrm>
            <a:off x="8851392" y="6585971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190</Words>
  <Application>Microsoft Office PowerPoint</Application>
  <PresentationFormat>Widescreen</PresentationFormat>
  <Paragraphs>29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微软雅黑</vt:lpstr>
      <vt:lpstr>Microsoft YaHei UI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Times New Roman</vt:lpstr>
      <vt:lpstr>UTM Avo</vt:lpstr>
      <vt:lpstr>Wingdings</vt:lpstr>
      <vt:lpstr>1_Doodle Sketchbook by Slidesgo</vt:lpstr>
      <vt:lpstr>Office 主题​​</vt:lpstr>
      <vt:lpstr>Office 主题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2021-07-31T14:55:44Z</dcterms:created>
  <dcterms:modified xsi:type="dcterms:W3CDTF">2026-02-02T05:56:54Z</dcterms:modified>
</cp:coreProperties>
</file>