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0"/>
  </p:notesMasterIdLst>
  <p:sldIdLst>
    <p:sldId id="259" r:id="rId4"/>
    <p:sldId id="2007577129" r:id="rId5"/>
    <p:sldId id="335" r:id="rId6"/>
    <p:sldId id="2007577133" r:id="rId7"/>
    <p:sldId id="2007577134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0B2F5-7ED8-4FD7-87DC-094EAAA72142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D16CC-F2BE-472F-86BD-0163C9D557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5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69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95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928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8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9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57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147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42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06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6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877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76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97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210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316912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64240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88911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820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128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8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3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917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8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4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1BE73F-70CA-4081-81F5-EEAF53069118}"/>
              </a:ext>
            </a:extLst>
          </p:cNvPr>
          <p:cNvSpPr/>
          <p:nvPr userDrawn="1"/>
        </p:nvSpPr>
        <p:spPr>
          <a:xfrm>
            <a:off x="10311357" y="8252"/>
            <a:ext cx="167545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endParaRPr lang="x-none" sz="12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9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2026/2/2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77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10416864" y="6601455"/>
            <a:ext cx="1648208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067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x-none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68845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33" t="24889" r="2934"/>
          <a:stretch/>
        </p:blipFill>
        <p:spPr>
          <a:xfrm>
            <a:off x="8304245" y="1706880"/>
            <a:ext cx="4161536" cy="5151120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8880309" y="127027"/>
            <a:ext cx="2668555" cy="3056128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178816" y="3657600"/>
            <a:ext cx="2617216" cy="3056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99616" y="2274838"/>
            <a:ext cx="5280587" cy="187743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7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lang="en-US" altLang="zh-CN" sz="7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zh-CN" sz="7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 defTabSz="1219170"/>
            <a:r>
              <a:rPr lang="en-US" altLang="zh-CN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altLang="zh-CN" sz="4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3)</a:t>
            </a:r>
            <a:endParaRPr lang="zh-CN" altLang="en-US" sz="44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25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67F49B-9729-48BF-BB45-76E5EB1864A0}"/>
              </a:ext>
            </a:extLst>
          </p:cNvPr>
          <p:cNvSpPr txBox="1"/>
          <p:nvPr/>
        </p:nvSpPr>
        <p:spPr>
          <a:xfrm>
            <a:off x="409738" y="724366"/>
            <a:ext cx="580586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sớm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mai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thức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dậy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Luỹ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xanh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ǟì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ǟào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Ngọn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tre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cong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gọng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vó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Kéo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mặt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trời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lên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cao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8F35D6-BC2E-4D82-92CC-52BE580FA8B9}"/>
              </a:ext>
            </a:extLst>
          </p:cNvPr>
          <p:cNvSpPr txBox="1"/>
          <p:nvPr/>
        </p:nvSpPr>
        <p:spPr>
          <a:xfrm>
            <a:off x="254643" y="3429000"/>
            <a:ext cx="6863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Những trưa đồng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đầy nắng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ǟ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âu nằm nhai bóng 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ǟ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âm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ǟ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e bần thần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nhớ gió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Chợt về đầy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tiếng chim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572769-630A-4275-A20E-3B4714AAAF04}"/>
              </a:ext>
            </a:extLst>
          </p:cNvPr>
          <p:cNvSpPr txBox="1"/>
          <p:nvPr/>
        </p:nvSpPr>
        <p:spPr>
          <a:xfrm>
            <a:off x="6215606" y="738834"/>
            <a:ext cx="686378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Mặt trời xuống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núi ngủ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ǟ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e nâng vầng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trăng lên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Sao, sao treo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đầy cành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cs typeface="HP001 4 hang 1 ô ly" panose="020B060305030202020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cs typeface="HP001 4 hang 1 ô ly" panose="020B0603050302020204" charset="0"/>
              </a:rPr>
              <a:t>Suốt đêm dài thắp sáng.</a:t>
            </a: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CA47B0F7-885F-427D-9AE6-9174872C1DA3}"/>
              </a:ext>
            </a:extLst>
          </p:cNvPr>
          <p:cNvSpPr/>
          <p:nvPr/>
        </p:nvSpPr>
        <p:spPr>
          <a:xfrm>
            <a:off x="6678592" y="4259484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những chữ nào viết hoa?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EDEEE2-848C-4833-A830-961013FF916D}"/>
              </a:ext>
            </a:extLst>
          </p:cNvPr>
          <p:cNvCxnSpPr/>
          <p:nvPr/>
        </p:nvCxnSpPr>
        <p:spPr>
          <a:xfrm>
            <a:off x="509286" y="1157468"/>
            <a:ext cx="509286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21D61-91EB-4205-8F87-29E7FA4A3AFB}"/>
              </a:ext>
            </a:extLst>
          </p:cNvPr>
          <p:cNvCxnSpPr>
            <a:cxnSpLocks/>
          </p:cNvCxnSpPr>
          <p:nvPr/>
        </p:nvCxnSpPr>
        <p:spPr>
          <a:xfrm>
            <a:off x="509286" y="173620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7EEB5-A82C-4384-A369-38A48BE3BE04}"/>
              </a:ext>
            </a:extLst>
          </p:cNvPr>
          <p:cNvCxnSpPr>
            <a:cxnSpLocks/>
          </p:cNvCxnSpPr>
          <p:nvPr/>
        </p:nvCxnSpPr>
        <p:spPr>
          <a:xfrm>
            <a:off x="509286" y="2245489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36E8857-CB80-4202-A213-B71A98C5B4FB}"/>
              </a:ext>
            </a:extLst>
          </p:cNvPr>
          <p:cNvCxnSpPr>
            <a:cxnSpLocks/>
          </p:cNvCxnSpPr>
          <p:nvPr/>
        </p:nvCxnSpPr>
        <p:spPr>
          <a:xfrm>
            <a:off x="509286" y="2801073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68F0AC2-BBCA-4C18-971E-C60835C25355}"/>
              </a:ext>
            </a:extLst>
          </p:cNvPr>
          <p:cNvCxnSpPr>
            <a:cxnSpLocks/>
          </p:cNvCxnSpPr>
          <p:nvPr/>
        </p:nvCxnSpPr>
        <p:spPr>
          <a:xfrm>
            <a:off x="409738" y="3854370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CC5590-C534-41F7-AF41-83895437DD65}"/>
              </a:ext>
            </a:extLst>
          </p:cNvPr>
          <p:cNvCxnSpPr>
            <a:cxnSpLocks/>
          </p:cNvCxnSpPr>
          <p:nvPr/>
        </p:nvCxnSpPr>
        <p:spPr>
          <a:xfrm>
            <a:off x="409738" y="440995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45A1A5-5973-43DD-A963-F8DC39430DC0}"/>
              </a:ext>
            </a:extLst>
          </p:cNvPr>
          <p:cNvCxnSpPr>
            <a:cxnSpLocks/>
          </p:cNvCxnSpPr>
          <p:nvPr/>
        </p:nvCxnSpPr>
        <p:spPr>
          <a:xfrm>
            <a:off x="409738" y="4953965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E1CBD90-F954-488C-9835-E12935035B4F}"/>
              </a:ext>
            </a:extLst>
          </p:cNvPr>
          <p:cNvCxnSpPr>
            <a:cxnSpLocks/>
          </p:cNvCxnSpPr>
          <p:nvPr/>
        </p:nvCxnSpPr>
        <p:spPr>
          <a:xfrm>
            <a:off x="409738" y="5532699"/>
            <a:ext cx="388915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E9C4297-B00C-4AAA-AEFB-84DE2088561C}"/>
              </a:ext>
            </a:extLst>
          </p:cNvPr>
          <p:cNvCxnSpPr>
            <a:cxnSpLocks/>
          </p:cNvCxnSpPr>
          <p:nvPr/>
        </p:nvCxnSpPr>
        <p:spPr>
          <a:xfrm>
            <a:off x="6335975" y="1157468"/>
            <a:ext cx="504662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402EE1A-9F7D-4A1B-829A-242387DF6203}"/>
              </a:ext>
            </a:extLst>
          </p:cNvPr>
          <p:cNvCxnSpPr>
            <a:cxnSpLocks/>
          </p:cNvCxnSpPr>
          <p:nvPr/>
        </p:nvCxnSpPr>
        <p:spPr>
          <a:xfrm>
            <a:off x="6393848" y="1736203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329901-CE9A-4F45-8A9C-F9C040E7E2D4}"/>
              </a:ext>
            </a:extLst>
          </p:cNvPr>
          <p:cNvCxnSpPr>
            <a:cxnSpLocks/>
          </p:cNvCxnSpPr>
          <p:nvPr/>
        </p:nvCxnSpPr>
        <p:spPr>
          <a:xfrm>
            <a:off x="6251476" y="2245489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Cloud 23">
            <a:extLst>
              <a:ext uri="{FF2B5EF4-FFF2-40B4-BE49-F238E27FC236}">
                <a16:creationId xmlns:a16="http://schemas.microsoft.com/office/drawing/2014/main" id="{90ECA7FF-90CF-49D7-AD5C-D5AF3D7C2090}"/>
              </a:ext>
            </a:extLst>
          </p:cNvPr>
          <p:cNvSpPr/>
          <p:nvPr/>
        </p:nvSpPr>
        <p:spPr>
          <a:xfrm>
            <a:off x="6678592" y="4259483"/>
            <a:ext cx="4271059" cy="1747777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 thơ có chữ nào dễ viết sai?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B6D9154-15BD-41B7-96CC-BF8AF3F17E53}"/>
              </a:ext>
            </a:extLst>
          </p:cNvPr>
          <p:cNvCxnSpPr>
            <a:cxnSpLocks/>
          </p:cNvCxnSpPr>
          <p:nvPr/>
        </p:nvCxnSpPr>
        <p:spPr>
          <a:xfrm>
            <a:off x="6335975" y="2812648"/>
            <a:ext cx="284744" cy="0"/>
          </a:xfrm>
          <a:prstGeom prst="line">
            <a:avLst/>
          </a:prstGeom>
          <a:ln w="38100">
            <a:solidFill>
              <a:srgbClr val="EF1984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582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6" grpId="1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9379E3-F72F-364A-B033-9BD22226F102}"/>
              </a:ext>
            </a:extLst>
          </p:cNvPr>
          <p:cNvSpPr txBox="1"/>
          <p:nvPr/>
        </p:nvSpPr>
        <p:spPr>
          <a:xfrm>
            <a:off x="2728139" y="460384"/>
            <a:ext cx="7154436" cy="969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4400" b="1" kern="0" dirty="0">
                <a:solidFill>
                  <a:srgbClr val="FFAB40">
                    <a:lumMod val="5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lang="en-US" sz="4400" b="1" kern="0" dirty="0">
              <a:solidFill>
                <a:srgbClr val="FFAB40">
                  <a:lumMod val="5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2AE07-AE20-3040-9F7E-25ABBA398403}"/>
              </a:ext>
            </a:extLst>
          </p:cNvPr>
          <p:cNvSpPr/>
          <p:nvPr/>
        </p:nvSpPr>
        <p:spPr>
          <a:xfrm>
            <a:off x="2577320" y="1752072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rì rào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DFA7C5-42F0-644F-A449-37BAD5B856D4}"/>
              </a:ext>
            </a:extLst>
          </p:cNvPr>
          <p:cNvSpPr/>
          <p:nvPr/>
        </p:nvSpPr>
        <p:spPr>
          <a:xfrm>
            <a:off x="2728139" y="20769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984686-D9C8-1541-B1BE-DF75E6CE61B6}"/>
              </a:ext>
            </a:extLst>
          </p:cNvPr>
          <p:cNvSpPr/>
          <p:nvPr/>
        </p:nvSpPr>
        <p:spPr>
          <a:xfrm>
            <a:off x="2577320" y="2536664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gọng vó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2DEC70-6CE3-A84E-B133-9B8831666FB9}"/>
              </a:ext>
            </a:extLst>
          </p:cNvPr>
          <p:cNvSpPr/>
          <p:nvPr/>
        </p:nvSpPr>
        <p:spPr>
          <a:xfrm>
            <a:off x="2728139" y="2861587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0DC3C9-D8FE-8343-84BC-BA7E05AFEB0D}"/>
              </a:ext>
            </a:extLst>
          </p:cNvPr>
          <p:cNvSpPr/>
          <p:nvPr/>
        </p:nvSpPr>
        <p:spPr>
          <a:xfrm>
            <a:off x="2577320" y="4154520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nhai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FA0106-3394-A74C-9895-B3A17E410635}"/>
              </a:ext>
            </a:extLst>
          </p:cNvPr>
          <p:cNvSpPr/>
          <p:nvPr/>
        </p:nvSpPr>
        <p:spPr>
          <a:xfrm>
            <a:off x="2728139" y="4479443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207175-DBBC-5B47-9626-791F4B16E07A}"/>
              </a:ext>
            </a:extLst>
          </p:cNvPr>
          <p:cNvSpPr/>
          <p:nvPr/>
        </p:nvSpPr>
        <p:spPr>
          <a:xfrm>
            <a:off x="2577320" y="3345592"/>
            <a:ext cx="7995683" cy="737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vi-VN" sz="3200" kern="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thắp sáng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A6FFE91-FD4E-EE41-A780-5D30A5D67AE4}"/>
              </a:ext>
            </a:extLst>
          </p:cNvPr>
          <p:cNvSpPr/>
          <p:nvPr/>
        </p:nvSpPr>
        <p:spPr>
          <a:xfrm>
            <a:off x="2728139" y="367051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vi-VN" sz="1867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92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 animBg="1"/>
      <p:bldP spid="7" grpId="0"/>
      <p:bldP spid="8" grpId="0" animBg="1"/>
      <p:bldP spid="13" grpId="0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DD557E-BBEE-4CBD-A131-CB44A653E88C}"/>
              </a:ext>
            </a:extLst>
          </p:cNvPr>
          <p:cNvSpPr txBox="1"/>
          <p:nvPr/>
        </p:nvSpPr>
        <p:spPr>
          <a:xfrm>
            <a:off x="2060295" y="162046"/>
            <a:ext cx="906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86B53E-C761-48FD-B2C3-620965A299FA}"/>
              </a:ext>
            </a:extLst>
          </p:cNvPr>
          <p:cNvSpPr txBox="1"/>
          <p:nvPr/>
        </p:nvSpPr>
        <p:spPr>
          <a:xfrm>
            <a:off x="1725803" y="1585125"/>
            <a:ext cx="9258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uỳnh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uỵch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5A8231-3793-4301-8192-206C7CCB2F4B}"/>
              </a:ext>
            </a:extLst>
          </p:cNvPr>
          <p:cNvSpPr txBox="1"/>
          <p:nvPr/>
        </p:nvSpPr>
        <p:spPr>
          <a:xfrm>
            <a:off x="601884" y="3008205"/>
            <a:ext cx="110306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Nhà trường tổ chức họp phụ h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 Chủ nhật.</a:t>
            </a:r>
          </a:p>
        </p:txBody>
      </p:sp>
      <p:pic>
        <p:nvPicPr>
          <p:cNvPr id="5" name="Content Placeholder 8" descr="0083">
            <a:extLst>
              <a:ext uri="{FF2B5EF4-FFF2-40B4-BE49-F238E27FC236}">
                <a16:creationId xmlns:a16="http://schemas.microsoft.com/office/drawing/2014/main" id="{0EAA1D44-F4D2-410E-9662-6DA0BCED1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9240" y="1637056"/>
            <a:ext cx="987979" cy="655955"/>
          </a:xfrm>
          <a:prstGeom prst="rect">
            <a:avLst/>
          </a:prstGeom>
        </p:spPr>
      </p:pic>
      <p:pic>
        <p:nvPicPr>
          <p:cNvPr id="6" name="Content Placeholder 8" descr="0083">
            <a:extLst>
              <a:ext uri="{FF2B5EF4-FFF2-40B4-BE49-F238E27FC236}">
                <a16:creationId xmlns:a16="http://schemas.microsoft.com/office/drawing/2014/main" id="{A2DC2B1B-3872-4143-9F37-88D997693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6793" y="1637056"/>
            <a:ext cx="911974" cy="655955"/>
          </a:xfrm>
          <a:prstGeom prst="rect">
            <a:avLst/>
          </a:prstGeom>
        </p:spPr>
      </p:pic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4348990-09CE-41DD-BC32-A2B3FF315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9739" y="3101022"/>
            <a:ext cx="952486" cy="655955"/>
          </a:xfrm>
          <a:prstGeom prst="rect">
            <a:avLst/>
          </a:prstGeom>
        </p:spPr>
      </p:pic>
      <p:pic>
        <p:nvPicPr>
          <p:cNvPr id="8" name="Picture 4" descr="Premium Vector | Happy kid boy train run marathon jogging">
            <a:extLst>
              <a:ext uri="{FF2B5EF4-FFF2-40B4-BE49-F238E27FC236}">
                <a16:creationId xmlns:a16="http://schemas.microsoft.com/office/drawing/2014/main" id="{00F0E163-D42F-4EEB-B68C-ADAAC1F24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6" y="4426082"/>
            <a:ext cx="2146758" cy="2146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Premium Vector | Happy kid girl train run marathon jogging">
            <a:extLst>
              <a:ext uri="{FF2B5EF4-FFF2-40B4-BE49-F238E27FC236}">
                <a16:creationId xmlns:a16="http://schemas.microsoft.com/office/drawing/2014/main" id="{E810CB6D-5B22-4224-AC4B-52C97E078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4595" y="4452514"/>
            <a:ext cx="2017390" cy="201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620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A33DF-D310-49A8-940B-7C603510C9B2}"/>
              </a:ext>
            </a:extLst>
          </p:cNvPr>
          <p:cNvSpPr txBox="1"/>
          <p:nvPr/>
        </p:nvSpPr>
        <p:spPr>
          <a:xfrm>
            <a:off x="1594624" y="11151"/>
            <a:ext cx="4248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0057C9-3F54-4F2D-AC88-29E37D9D3EB4}"/>
              </a:ext>
            </a:extLst>
          </p:cNvPr>
          <p:cNvSpPr txBox="1"/>
          <p:nvPr/>
        </p:nvSpPr>
        <p:spPr>
          <a:xfrm>
            <a:off x="903249" y="903249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0F4C5C-8088-4F72-9A0C-6CFADDD181D4}"/>
              </a:ext>
            </a:extLst>
          </p:cNvPr>
          <p:cNvSpPr txBox="1"/>
          <p:nvPr/>
        </p:nvSpPr>
        <p:spPr>
          <a:xfrm>
            <a:off x="3200400" y="1631900"/>
            <a:ext cx="83634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 hạt mưa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Dịu dàng và mềm mại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 mùa xuân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 </a:t>
            </a:r>
            <a:r>
              <a:rPr lang="en-US" sz="320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chồi</a:t>
            </a: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9F5146-542A-4698-AE89-0CC1D570B424}"/>
              </a:ext>
            </a:extLst>
          </p:cNvPr>
          <p:cNvSpPr txBox="1"/>
          <p:nvPr/>
        </p:nvSpPr>
        <p:spPr>
          <a:xfrm>
            <a:off x="903249" y="3623491"/>
            <a:ext cx="8363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 </a:t>
            </a: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184141-1A2C-4B33-8CE2-F3E23BE468AE}"/>
              </a:ext>
            </a:extLst>
          </p:cNvPr>
          <p:cNvSpPr txBox="1"/>
          <p:nvPr/>
        </p:nvSpPr>
        <p:spPr>
          <a:xfrm>
            <a:off x="2698595" y="4353454"/>
            <a:ext cx="83634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 đi dưới hàng cây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 thấy vòm lá b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iếc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Nhạc công vẫn mê say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 bổng trầm tha th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iết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7" name="Content Placeholder 8" descr="0083">
            <a:extLst>
              <a:ext uri="{FF2B5EF4-FFF2-40B4-BE49-F238E27FC236}">
                <a16:creationId xmlns:a16="http://schemas.microsoft.com/office/drawing/2014/main" id="{50AF424D-BE17-49BF-9664-AC09AC44A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010" y="2668851"/>
            <a:ext cx="107795" cy="449435"/>
          </a:xfrm>
          <a:prstGeom prst="rect">
            <a:avLst/>
          </a:prstGeom>
        </p:spPr>
      </p:pic>
      <p:pic>
        <p:nvPicPr>
          <p:cNvPr id="8" name="Content Placeholder 8" descr="0083">
            <a:extLst>
              <a:ext uri="{FF2B5EF4-FFF2-40B4-BE49-F238E27FC236}">
                <a16:creationId xmlns:a16="http://schemas.microsoft.com/office/drawing/2014/main" id="{D672A125-FED1-4C27-817B-F183EF3E0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829" y="3160720"/>
            <a:ext cx="211873" cy="449435"/>
          </a:xfrm>
          <a:prstGeom prst="rect">
            <a:avLst/>
          </a:prstGeom>
        </p:spPr>
      </p:pic>
      <p:pic>
        <p:nvPicPr>
          <p:cNvPr id="9" name="Content Placeholder 8" descr="0083">
            <a:extLst>
              <a:ext uri="{FF2B5EF4-FFF2-40B4-BE49-F238E27FC236}">
                <a16:creationId xmlns:a16="http://schemas.microsoft.com/office/drawing/2014/main" id="{3E120286-1E69-46B9-895B-A8D7629DB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878" y="5001756"/>
            <a:ext cx="559420" cy="449435"/>
          </a:xfrm>
          <a:prstGeom prst="rect">
            <a:avLst/>
          </a:prstGeom>
        </p:spPr>
      </p:pic>
      <p:pic>
        <p:nvPicPr>
          <p:cNvPr id="10" name="Content Placeholder 8" descr="0083">
            <a:extLst>
              <a:ext uri="{FF2B5EF4-FFF2-40B4-BE49-F238E27FC236}">
                <a16:creationId xmlns:a16="http://schemas.microsoft.com/office/drawing/2014/main" id="{88F46DCC-A5FA-4858-89ED-124B09E46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01" y="6119015"/>
            <a:ext cx="559420" cy="44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49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5" y="0"/>
            <a:ext cx="12192000" cy="6931425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6631339" y="-247987"/>
            <a:ext cx="2522645" cy="1857332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4266" r="72800" b="63971"/>
          <a:stretch/>
        </p:blipFill>
        <p:spPr>
          <a:xfrm>
            <a:off x="357632" y="292608"/>
            <a:ext cx="2958592" cy="2178304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88178" r="59600"/>
          <a:stretch/>
        </p:blipFill>
        <p:spPr>
          <a:xfrm>
            <a:off x="520192" y="6047232"/>
            <a:ext cx="4405376" cy="810768"/>
          </a:xfrm>
          <a:prstGeom prst="rect">
            <a:avLst/>
          </a:prstGeom>
        </p:spPr>
      </p:pic>
      <p:pic>
        <p:nvPicPr>
          <p:cNvPr id="5" name="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22044" r="55734" b="4711"/>
          <a:stretch/>
        </p:blipFill>
        <p:spPr>
          <a:xfrm rot="21259508">
            <a:off x="211328" y="1511808"/>
            <a:ext cx="5185664" cy="502310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6" t="21926" r="75333" b="56148"/>
          <a:stretch/>
        </p:blipFill>
        <p:spPr>
          <a:xfrm>
            <a:off x="2255573" y="1541277"/>
            <a:ext cx="536448" cy="1503680"/>
          </a:xfrm>
          <a:prstGeom prst="rect">
            <a:avLst/>
          </a:prstGeom>
        </p:spPr>
      </p:pic>
      <p:pic>
        <p:nvPicPr>
          <p:cNvPr id="9" name="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3035387" y="-1414272"/>
            <a:ext cx="1267968" cy="3413760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6480043" y="-436531"/>
            <a:ext cx="1267968" cy="341376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0" t="14933" r="58000" b="35289"/>
          <a:stretch/>
        </p:blipFill>
        <p:spPr>
          <a:xfrm>
            <a:off x="8976320" y="-1158240"/>
            <a:ext cx="1267968" cy="34137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E56F738-6807-4754-BBC7-39C56117E85F}"/>
              </a:ext>
            </a:extLst>
          </p:cNvPr>
          <p:cNvSpPr/>
          <p:nvPr/>
        </p:nvSpPr>
        <p:spPr>
          <a:xfrm>
            <a:off x="4889777" y="2959390"/>
            <a:ext cx="682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Củng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cố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bài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8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học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706844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219</Words>
  <Application>Microsoft Office PowerPoint</Application>
  <PresentationFormat>Widescreen</PresentationFormat>
  <Paragraphs>38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等线 Light</vt:lpstr>
      <vt:lpstr>HP001 4 hàng</vt:lpstr>
      <vt:lpstr>HP001 4 hang 1 ô ly</vt:lpstr>
      <vt:lpstr>Kalam</vt:lpstr>
      <vt:lpstr>Montserrat</vt:lpstr>
      <vt:lpstr>千图网拥有20W+精美PPT模板 更多PPT模板下载至：www.58pic.com/office/ppt​​</vt:lpstr>
      <vt:lpstr>Office 主题​​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10</cp:revision>
  <dcterms:created xsi:type="dcterms:W3CDTF">2021-08-01T08:27:13Z</dcterms:created>
  <dcterms:modified xsi:type="dcterms:W3CDTF">2026-02-02T06:00:10Z</dcterms:modified>
</cp:coreProperties>
</file>