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0" r:id="rId3"/>
    <p:sldId id="310" r:id="rId4"/>
    <p:sldId id="311" r:id="rId5"/>
    <p:sldId id="32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3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7936" y="478381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= </a:t>
            </a:r>
            <a:r>
              <a:rPr lang="en-US" sz="2700" smtClean="0">
                <a:solidFill>
                  <a:srgbClr val="FF0000"/>
                </a:solidFill>
              </a:rPr>
              <a:t>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277945" y="108676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277945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556098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36945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36945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361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361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361943" y="158017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20943" y="55609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20943" y="108676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20943" y="158017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21201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433194" y="2120177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856626" y="2647852"/>
            <a:ext cx="4635500" cy="1354354"/>
            <a:chOff x="1313001" y="2225190"/>
            <a:chExt cx="4635500" cy="13543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8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3 = 8 + 8 + 8 = 24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8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246" t="-9333" r="-67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:r>
                  <a:rPr lang="vi-VN" sz="2400">
                    <a:solidFill>
                      <a:srgbClr val="FF0000"/>
                    </a:solidFill>
                  </a:rPr>
                  <a:t>= </a:t>
                </a:r>
                <a:r>
                  <a:rPr lang="en-US" sz="2400" smtClean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200329"/>
              </a:xfrm>
              <a:prstGeom prst="rect">
                <a:avLst/>
              </a:prstGeom>
              <a:blipFill>
                <a:blip r:embed="rId9"/>
                <a:stretch>
                  <a:fillRect l="-2896" r="-2124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3231374" y="5587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3668696" y="558777"/>
            <a:ext cx="7405008" cy="120032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720255"/>
            <a:ext cx="4527275" cy="44621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7684174" y="2447242"/>
            <a:ext cx="155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5884606" y="2996878"/>
            <a:ext cx="499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Số bông hoa Mai cắm ở cả 2 lọ </a:t>
            </a:r>
            <a:r>
              <a:rPr lang="vi-VN" sz="2400" smtClean="0">
                <a:solidFill>
                  <a:srgbClr val="FF0000"/>
                </a:solidFill>
              </a:rPr>
              <a:t>là</a:t>
            </a:r>
            <a:r>
              <a:rPr lang="vi-VN" sz="2400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282734" y="3517645"/>
                <a:ext cx="50654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4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 2 = 10 (bông)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34" y="3517645"/>
                <a:ext cx="5065485" cy="461665"/>
              </a:xfrm>
              <a:prstGeom prst="rect">
                <a:avLst/>
              </a:prstGeom>
              <a:blipFill>
                <a:blip r:embed="rId5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5884606" y="4067281"/>
            <a:ext cx="401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dirty="0">
                <a:solidFill>
                  <a:srgbClr val="FF0000"/>
                </a:solidFill>
              </a:rPr>
              <a:t>Đáp số</a:t>
            </a:r>
            <a:r>
              <a:rPr lang="vi-VN" sz="2400">
                <a:solidFill>
                  <a:srgbClr val="FF0000"/>
                </a:solidFill>
              </a:rPr>
              <a:t>: 10 bông hoa.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214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208</cp:revision>
  <dcterms:created xsi:type="dcterms:W3CDTF">2021-06-02T01:34:28Z</dcterms:created>
  <dcterms:modified xsi:type="dcterms:W3CDTF">2025-02-20T02:23:53Z</dcterms:modified>
</cp:coreProperties>
</file>