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19" r:id="rId3"/>
    <p:sldId id="306" r:id="rId4"/>
    <p:sldId id="307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20/02/2025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8.wdp"/><Relationship Id="rId3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11" Type="http://schemas.openxmlformats.org/officeDocument/2006/relationships/image" Target="../media/image44.png"/><Relationship Id="rId5" Type="http://schemas.openxmlformats.org/officeDocument/2006/relationships/image" Target="../media/image1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31127" y="2263057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524" y="202300"/>
            <a:ext cx="2691766" cy="103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663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63A00B-B07C-4B09-A223-BAA0F32F7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6536" y="3176322"/>
            <a:ext cx="2390775" cy="15430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9C203F7-852B-42DF-B9DB-F3C4C822BBD8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21819-D6C5-49B5-8D76-0C87291C8DA6}"/>
              </a:ext>
            </a:extLst>
          </p:cNvPr>
          <p:cNvSpPr txBox="1"/>
          <p:nvPr/>
        </p:nvSpPr>
        <p:spPr>
          <a:xfrm>
            <a:off x="3405258" y="618543"/>
            <a:ext cx="544335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a) Tìm con ong phù hợp với bông hoa.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A847B-2066-45B2-AB30-448C3C053A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284" y="2356120"/>
            <a:ext cx="2647950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24E06-0E3A-4F7E-855C-8AEC3E231E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032" y="2122758"/>
            <a:ext cx="253365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593096-4CB3-49BD-889C-9AFA9AE1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507"/>
          <a:stretch/>
        </p:blipFill>
        <p:spPr>
          <a:xfrm>
            <a:off x="1753858" y="891135"/>
            <a:ext cx="185883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CF78D-7BB5-4C66-A313-8C4F0EB37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181"/>
          <a:stretch/>
        </p:blipFill>
        <p:spPr>
          <a:xfrm>
            <a:off x="8856854" y="3696545"/>
            <a:ext cx="1699313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0CB907-D5C9-4556-B846-ACDBC6E2CF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5" t="2240" r="56106" b="-2240"/>
          <a:stretch/>
        </p:blipFill>
        <p:spPr>
          <a:xfrm>
            <a:off x="5933003" y="4270679"/>
            <a:ext cx="1699313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00580B-4E0D-426E-81AD-ACCF41E285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66" t="4001" r="28815" b="-4001"/>
          <a:stretch/>
        </p:blipFill>
        <p:spPr>
          <a:xfrm>
            <a:off x="2873989" y="4161108"/>
            <a:ext cx="1699313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F27A84-4B1E-437C-85A7-D3169F71DA7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5" t="-2444" r="775" b="2444"/>
          <a:stretch/>
        </p:blipFill>
        <p:spPr>
          <a:xfrm>
            <a:off x="730152" y="2664806"/>
            <a:ext cx="2013027" cy="1571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296188-5790-4A49-9CAD-F67F624BF0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625" t="-52" r="51882" b="52"/>
          <a:stretch/>
        </p:blipFill>
        <p:spPr>
          <a:xfrm>
            <a:off x="4733474" y="1062707"/>
            <a:ext cx="1858836" cy="1533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ACB0B4-DA0D-4EF6-AFBC-BADB64E47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46" t="-2563" r="25061" b="2563"/>
          <a:stretch/>
        </p:blipFill>
        <p:spPr>
          <a:xfrm>
            <a:off x="7282272" y="834721"/>
            <a:ext cx="1858836" cy="1533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D68E69-346E-435B-95DC-705EC83B7A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859" t="-1305" r="-2352" b="1305"/>
          <a:stretch/>
        </p:blipFill>
        <p:spPr>
          <a:xfrm>
            <a:off x="9451553" y="1545002"/>
            <a:ext cx="1858836" cy="153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E770D4-FDED-49A4-8E20-8F2EE4D35E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597" y="2356120"/>
            <a:ext cx="2647950" cy="1571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FCDF39-4CB3-42D7-8A95-C6946AE963FF}"/>
              </a:ext>
            </a:extLst>
          </p:cNvPr>
          <p:cNvSpPr txBox="1"/>
          <p:nvPr/>
        </p:nvSpPr>
        <p:spPr>
          <a:xfrm>
            <a:off x="1014733" y="5489749"/>
            <a:ext cx="576792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b) Bông hoa nào có nhiều ong đậu nhất?</a:t>
            </a:r>
          </a:p>
        </p:txBody>
      </p:sp>
    </p:spTree>
    <p:extLst>
      <p:ext uri="{BB962C8B-B14F-4D97-AF65-F5344CB8AC3E}">
        <p14:creationId xmlns:p14="http://schemas.microsoft.com/office/powerpoint/2010/main" val="9716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1159 0.067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4375 -0.159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798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0677 -0.2113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057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10169 0.23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4583 -0.0944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47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17344 0.2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5859 -0.323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161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15247 0.2236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6133 0.3423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F233200-7CE5-4166-AA46-997C5A3E9903}"/>
              </a:ext>
            </a:extLst>
          </p:cNvPr>
          <p:cNvSpPr/>
          <p:nvPr/>
        </p:nvSpPr>
        <p:spPr>
          <a:xfrm>
            <a:off x="1116599" y="135384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BBF47C-561F-437D-9E0A-258BFDE945A8}"/>
              </a:ext>
            </a:extLst>
          </p:cNvPr>
          <p:cNvGrpSpPr/>
          <p:nvPr/>
        </p:nvGrpSpPr>
        <p:grpSpPr>
          <a:xfrm>
            <a:off x="1734406" y="137380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1B4759-3228-472A-A4F1-E88464E36AF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54BB2F5-C324-4DE4-A1A9-E09B2239B91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3A110D-95CA-4132-9506-B1F96D2094F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D69008-14B3-4ACC-98A8-B32E023E01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75EAB-AA30-42CD-A7D3-1A6DE7CFB3D8}"/>
              </a:ext>
            </a:extLst>
          </p:cNvPr>
          <p:cNvGrpSpPr/>
          <p:nvPr/>
        </p:nvGrpSpPr>
        <p:grpSpPr>
          <a:xfrm>
            <a:off x="990191" y="2229444"/>
            <a:ext cx="2840570" cy="1527434"/>
            <a:chOff x="8067369" y="4708827"/>
            <a:chExt cx="2840570" cy="15274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AF0D2C-9CAB-432F-9804-252237E864D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      =  2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474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2A4E0C1-347B-430B-98BF-F45FBBF64C06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1 =  5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E468A16-7D73-453C-BCD6-31C6FD1BAB4C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2FFFB8-C173-478F-BD0D-E5E16B40ACAC}"/>
              </a:ext>
            </a:extLst>
          </p:cNvPr>
          <p:cNvSpPr/>
          <p:nvPr/>
        </p:nvSpPr>
        <p:spPr>
          <a:xfrm>
            <a:off x="2300475" y="251488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B61E9B-5311-40AF-B50E-2E9276CF8572}"/>
              </a:ext>
            </a:extLst>
          </p:cNvPr>
          <p:cNvGrpSpPr/>
          <p:nvPr/>
        </p:nvGrpSpPr>
        <p:grpSpPr>
          <a:xfrm>
            <a:off x="990190" y="3884915"/>
            <a:ext cx="2840570" cy="1527434"/>
            <a:chOff x="8067369" y="4708827"/>
            <a:chExt cx="2840570" cy="152743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520027-E37E-4A75-BFCB-57B64A2C8E8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88F06D-899A-45CE-AF67-94804377547A}"/>
                </a:ext>
              </a:extLst>
            </p:cNvPr>
            <p:cNvSpPr txBox="1"/>
            <p:nvPr/>
          </p:nvSpPr>
          <p:spPr>
            <a:xfrm>
              <a:off x="8171713" y="4988491"/>
              <a:ext cx="2736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  5  :        =  1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0B65B4D-6243-41F3-89D4-C0134F3E5F82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44172B-7918-483A-802A-54C893E5955B}"/>
                </a:ext>
              </a:extLst>
            </p:cNvPr>
            <p:cNvSpPr txBox="1"/>
            <p:nvPr/>
          </p:nvSpPr>
          <p:spPr>
            <a:xfrm>
              <a:off x="8684368" y="5603937"/>
              <a:ext cx="2223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      :  2  =  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CEBAE50-E898-46E3-B1B8-9AE643919037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21A8206-87BA-48CD-BA6C-9EB96E0508C4}"/>
              </a:ext>
            </a:extLst>
          </p:cNvPr>
          <p:cNvSpPr/>
          <p:nvPr/>
        </p:nvSpPr>
        <p:spPr>
          <a:xfrm>
            <a:off x="1548196" y="3072969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81B6B95-6A15-4488-9784-706A44B89551}"/>
              </a:ext>
            </a:extLst>
          </p:cNvPr>
          <p:cNvSpPr/>
          <p:nvPr/>
        </p:nvSpPr>
        <p:spPr>
          <a:xfrm>
            <a:off x="2300475" y="4166148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C4BB4F5-1230-416B-BFE2-4268A40E04DA}"/>
              </a:ext>
            </a:extLst>
          </p:cNvPr>
          <p:cNvSpPr/>
          <p:nvPr/>
        </p:nvSpPr>
        <p:spPr>
          <a:xfrm>
            <a:off x="1548196" y="473693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F27989-29D7-467A-A62B-47EB982A864D}"/>
              </a:ext>
            </a:extLst>
          </p:cNvPr>
          <p:cNvCxnSpPr/>
          <p:nvPr/>
        </p:nvCxnSpPr>
        <p:spPr>
          <a:xfrm>
            <a:off x="4149969" y="548640"/>
            <a:ext cx="0" cy="54723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9F6A314-6F20-4788-9346-F2951DF10444}"/>
              </a:ext>
            </a:extLst>
          </p:cNvPr>
          <p:cNvSpPr/>
          <p:nvPr/>
        </p:nvSpPr>
        <p:spPr>
          <a:xfrm>
            <a:off x="4469178" y="517438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296C94-1779-453D-BE07-7C47BFBDC79A}"/>
              </a:ext>
            </a:extLst>
          </p:cNvPr>
          <p:cNvGrpSpPr/>
          <p:nvPr/>
        </p:nvGrpSpPr>
        <p:grpSpPr>
          <a:xfrm>
            <a:off x="5086985" y="537402"/>
            <a:ext cx="1116312" cy="472051"/>
            <a:chOff x="1870518" y="1440653"/>
            <a:chExt cx="1116312" cy="46166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A956855-4F0E-4D81-8A47-469A4AA6717E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6BCBA37-B3BB-4E43-9C82-3FB104BE593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17FDFD-0F4A-4047-967D-C73DACC0BC4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D1B0F4-1C3A-419F-AF12-6530400E2CC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130982-D363-43FE-849C-A323313BEC3D}"/>
              </a:ext>
            </a:extLst>
          </p:cNvPr>
          <p:cNvGrpSpPr/>
          <p:nvPr/>
        </p:nvGrpSpPr>
        <p:grpSpPr>
          <a:xfrm>
            <a:off x="4469177" y="1042421"/>
            <a:ext cx="6763211" cy="2647471"/>
            <a:chOff x="4469177" y="1042421"/>
            <a:chExt cx="6763211" cy="264747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D84EA61-7A2E-4978-A62C-169FFC1C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2003" y="1042421"/>
              <a:ext cx="5900385" cy="144427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6DC51D-AE83-4CC4-A542-2C6E06231722}"/>
                </a:ext>
              </a:extLst>
            </p:cNvPr>
            <p:cNvSpPr txBox="1"/>
            <p:nvPr/>
          </p:nvSpPr>
          <p:spPr>
            <a:xfrm>
              <a:off x="4469178" y="150294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72B62D-162D-4BB6-8B4F-DF40D5E1081D}"/>
                </a:ext>
              </a:extLst>
            </p:cNvPr>
            <p:cNvSpPr txBox="1"/>
            <p:nvPr/>
          </p:nvSpPr>
          <p:spPr>
            <a:xfrm>
              <a:off x="4469177" y="2822504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1ABB299-F151-4421-812F-693A4174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6614" y="2296430"/>
              <a:ext cx="5903106" cy="1393462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AB517EF-903E-416B-9E09-54EE3CF9F839}"/>
              </a:ext>
            </a:extLst>
          </p:cNvPr>
          <p:cNvSpPr txBox="1"/>
          <p:nvPr/>
        </p:nvSpPr>
        <p:spPr>
          <a:xfrm>
            <a:off x="7235759" y="1184388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3DA236-06FB-4027-98EA-CA5D563EBB64}"/>
              </a:ext>
            </a:extLst>
          </p:cNvPr>
          <p:cNvSpPr txBox="1"/>
          <p:nvPr/>
        </p:nvSpPr>
        <p:spPr>
          <a:xfrm>
            <a:off x="8814695" y="1761511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5CABD4-7207-41A6-A1CE-F536976BF3D6}"/>
              </a:ext>
            </a:extLst>
          </p:cNvPr>
          <p:cNvSpPr txBox="1"/>
          <p:nvPr/>
        </p:nvSpPr>
        <p:spPr>
          <a:xfrm>
            <a:off x="10421325" y="1304931"/>
            <a:ext cx="58541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DD75D6-5427-4D98-A48E-C643DB7D5560}"/>
              </a:ext>
            </a:extLst>
          </p:cNvPr>
          <p:cNvSpPr txBox="1"/>
          <p:nvPr/>
        </p:nvSpPr>
        <p:spPr>
          <a:xfrm>
            <a:off x="7149638" y="23377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B7E99A-1732-49D6-88EE-F9C761FFDB5F}"/>
              </a:ext>
            </a:extLst>
          </p:cNvPr>
          <p:cNvSpPr txBox="1"/>
          <p:nvPr/>
        </p:nvSpPr>
        <p:spPr>
          <a:xfrm>
            <a:off x="8784846" y="29114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1CE10A-1ADE-41D4-8DB6-3CC2B833F6E9}"/>
              </a:ext>
            </a:extLst>
          </p:cNvPr>
          <p:cNvSpPr txBox="1"/>
          <p:nvPr/>
        </p:nvSpPr>
        <p:spPr>
          <a:xfrm>
            <a:off x="10363341" y="245350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A0D5E61-E4AB-430E-81AF-8D7D86BCA88D}"/>
              </a:ext>
            </a:extLst>
          </p:cNvPr>
          <p:cNvSpPr/>
          <p:nvPr/>
        </p:nvSpPr>
        <p:spPr>
          <a:xfrm>
            <a:off x="4469177" y="378832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E6822E-3392-42EF-BD75-30BBD41E26D5}"/>
              </a:ext>
            </a:extLst>
          </p:cNvPr>
          <p:cNvGrpSpPr/>
          <p:nvPr/>
        </p:nvGrpSpPr>
        <p:grpSpPr>
          <a:xfrm>
            <a:off x="5086983" y="3780150"/>
            <a:ext cx="1488510" cy="489799"/>
            <a:chOff x="1870517" y="1413138"/>
            <a:chExt cx="1488510" cy="47902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C4C22A1-7DC8-45A9-A801-2129504DAC7E}"/>
                </a:ext>
              </a:extLst>
            </p:cNvPr>
            <p:cNvGrpSpPr/>
            <p:nvPr/>
          </p:nvGrpSpPr>
          <p:grpSpPr>
            <a:xfrm>
              <a:off x="1870517" y="1413138"/>
              <a:ext cx="1488510" cy="451508"/>
              <a:chOff x="1870517" y="1413138"/>
              <a:chExt cx="1488510" cy="45150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073B6A1D-179B-41D1-AF16-E9C211718744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16313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B3A5D64-5866-4CAC-9BAD-9EB5696B71E0}"/>
                  </a:ext>
                </a:extLst>
              </p:cNvPr>
              <p:cNvSpPr txBox="1"/>
              <p:nvPr/>
            </p:nvSpPr>
            <p:spPr>
              <a:xfrm>
                <a:off x="1940886" y="1413138"/>
                <a:ext cx="1418141" cy="45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592477-3271-4F0F-A2D9-28DE5FF61422}"/>
                </a:ext>
              </a:extLst>
            </p:cNvPr>
            <p:cNvSpPr txBox="1"/>
            <p:nvPr/>
          </p:nvSpPr>
          <p:spPr>
            <a:xfrm>
              <a:off x="2630642" y="1440653"/>
              <a:ext cx="696024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    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364F102-99A3-4C22-839C-04C625327F58}"/>
              </a:ext>
            </a:extLst>
          </p:cNvPr>
          <p:cNvGrpSpPr/>
          <p:nvPr/>
        </p:nvGrpSpPr>
        <p:grpSpPr>
          <a:xfrm>
            <a:off x="4398873" y="4363090"/>
            <a:ext cx="2840570" cy="1821810"/>
            <a:chOff x="8067369" y="4708827"/>
            <a:chExt cx="2840570" cy="182181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704A087-FC12-4112-8318-0048A24DA023}"/>
                </a:ext>
              </a:extLst>
            </p:cNvPr>
            <p:cNvSpPr/>
            <p:nvPr/>
          </p:nvSpPr>
          <p:spPr>
            <a:xfrm>
              <a:off x="8067369" y="4708827"/>
              <a:ext cx="2840570" cy="18218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3        4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473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7969809-8BF5-4708-B8FE-E7397037AE5F}"/>
                </a:ext>
              </a:extLst>
            </p:cNvPr>
            <p:cNvSpPr/>
            <p:nvPr/>
          </p:nvSpPr>
          <p:spPr>
            <a:xfrm>
              <a:off x="9726557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/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6        30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53" t="-12791" r="-4932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273E5762-4C3B-4273-820A-5FE972E3A253}"/>
                </a:ext>
              </a:extLst>
            </p:cNvPr>
            <p:cNvSpPr/>
            <p:nvPr/>
          </p:nvSpPr>
          <p:spPr>
            <a:xfrm>
              <a:off x="9726557" y="567576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F29282B-423D-4968-91D3-D7E7C336870B}"/>
              </a:ext>
            </a:extLst>
          </p:cNvPr>
          <p:cNvSpPr/>
          <p:nvPr/>
        </p:nvSpPr>
        <p:spPr>
          <a:xfrm>
            <a:off x="6058828" y="453599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02C990-DCE7-4F6B-876E-F01F82669FCD}"/>
              </a:ext>
            </a:extLst>
          </p:cNvPr>
          <p:cNvGrpSpPr/>
          <p:nvPr/>
        </p:nvGrpSpPr>
        <p:grpSpPr>
          <a:xfrm>
            <a:off x="7508482" y="4363090"/>
            <a:ext cx="3529334" cy="1807098"/>
            <a:chOff x="8067369" y="4708827"/>
            <a:chExt cx="3529334" cy="180709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0C5BC04-A5E2-41E6-A301-B06309F18B32}"/>
                </a:ext>
              </a:extLst>
            </p:cNvPr>
            <p:cNvSpPr/>
            <p:nvPr/>
          </p:nvSpPr>
          <p:spPr>
            <a:xfrm>
              <a:off x="8067369" y="4708827"/>
              <a:ext cx="3393916" cy="18070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b)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16 : 2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377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8047E4C-8C16-445F-A50C-C1542CAEDAFA}"/>
                </a:ext>
              </a:extLst>
            </p:cNvPr>
            <p:cNvSpPr/>
            <p:nvPr/>
          </p:nvSpPr>
          <p:spPr>
            <a:xfrm>
              <a:off x="9694764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1670194-5A5D-4B59-9325-16277605E488}"/>
                </a:ext>
              </a:extLst>
            </p:cNvPr>
            <p:cNvSpPr txBox="1"/>
            <p:nvPr/>
          </p:nvSpPr>
          <p:spPr>
            <a:xfrm>
              <a:off x="8628568" y="5719042"/>
              <a:ext cx="2968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35 : 5        40 : 5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E16CC44-1341-4677-A657-2EEECD604285}"/>
                </a:ext>
              </a:extLst>
            </p:cNvPr>
            <p:cNvSpPr/>
            <p:nvPr/>
          </p:nvSpPr>
          <p:spPr>
            <a:xfrm>
              <a:off x="9737719" y="567428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9FAC5CA-1BA9-421F-BB02-B7B71460547A}"/>
              </a:ext>
            </a:extLst>
          </p:cNvPr>
          <p:cNvSpPr/>
          <p:nvPr/>
        </p:nvSpPr>
        <p:spPr>
          <a:xfrm>
            <a:off x="6069954" y="534582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3CC3DB6-B5EF-4D1A-9AA8-270E248F27D8}"/>
              </a:ext>
            </a:extLst>
          </p:cNvPr>
          <p:cNvSpPr/>
          <p:nvPr/>
        </p:nvSpPr>
        <p:spPr>
          <a:xfrm>
            <a:off x="9134590" y="4532874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0393DEA-F253-4A6B-81DE-1249E967F3C2}"/>
              </a:ext>
            </a:extLst>
          </p:cNvPr>
          <p:cNvSpPr/>
          <p:nvPr/>
        </p:nvSpPr>
        <p:spPr>
          <a:xfrm>
            <a:off x="9169888" y="534186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40F3097-5585-4A35-A6E7-AA8A8536343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8186" y="2977394"/>
            <a:ext cx="1556806" cy="198432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045D6C3-4469-4069-A9FB-56F986E24FC5}"/>
              </a:ext>
            </a:extLst>
          </p:cNvPr>
          <p:cNvSpPr txBox="1"/>
          <p:nvPr/>
        </p:nvSpPr>
        <p:spPr>
          <a:xfrm>
            <a:off x="5359167" y="503859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6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A5AFA0-14B1-4013-9D30-C1C6FD362C5C}"/>
              </a:ext>
            </a:extLst>
          </p:cNvPr>
          <p:cNvSpPr txBox="1"/>
          <p:nvPr/>
        </p:nvSpPr>
        <p:spPr>
          <a:xfrm>
            <a:off x="5231814" y="582573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1BFFBC-5301-4286-825D-B9250C27AF46}"/>
              </a:ext>
            </a:extLst>
          </p:cNvPr>
          <p:cNvSpPr txBox="1"/>
          <p:nvPr/>
        </p:nvSpPr>
        <p:spPr>
          <a:xfrm>
            <a:off x="8440691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121E54-EE42-402E-9342-B860F34D8860}"/>
              </a:ext>
            </a:extLst>
          </p:cNvPr>
          <p:cNvSpPr txBox="1"/>
          <p:nvPr/>
        </p:nvSpPr>
        <p:spPr>
          <a:xfrm>
            <a:off x="10129935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27D6524-8894-44DC-BEB3-999EF5EC5CF2}"/>
              </a:ext>
            </a:extLst>
          </p:cNvPr>
          <p:cNvSpPr txBox="1"/>
          <p:nvPr/>
        </p:nvSpPr>
        <p:spPr>
          <a:xfrm>
            <a:off x="8440691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63253A3-48FC-422B-B311-AEA9B9C02DDE}"/>
              </a:ext>
            </a:extLst>
          </p:cNvPr>
          <p:cNvSpPr txBox="1"/>
          <p:nvPr/>
        </p:nvSpPr>
        <p:spPr>
          <a:xfrm>
            <a:off x="10129935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 animBg="1"/>
      <p:bldP spid="26" grpId="0" animBg="1"/>
      <p:bldP spid="27" grpId="0" animBg="1"/>
      <p:bldP spid="3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1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128</Words>
  <Application>Microsoft Office PowerPoint</Application>
  <PresentationFormat>Widescreen</PresentationFormat>
  <Paragraphs>55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207</cp:revision>
  <dcterms:created xsi:type="dcterms:W3CDTF">2021-06-02T01:34:28Z</dcterms:created>
  <dcterms:modified xsi:type="dcterms:W3CDTF">2025-02-20T02:21:17Z</dcterms:modified>
</cp:coreProperties>
</file>