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"/>
  </p:notesMasterIdLst>
  <p:sldIdLst>
    <p:sldId id="256" r:id="rId2"/>
    <p:sldId id="318" r:id="rId3"/>
    <p:sldId id="299" r:id="rId4"/>
    <p:sldId id="304" r:id="rId5"/>
    <p:sldId id="305" r:id="rId6"/>
  </p:sldIdLst>
  <p:sldSz cx="12192000" cy="6858000"/>
  <p:notesSz cx="6858000" cy="9144000"/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0D1"/>
    <a:srgbClr val="E4EAD1"/>
    <a:srgbClr val="BFF88C"/>
    <a:srgbClr val="FFFAC2"/>
    <a:srgbClr val="F7941E"/>
    <a:srgbClr val="8CC63F"/>
    <a:srgbClr val="FDDEEB"/>
    <a:srgbClr val="D34CD6"/>
    <a:srgbClr val="FCDFDC"/>
    <a:srgbClr val="FFFBC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882" autoAdjust="0"/>
    <p:restoredTop sz="94249" autoAdjust="0"/>
  </p:normalViewPr>
  <p:slideViewPr>
    <p:cSldViewPr snapToGrid="0">
      <p:cViewPr varScale="1">
        <p:scale>
          <a:sx n="65" d="100"/>
          <a:sy n="65" d="100"/>
        </p:scale>
        <p:origin x="61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E69A61A-466B-44F6-B44B-AA5EB5419573}" type="datetimeFigureOut">
              <a:rPr lang="vi-VN" smtClean="0"/>
              <a:t>20/02/2025</a:t>
            </a:fld>
            <a:endParaRPr lang="vi-V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vi-V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2EFB06-5F17-49C2-91DA-F48D8E806B19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327257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6">
              <a:lumMod val="60000"/>
              <a:lumOff val="40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D2819940-F204-450A-ACE4-C1FAA7496E24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932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4727243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1" animBg="1"/>
      <p:bldP spid="48" grpId="1" animBg="1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642720" y="1503378"/>
            <a:ext cx="472820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002060"/>
                </a:solidFill>
                <a:latin typeface="+mj-lt"/>
              </a:rPr>
              <a:t>LUYỆN TẬP</a:t>
            </a:r>
          </a:p>
        </p:txBody>
      </p:sp>
    </p:spTree>
    <p:extLst>
      <p:ext uri="{BB962C8B-B14F-4D97-AF65-F5344CB8AC3E}">
        <p14:creationId xmlns:p14="http://schemas.microsoft.com/office/powerpoint/2010/main" val="37182994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23238291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3">
              <a:lumMod val="60000"/>
              <a:lumOff val="40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0761993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3813587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3757633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604226" y="1596479"/>
            <a:ext cx="47520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9837853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3050657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4">
              <a:lumMod val="60000"/>
              <a:lumOff val="40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8452322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8215644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4948522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5" name="TextBox 234">
            <a:extLst>
              <a:ext uri="{FF2B5EF4-FFF2-40B4-BE49-F238E27FC236}">
                <a16:creationId xmlns:a16="http://schemas.microsoft.com/office/drawing/2014/main" id="{1E4DED0B-3FCF-4DB8-8C88-6AED41C3D872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23421715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500"/>
                            </p:stCondLst>
                            <p:childTnLst>
                              <p:par>
                                <p:cTn id="3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500"/>
                            </p:stCondLst>
                            <p:childTnLst>
                              <p:par>
                                <p:cTn id="3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1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5" grpId="0"/>
    </p:bld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705562" y="1647225"/>
            <a:ext cx="44848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2808660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7668217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rgbClr val="F35757"/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4403868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6793537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10895377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781444" y="1468551"/>
            <a:ext cx="4514832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2366715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0744400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235" name="TextBox 234">
            <a:extLst>
              <a:ext uri="{FF2B5EF4-FFF2-40B4-BE49-F238E27FC236}">
                <a16:creationId xmlns:a16="http://schemas.microsoft.com/office/drawing/2014/main" id="{1E4DED0B-3FCF-4DB8-8C88-6AED41C3D872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2859917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5" grpId="0"/>
      <p:bldP spid="295" grpId="0" animBg="1"/>
      <p:bldP spid="296" grpId="0" animBg="1"/>
    </p:bld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235" name="TextBox 234">
            <a:extLst>
              <a:ext uri="{FF2B5EF4-FFF2-40B4-BE49-F238E27FC236}">
                <a16:creationId xmlns:a16="http://schemas.microsoft.com/office/drawing/2014/main" id="{1E4DED0B-3FCF-4DB8-8C88-6AED41C3D872}"/>
              </a:ext>
            </a:extLst>
          </p:cNvPr>
          <p:cNvSpPr txBox="1"/>
          <p:nvPr userDrawn="1"/>
        </p:nvSpPr>
        <p:spPr>
          <a:xfrm>
            <a:off x="3615997" y="1557579"/>
            <a:ext cx="47520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1970915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5" grpId="0"/>
      <p:bldP spid="219" grpId="0" animBg="1"/>
      <p:bldP spid="220" grpId="0" animBg="1"/>
    </p:bld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235" name="TextBox 234">
            <a:extLst>
              <a:ext uri="{FF2B5EF4-FFF2-40B4-BE49-F238E27FC236}">
                <a16:creationId xmlns:a16="http://schemas.microsoft.com/office/drawing/2014/main" id="{1E4DED0B-3FCF-4DB8-8C88-6AED41C3D872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TRÒ CHƠI</a:t>
            </a:r>
          </a:p>
        </p:txBody>
      </p: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DD75D50-C8A9-46A9-A6B8-FF16B2FC7E80}"/>
              </a:ext>
            </a:extLst>
          </p:cNvPr>
          <p:cNvGrpSpPr/>
          <p:nvPr userDrawn="1"/>
        </p:nvGrpSpPr>
        <p:grpSpPr>
          <a:xfrm>
            <a:off x="2204474" y="3886315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296E8662-8EA3-4C8B-820E-4BF6DFD80CD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6C1A066B-AB0B-4489-8545-9A6C22C6D5CE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04FCC8BC-CDB6-4AD2-B06D-F0687FB90ABD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5383075D-EADF-4C11-840F-91164E34321C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A53E41FA-10BF-4870-BF2C-1C3E32928AA0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58800010-9A82-4E81-8E5B-0DFD2052E66C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B158E422-1902-4E29-A4CE-7AE300619172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6F9DE660-430D-4DC0-BDE0-D53AAF560A94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28443C46-AE51-4F8F-8DD4-1A2441132300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BDEE59E5-3E6B-47A6-A192-9E1CA173F702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1FCBE1A0-9104-49DF-86CE-4788FB463DF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50BEE43F-134E-41CE-9B7E-A5A812180F42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D21F54E6-8881-45B0-97D8-002CB72A1A90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AF7CA650-6488-4917-A81F-8B0E6245BDD8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3B4FFC92-6173-4A77-89EA-8DC117444B3A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77194712-7B2E-4F2D-AEF8-32FE8CB2AE33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EDB48CD4-455C-4B48-8CE7-66878C257A28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120BF107-E018-4DF4-B743-36924AEDAF6F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E47F8288-E77F-4C1B-A081-C85AF58E6D17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A7522094-7202-437A-928E-3DBD12EA380E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E646C7AF-5DFF-4D0A-BFCF-2B1953187AEF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1E341F08-FEC4-4E8C-93EA-134416B65ABD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37049977-2AF7-45DB-BE8D-26185630A595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5968E01A-D720-42F5-BACC-1CE94E670FAC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EFFB5181-4B7C-4DBC-9557-5604624D9814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BCDC0EFE-0ED6-48B1-9443-EF43A18AE1CD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0E0E28D6-59A1-4969-9133-5864882D79E2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17954B1A-55A0-4A56-8890-C6AE57C0687D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6C9624CB-AD7F-4119-BE35-31158A1249F3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C8C675A8-440C-4C62-9652-0D5635B1FE27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C9753C64-8E01-49C3-8CD9-17060FBE5618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F6CFEFFE-DF0E-47EE-9824-FAFD0FE7F6CD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C9A24EF2-0346-433C-A241-CA68F005651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FE9E4DA9-41B4-4901-8393-0F903CDE5936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20F273AC-86B8-4F5B-B6EB-14BCD9CBF2E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864D3505-7993-4AB0-947A-79419454B1D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230F51EA-E5B6-446E-AD13-D4101D564099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05F86326-3805-4FE4-95B0-258EC64E9E02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4A0FF057-5F69-498A-A2D3-04106984B60F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48556D-DDA5-40A1-A560-4ECD6C995026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0BA7DF30-D72A-4FC8-A0ED-E1F3FE8BA66C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04899CAB-A0A6-4D8E-BC98-224D47303F87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2494363C-74F9-459A-9222-63CD703C82A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7A17EA9B-D19F-4B6F-A468-C6A1A3F301B7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F48BA30-5499-4B2F-AFF4-79B992FF4822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5BB2DB8F-F279-43E3-98F8-309FC92782AE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046558E1-5AFE-4C58-98E0-7A8C467E3738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F24D903E-495C-4D31-942F-2F426BEB355E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9567D77-1C1D-4D16-A64F-119FE4762BE4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B5B4C8A3-4C37-457B-9DC3-881006E8E4CD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AE95CD98-7F86-40E0-BE34-64B6BB9D144E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04C370B4-7E44-4790-B2A9-7FF96DD0180C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0F8BA807-E34B-400B-8B0F-B5A0A6BEB92C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6D74C190-2720-4FB3-989A-DE5914D97966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AC826749-7293-498A-9378-07BD103E8C84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57F940B0-74CF-4BEF-A8E7-C17BA1101B9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84DFCA67-3788-430C-B58B-FFC0F634FC4D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397D4BF7-76F0-4E99-BFCD-43C81B8B138A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C9C3A80C-9B2E-460F-9C36-A0CFA83E050D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19A60A5-7DFE-4AE5-BE9A-BBE66161FFE8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C622E568-4F65-414A-98A7-5690D52ECFB5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D70CB92B-15DA-49CA-BCEE-D5FA7A4AD008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66F74D55-7445-4C90-B936-BA5BB634E999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2" name="Google Shape;631;p30">
            <a:extLst>
              <a:ext uri="{FF2B5EF4-FFF2-40B4-BE49-F238E27FC236}">
                <a16:creationId xmlns:a16="http://schemas.microsoft.com/office/drawing/2014/main" id="{68384AAF-B7B5-447C-A808-82D0AFB6AC77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03" name="Google Shape;632;p30">
              <a:extLst>
                <a:ext uri="{FF2B5EF4-FFF2-40B4-BE49-F238E27FC236}">
                  <a16:creationId xmlns:a16="http://schemas.microsoft.com/office/drawing/2014/main" id="{C8119E67-0B6B-4353-9F10-DB0F7D2FFDC2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633;p30">
              <a:extLst>
                <a:ext uri="{FF2B5EF4-FFF2-40B4-BE49-F238E27FC236}">
                  <a16:creationId xmlns:a16="http://schemas.microsoft.com/office/drawing/2014/main" id="{91702C4B-81BE-4D3A-B731-611758AFD442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5" name="Google Shape;634;p30">
              <a:extLst>
                <a:ext uri="{FF2B5EF4-FFF2-40B4-BE49-F238E27FC236}">
                  <a16:creationId xmlns:a16="http://schemas.microsoft.com/office/drawing/2014/main" id="{37C6E89E-E0C2-4EDE-B21C-928CA6FBF21B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6" name="Google Shape;635;p30">
              <a:extLst>
                <a:ext uri="{FF2B5EF4-FFF2-40B4-BE49-F238E27FC236}">
                  <a16:creationId xmlns:a16="http://schemas.microsoft.com/office/drawing/2014/main" id="{16E95490-5F86-43A3-BEDD-2967D5036D48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636;p30">
              <a:extLst>
                <a:ext uri="{FF2B5EF4-FFF2-40B4-BE49-F238E27FC236}">
                  <a16:creationId xmlns:a16="http://schemas.microsoft.com/office/drawing/2014/main" id="{F5861418-6D4E-4F3C-9ABD-4DCF91D0220A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637;p30">
              <a:extLst>
                <a:ext uri="{FF2B5EF4-FFF2-40B4-BE49-F238E27FC236}">
                  <a16:creationId xmlns:a16="http://schemas.microsoft.com/office/drawing/2014/main" id="{E852FCE3-C2C0-4D04-B168-357F8275842F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638;p30">
              <a:extLst>
                <a:ext uri="{FF2B5EF4-FFF2-40B4-BE49-F238E27FC236}">
                  <a16:creationId xmlns:a16="http://schemas.microsoft.com/office/drawing/2014/main" id="{5AE9FE46-679C-4FEA-8DCE-BE2F7FAF1946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0" name="Google Shape;639;p30">
              <a:extLst>
                <a:ext uri="{FF2B5EF4-FFF2-40B4-BE49-F238E27FC236}">
                  <a16:creationId xmlns:a16="http://schemas.microsoft.com/office/drawing/2014/main" id="{3D3D3ACC-4C06-42BE-9E79-FC88ADB68340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1" name="Google Shape;640;p30">
              <a:extLst>
                <a:ext uri="{FF2B5EF4-FFF2-40B4-BE49-F238E27FC236}">
                  <a16:creationId xmlns:a16="http://schemas.microsoft.com/office/drawing/2014/main" id="{C957BCC4-29D1-47EC-B1F7-73AEACDA49E0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2" name="Google Shape;641;p30">
              <a:extLst>
                <a:ext uri="{FF2B5EF4-FFF2-40B4-BE49-F238E27FC236}">
                  <a16:creationId xmlns:a16="http://schemas.microsoft.com/office/drawing/2014/main" id="{8C71BB02-EA7E-4A8A-A3C6-98D02317F5D9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642;p30">
              <a:extLst>
                <a:ext uri="{FF2B5EF4-FFF2-40B4-BE49-F238E27FC236}">
                  <a16:creationId xmlns:a16="http://schemas.microsoft.com/office/drawing/2014/main" id="{00AB493D-AF54-4CD3-B14C-B3F00B4FB2FF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643;p30">
              <a:extLst>
                <a:ext uri="{FF2B5EF4-FFF2-40B4-BE49-F238E27FC236}">
                  <a16:creationId xmlns:a16="http://schemas.microsoft.com/office/drawing/2014/main" id="{2DF8DF2D-C3A5-49F3-B510-02A1898F2777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644;p30">
              <a:extLst>
                <a:ext uri="{FF2B5EF4-FFF2-40B4-BE49-F238E27FC236}">
                  <a16:creationId xmlns:a16="http://schemas.microsoft.com/office/drawing/2014/main" id="{BC833655-5634-4240-9899-FD9224B9CC10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6" name="Google Shape;645;p30">
              <a:extLst>
                <a:ext uri="{FF2B5EF4-FFF2-40B4-BE49-F238E27FC236}">
                  <a16:creationId xmlns:a16="http://schemas.microsoft.com/office/drawing/2014/main" id="{FC412254-AB1A-4B56-9D34-43CDD9A006F5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7" name="Google Shape;646;p30">
              <a:extLst>
                <a:ext uri="{FF2B5EF4-FFF2-40B4-BE49-F238E27FC236}">
                  <a16:creationId xmlns:a16="http://schemas.microsoft.com/office/drawing/2014/main" id="{418836FC-F298-4B7A-83CA-FB6D988BE6CE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647;p30">
              <a:extLst>
                <a:ext uri="{FF2B5EF4-FFF2-40B4-BE49-F238E27FC236}">
                  <a16:creationId xmlns:a16="http://schemas.microsoft.com/office/drawing/2014/main" id="{52B85772-2E22-435E-9B8E-11AEBE3D05EC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9" name="Google Shape;648;p30">
              <a:extLst>
                <a:ext uri="{FF2B5EF4-FFF2-40B4-BE49-F238E27FC236}">
                  <a16:creationId xmlns:a16="http://schemas.microsoft.com/office/drawing/2014/main" id="{073E355F-591A-4F8F-ADE2-CD68B69DAFB9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0" name="Google Shape;649;p30">
              <a:extLst>
                <a:ext uri="{FF2B5EF4-FFF2-40B4-BE49-F238E27FC236}">
                  <a16:creationId xmlns:a16="http://schemas.microsoft.com/office/drawing/2014/main" id="{1592EFBB-BD34-4DC6-A753-9DF710D68B62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1" name="Google Shape;650;p30">
              <a:extLst>
                <a:ext uri="{FF2B5EF4-FFF2-40B4-BE49-F238E27FC236}">
                  <a16:creationId xmlns:a16="http://schemas.microsoft.com/office/drawing/2014/main" id="{D1763DA2-E91A-4647-9F88-CBAC0C1FF7C8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2" name="Google Shape;651;p30">
              <a:extLst>
                <a:ext uri="{FF2B5EF4-FFF2-40B4-BE49-F238E27FC236}">
                  <a16:creationId xmlns:a16="http://schemas.microsoft.com/office/drawing/2014/main" id="{A37B7A95-0D42-462E-ACB6-DF5E68B47F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652;p30">
              <a:extLst>
                <a:ext uri="{FF2B5EF4-FFF2-40B4-BE49-F238E27FC236}">
                  <a16:creationId xmlns:a16="http://schemas.microsoft.com/office/drawing/2014/main" id="{035B4059-F804-4F0A-A687-0578164FC201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4" name="Google Shape;653;p30">
              <a:extLst>
                <a:ext uri="{FF2B5EF4-FFF2-40B4-BE49-F238E27FC236}">
                  <a16:creationId xmlns:a16="http://schemas.microsoft.com/office/drawing/2014/main" id="{AC3F8667-F8EB-44D5-8E7C-F146BC3114FB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5" name="Google Shape;654;p30">
              <a:extLst>
                <a:ext uri="{FF2B5EF4-FFF2-40B4-BE49-F238E27FC236}">
                  <a16:creationId xmlns:a16="http://schemas.microsoft.com/office/drawing/2014/main" id="{5FAC0A30-3BED-4B9D-AAE7-EF7C7E0EE1E7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6" name="Google Shape;655;p30">
              <a:extLst>
                <a:ext uri="{FF2B5EF4-FFF2-40B4-BE49-F238E27FC236}">
                  <a16:creationId xmlns:a16="http://schemas.microsoft.com/office/drawing/2014/main" id="{3FD2F0B1-4C74-428D-B499-F24C02C809CA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7" name="Google Shape;656;p30">
              <a:extLst>
                <a:ext uri="{FF2B5EF4-FFF2-40B4-BE49-F238E27FC236}">
                  <a16:creationId xmlns:a16="http://schemas.microsoft.com/office/drawing/2014/main" id="{2A16750A-BA6E-4B19-8A8F-841516B81B55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8" name="Google Shape;657;p30">
              <a:extLst>
                <a:ext uri="{FF2B5EF4-FFF2-40B4-BE49-F238E27FC236}">
                  <a16:creationId xmlns:a16="http://schemas.microsoft.com/office/drawing/2014/main" id="{0ACCDDEA-6700-4981-96FD-F69C08E17911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9" name="Google Shape;658;p30">
              <a:extLst>
                <a:ext uri="{FF2B5EF4-FFF2-40B4-BE49-F238E27FC236}">
                  <a16:creationId xmlns:a16="http://schemas.microsoft.com/office/drawing/2014/main" id="{A186D19B-D827-45D7-8241-51DAE20706AF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0" name="Google Shape;659;p30">
              <a:extLst>
                <a:ext uri="{FF2B5EF4-FFF2-40B4-BE49-F238E27FC236}">
                  <a16:creationId xmlns:a16="http://schemas.microsoft.com/office/drawing/2014/main" id="{0F9E9CC8-7BF5-4B07-82B6-65F2EDB31903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1" name="Google Shape;660;p30">
              <a:extLst>
                <a:ext uri="{FF2B5EF4-FFF2-40B4-BE49-F238E27FC236}">
                  <a16:creationId xmlns:a16="http://schemas.microsoft.com/office/drawing/2014/main" id="{E89840E0-2312-4109-9B8E-27042911B01E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2" name="Google Shape;661;p30">
              <a:extLst>
                <a:ext uri="{FF2B5EF4-FFF2-40B4-BE49-F238E27FC236}">
                  <a16:creationId xmlns:a16="http://schemas.microsoft.com/office/drawing/2014/main" id="{ABDDA8C6-86B1-4D13-8477-26BFF49FE82A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3" name="Google Shape;662;p30">
              <a:extLst>
                <a:ext uri="{FF2B5EF4-FFF2-40B4-BE49-F238E27FC236}">
                  <a16:creationId xmlns:a16="http://schemas.microsoft.com/office/drawing/2014/main" id="{F4320CEA-EED6-4E76-A829-D7C121CC54BD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4" name="Google Shape;663;p30">
              <a:extLst>
                <a:ext uri="{FF2B5EF4-FFF2-40B4-BE49-F238E27FC236}">
                  <a16:creationId xmlns:a16="http://schemas.microsoft.com/office/drawing/2014/main" id="{EAB61CDD-5EC4-4093-8C2F-8464B40B6242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0" name="Google Shape;664;p30">
              <a:extLst>
                <a:ext uri="{FF2B5EF4-FFF2-40B4-BE49-F238E27FC236}">
                  <a16:creationId xmlns:a16="http://schemas.microsoft.com/office/drawing/2014/main" id="{EF0AE066-94D1-4496-B873-6D37A4E8134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1" name="Google Shape;665;p30">
              <a:extLst>
                <a:ext uri="{FF2B5EF4-FFF2-40B4-BE49-F238E27FC236}">
                  <a16:creationId xmlns:a16="http://schemas.microsoft.com/office/drawing/2014/main" id="{42E21A7A-649B-451B-84CD-5B5E5210975A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2" name="Google Shape;666;p30">
              <a:extLst>
                <a:ext uri="{FF2B5EF4-FFF2-40B4-BE49-F238E27FC236}">
                  <a16:creationId xmlns:a16="http://schemas.microsoft.com/office/drawing/2014/main" id="{EFC63EFC-4985-4181-B268-BBE86AFEB9C5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3" name="Google Shape;667;p30">
              <a:extLst>
                <a:ext uri="{FF2B5EF4-FFF2-40B4-BE49-F238E27FC236}">
                  <a16:creationId xmlns:a16="http://schemas.microsoft.com/office/drawing/2014/main" id="{300F47C0-B7A0-440B-89C5-D425A98B829E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4" name="Google Shape;668;p30">
              <a:extLst>
                <a:ext uri="{FF2B5EF4-FFF2-40B4-BE49-F238E27FC236}">
                  <a16:creationId xmlns:a16="http://schemas.microsoft.com/office/drawing/2014/main" id="{C85A5A99-D403-4672-BF93-AAE1C98744FA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5" name="Google Shape;669;p30">
              <a:extLst>
                <a:ext uri="{FF2B5EF4-FFF2-40B4-BE49-F238E27FC236}">
                  <a16:creationId xmlns:a16="http://schemas.microsoft.com/office/drawing/2014/main" id="{CCDC3E1D-A4C6-480F-9648-58AF27DBC5F0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6" name="Google Shape;670;p30">
              <a:extLst>
                <a:ext uri="{FF2B5EF4-FFF2-40B4-BE49-F238E27FC236}">
                  <a16:creationId xmlns:a16="http://schemas.microsoft.com/office/drawing/2014/main" id="{4A6FFDD3-23DB-4E57-B21E-BB3086F18452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7" name="Google Shape;671;p30">
              <a:extLst>
                <a:ext uri="{FF2B5EF4-FFF2-40B4-BE49-F238E27FC236}">
                  <a16:creationId xmlns:a16="http://schemas.microsoft.com/office/drawing/2014/main" id="{0A863DF9-6C68-4CD3-A6D3-B635474FD1C1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8" name="Google Shape;672;p30">
              <a:extLst>
                <a:ext uri="{FF2B5EF4-FFF2-40B4-BE49-F238E27FC236}">
                  <a16:creationId xmlns:a16="http://schemas.microsoft.com/office/drawing/2014/main" id="{071D6E0A-9424-4050-8F03-C9F0079004E9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</p:spTree>
    <p:extLst>
      <p:ext uri="{BB962C8B-B14F-4D97-AF65-F5344CB8AC3E}">
        <p14:creationId xmlns:p14="http://schemas.microsoft.com/office/powerpoint/2010/main" val="22516635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000"/>
                            </p:stCondLst>
                            <p:childTnLst>
                              <p:par>
                                <p:cTn id="39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5" grpId="0"/>
      <p:bldP spid="295" grpId="0" animBg="1"/>
      <p:bldP spid="296" grpId="0" animBg="1"/>
    </p:bld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7688670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5">
              <a:lumMod val="75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5124801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28623112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11876765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E58C40B-6789-4E71-8632-AD2A12B6B8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vi-VN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0DD5742-5ACC-4D14-BBCB-E7E8638290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FC913FC-2AA7-4D98-9459-C3E2D5824688}"/>
              </a:ext>
            </a:extLst>
          </p:cNvPr>
          <p:cNvSpPr/>
          <p:nvPr userDrawn="1"/>
        </p:nvSpPr>
        <p:spPr>
          <a:xfrm>
            <a:off x="9762629" y="6492875"/>
            <a:ext cx="1612942" cy="215444"/>
          </a:xfrm>
          <a:prstGeom prst="rect">
            <a:avLst/>
          </a:prstGeom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vi-VN" sz="800" b="0" i="0" dirty="0">
                <a:solidFill>
                  <a:srgbClr val="000000"/>
                </a:solidFill>
                <a:effectLst/>
                <a:latin typeface="+mn-lt"/>
              </a:rPr>
              <a:t>FeistyForwarders_0968120672</a:t>
            </a:r>
            <a:endParaRPr lang="vi-VN" sz="800" dirty="0">
              <a:solidFill>
                <a:srgbClr val="0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4483555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61" r:id="rId4"/>
    <p:sldLayoutId id="2147483691" r:id="rId5"/>
    <p:sldLayoutId id="2147483674" r:id="rId6"/>
    <p:sldLayoutId id="2147483662" r:id="rId7"/>
    <p:sldLayoutId id="2147483663" r:id="rId8"/>
    <p:sldLayoutId id="2147483664" r:id="rId9"/>
    <p:sldLayoutId id="2147483665" r:id="rId10"/>
    <p:sldLayoutId id="2147483675" r:id="rId11"/>
    <p:sldLayoutId id="2147483676" r:id="rId12"/>
    <p:sldLayoutId id="2147483677" r:id="rId13"/>
    <p:sldLayoutId id="2147483678" r:id="rId14"/>
    <p:sldLayoutId id="2147483679" r:id="rId15"/>
    <p:sldLayoutId id="2147483680" r:id="rId16"/>
    <p:sldLayoutId id="2147483681" r:id="rId17"/>
    <p:sldLayoutId id="2147483682" r:id="rId18"/>
    <p:sldLayoutId id="2147483683" r:id="rId19"/>
    <p:sldLayoutId id="2147483684" r:id="rId20"/>
    <p:sldLayoutId id="2147483685" r:id="rId21"/>
    <p:sldLayoutId id="2147483686" r:id="rId22"/>
    <p:sldLayoutId id="2147483687" r:id="rId23"/>
    <p:sldLayoutId id="2147483688" r:id="rId24"/>
    <p:sldLayoutId id="2147483689" r:id="rId25"/>
    <p:sldLayoutId id="2147483690" r:id="rId2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4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hdphoto" Target="../media/hdphoto4.wdp"/><Relationship Id="rId13" Type="http://schemas.openxmlformats.org/officeDocument/2006/relationships/image" Target="../media/image8.png"/><Relationship Id="rId18" Type="http://schemas.openxmlformats.org/officeDocument/2006/relationships/image" Target="../media/image11.png"/><Relationship Id="rId3" Type="http://schemas.openxmlformats.org/officeDocument/2006/relationships/image" Target="../media/image3.png"/><Relationship Id="rId21" Type="http://schemas.openxmlformats.org/officeDocument/2006/relationships/image" Target="../media/image13.png"/><Relationship Id="rId7" Type="http://schemas.openxmlformats.org/officeDocument/2006/relationships/image" Target="../media/image5.png"/><Relationship Id="rId12" Type="http://schemas.microsoft.com/office/2007/relationships/hdphoto" Target="../media/hdphoto6.wdp"/><Relationship Id="rId17" Type="http://schemas.openxmlformats.org/officeDocument/2006/relationships/image" Target="../media/image10.png"/><Relationship Id="rId2" Type="http://schemas.openxmlformats.org/officeDocument/2006/relationships/image" Target="../media/image1.png"/><Relationship Id="rId16" Type="http://schemas.microsoft.com/office/2007/relationships/hdphoto" Target="../media/hdphoto8.wdp"/><Relationship Id="rId20" Type="http://schemas.microsoft.com/office/2007/relationships/hdphoto" Target="../media/hdphoto9.wdp"/><Relationship Id="rId1" Type="http://schemas.openxmlformats.org/officeDocument/2006/relationships/slideLayout" Target="../slideLayouts/slideLayout6.xml"/><Relationship Id="rId6" Type="http://schemas.microsoft.com/office/2007/relationships/hdphoto" Target="../media/hdphoto3.wdp"/><Relationship Id="rId11" Type="http://schemas.openxmlformats.org/officeDocument/2006/relationships/image" Target="../media/image7.png"/><Relationship Id="rId5" Type="http://schemas.openxmlformats.org/officeDocument/2006/relationships/image" Target="../media/image4.png"/><Relationship Id="rId15" Type="http://schemas.openxmlformats.org/officeDocument/2006/relationships/image" Target="../media/image9.png"/><Relationship Id="rId10" Type="http://schemas.microsoft.com/office/2007/relationships/hdphoto" Target="../media/hdphoto5.wdp"/><Relationship Id="rId19" Type="http://schemas.openxmlformats.org/officeDocument/2006/relationships/image" Target="../media/image12.png"/><Relationship Id="rId4" Type="http://schemas.microsoft.com/office/2007/relationships/hdphoto" Target="../media/hdphoto2.wdp"/><Relationship Id="rId9" Type="http://schemas.openxmlformats.org/officeDocument/2006/relationships/image" Target="../media/image6.png"/><Relationship Id="rId14" Type="http://schemas.microsoft.com/office/2007/relationships/hdphoto" Target="../media/hdphoto7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5" Type="http://schemas.microsoft.com/office/2007/relationships/hdphoto" Target="../media/hdphoto10.wdp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B5044254-DE52-4029-B43E-ACD26C567FBA}"/>
              </a:ext>
            </a:extLst>
          </p:cNvPr>
          <p:cNvGrpSpPr/>
          <p:nvPr/>
        </p:nvGrpSpPr>
        <p:grpSpPr>
          <a:xfrm>
            <a:off x="993911" y="106016"/>
            <a:ext cx="2190751" cy="980661"/>
            <a:chOff x="1523998" y="0"/>
            <a:chExt cx="2190751" cy="980661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B2407F96-D165-408B-8186-033E4D2C4D5C}"/>
                </a:ext>
              </a:extLst>
            </p:cNvPr>
            <p:cNvGrpSpPr/>
            <p:nvPr/>
          </p:nvGrpSpPr>
          <p:grpSpPr>
            <a:xfrm>
              <a:off x="1523998" y="0"/>
              <a:ext cx="2190751" cy="980661"/>
              <a:chOff x="1523999" y="0"/>
              <a:chExt cx="1285462" cy="1828800"/>
            </a:xfrm>
          </p:grpSpPr>
          <p:sp>
            <p:nvSpPr>
              <p:cNvPr id="2" name="Rectangle: Top Corners Rounded 1">
                <a:extLst>
                  <a:ext uri="{FF2B5EF4-FFF2-40B4-BE49-F238E27FC236}">
                    <a16:creationId xmlns:a16="http://schemas.microsoft.com/office/drawing/2014/main" id="{2974D671-0870-4777-BE31-5FD1BBBF9AD7}"/>
                  </a:ext>
                </a:extLst>
              </p:cNvPr>
              <p:cNvSpPr/>
              <p:nvPr/>
            </p:nvSpPr>
            <p:spPr>
              <a:xfrm rot="10800000">
                <a:off x="1523999" y="0"/>
                <a:ext cx="1285462" cy="1828800"/>
              </a:xfrm>
              <a:prstGeom prst="round2SameRect">
                <a:avLst/>
              </a:prstGeom>
              <a:solidFill>
                <a:schemeClr val="accent6">
                  <a:lumMod val="75000"/>
                </a:schemeClr>
              </a:solidFill>
              <a:ln>
                <a:solidFill>
                  <a:schemeClr val="accent6">
                    <a:lumMod val="75000"/>
                  </a:schemeClr>
                </a:solidFill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3" name="Rectangle: Top Corners Rounded 2">
                <a:extLst>
                  <a:ext uri="{FF2B5EF4-FFF2-40B4-BE49-F238E27FC236}">
                    <a16:creationId xmlns:a16="http://schemas.microsoft.com/office/drawing/2014/main" id="{219332FA-4BE4-4F03-A894-08EEC78551F0}"/>
                  </a:ext>
                </a:extLst>
              </p:cNvPr>
              <p:cNvSpPr/>
              <p:nvPr/>
            </p:nvSpPr>
            <p:spPr>
              <a:xfrm rot="10800000">
                <a:off x="1566862" y="76199"/>
                <a:ext cx="1204497" cy="1709738"/>
              </a:xfrm>
              <a:prstGeom prst="round2SameRect">
                <a:avLst/>
              </a:prstGeom>
              <a:solidFill>
                <a:schemeClr val="bg1"/>
              </a:solidFill>
              <a:ln>
                <a:solidFill>
                  <a:schemeClr val="accent6">
                    <a:lumMod val="75000"/>
                  </a:schemeClr>
                </a:solidFill>
                <a:prstDash val="lgDash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</p:grp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46C80A5A-72BA-45B9-A254-2A8D09624ECF}"/>
                </a:ext>
              </a:extLst>
            </p:cNvPr>
            <p:cNvSpPr txBox="1"/>
            <p:nvPr/>
          </p:nvSpPr>
          <p:spPr>
            <a:xfrm>
              <a:off x="1677724" y="206880"/>
              <a:ext cx="1972089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3200" dirty="0">
                  <a:solidFill>
                    <a:schemeClr val="accent6">
                      <a:lumMod val="75000"/>
                    </a:schemeClr>
                  </a:solidFill>
                  <a:latin typeface="+mj-lt"/>
                </a:rPr>
                <a:t>CHỦ ĐỀ 8</a:t>
              </a:r>
            </a:p>
          </p:txBody>
        </p: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D049F577-F92A-4405-A19E-48EB947980F5}"/>
              </a:ext>
            </a:extLst>
          </p:cNvPr>
          <p:cNvSpPr txBox="1"/>
          <p:nvPr/>
        </p:nvSpPr>
        <p:spPr>
          <a:xfrm>
            <a:off x="2651702" y="417360"/>
            <a:ext cx="688859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000">
                <a:solidFill>
                  <a:schemeClr val="accent6">
                    <a:lumMod val="75000"/>
                  </a:schemeClr>
                </a:solidFill>
                <a:latin typeface="+mj-lt"/>
              </a:rPr>
              <a:t>PHÉP NHÂN, PHÉP CHIA</a:t>
            </a:r>
            <a:endParaRPr lang="vi-VN" sz="4000" dirty="0">
              <a:solidFill>
                <a:schemeClr val="accent6">
                  <a:lumMod val="75000"/>
                </a:schemeClr>
              </a:solidFill>
              <a:latin typeface="+mj-lt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05E2FA4-701D-4C92-898E-7EE4AF07FEBA}"/>
              </a:ext>
            </a:extLst>
          </p:cNvPr>
          <p:cNvSpPr txBox="1"/>
          <p:nvPr/>
        </p:nvSpPr>
        <p:spPr>
          <a:xfrm>
            <a:off x="1544987" y="2191642"/>
            <a:ext cx="8612872" cy="2474716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vi-VN" sz="6000" dirty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bg1"/>
                </a:solidFill>
                <a:latin typeface="+mj-lt"/>
              </a:rPr>
              <a:t>BÀI 45</a:t>
            </a:r>
          </a:p>
          <a:p>
            <a:pPr algn="ctr">
              <a:lnSpc>
                <a:spcPct val="120000"/>
              </a:lnSpc>
            </a:pPr>
            <a:r>
              <a:rPr lang="vi-VN" sz="8000" dirty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bg1"/>
                </a:solidFill>
                <a:latin typeface="+mj-lt"/>
              </a:rPr>
              <a:t>LUYỆN TẬP CHUNG</a:t>
            </a:r>
          </a:p>
        </p:txBody>
      </p:sp>
    </p:spTree>
    <p:extLst>
      <p:ext uri="{BB962C8B-B14F-4D97-AF65-F5344CB8AC3E}">
        <p14:creationId xmlns:p14="http://schemas.microsoft.com/office/powerpoint/2010/main" val="10749248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D05E2FA4-701D-4C92-898E-7EE4AF07FEBA}"/>
              </a:ext>
            </a:extLst>
          </p:cNvPr>
          <p:cNvSpPr txBox="1"/>
          <p:nvPr/>
        </p:nvSpPr>
        <p:spPr>
          <a:xfrm>
            <a:off x="1831127" y="2263057"/>
            <a:ext cx="8302752" cy="175432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1" i="0" u="none" strike="noStrike" kern="1200" cap="none" spc="0" normalizeH="0" baseline="0" noProof="0" smtClean="0">
                <a:ln>
                  <a:solidFill>
                    <a:srgbClr val="F79646">
                      <a:lumMod val="50000"/>
                    </a:srgbClr>
                  </a:solidFill>
                </a:ln>
                <a:solidFill>
                  <a:srgbClr val="00B050"/>
                </a:solidFill>
                <a:effectLst/>
                <a:uLnTx/>
                <a:uFillTx/>
                <a:latin typeface="UTM Cookies"/>
                <a:ea typeface="+mn-ea"/>
                <a:cs typeface="+mn-cs"/>
              </a:rPr>
              <a:t>LUYỆN TẬP</a:t>
            </a:r>
          </a:p>
          <a:p>
            <a:pPr marL="0" marR="0" lvl="0" indent="0" algn="ctr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1" i="0" u="none" strike="noStrike" kern="1200" cap="none" spc="0" normalizeH="0" baseline="0" noProof="0" smtClean="0">
              <a:ln>
                <a:solidFill>
                  <a:srgbClr val="F79646">
                    <a:lumMod val="50000"/>
                  </a:srgbClr>
                </a:solidFill>
              </a:ln>
              <a:solidFill>
                <a:srgbClr val="00B050"/>
              </a:solidFill>
              <a:effectLst/>
              <a:uLnTx/>
              <a:uFillTx/>
              <a:latin typeface="UTM Cookies"/>
              <a:ea typeface="+mn-ea"/>
              <a:cs typeface="+mn-cs"/>
            </a:endParaRPr>
          </a:p>
        </p:txBody>
      </p:sp>
      <p:pic>
        <p:nvPicPr>
          <p:cNvPr id="3" name="Picture 2" descr="C:\Users\TUAN\Downloads\Luyện tập 1.png">
            <a:extLst>
              <a:ext uri="{FF2B5EF4-FFF2-40B4-BE49-F238E27FC236}">
                <a16:creationId xmlns:a16="http://schemas.microsoft.com/office/drawing/2014/main" id="{D9A25732-3FE0-E74A-8507-85B02CEA8F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2524" y="202300"/>
            <a:ext cx="2691766" cy="103867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8629058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>
            <a:extLst>
              <a:ext uri="{FF2B5EF4-FFF2-40B4-BE49-F238E27FC236}">
                <a16:creationId xmlns:a16="http://schemas.microsoft.com/office/drawing/2014/main" id="{A599B812-4801-4BE4-911B-CA757092FF9B}"/>
              </a:ext>
            </a:extLst>
          </p:cNvPr>
          <p:cNvSpPr/>
          <p:nvPr/>
        </p:nvSpPr>
        <p:spPr>
          <a:xfrm>
            <a:off x="2967936" y="618543"/>
            <a:ext cx="437322" cy="437322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1</a:t>
            </a:r>
            <a:endParaRPr lang="vi-VN" sz="3200" b="1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C7BE8C2-B457-4A5C-8458-AB56C969DF68}"/>
              </a:ext>
            </a:extLst>
          </p:cNvPr>
          <p:cNvSpPr txBox="1"/>
          <p:nvPr/>
        </p:nvSpPr>
        <p:spPr>
          <a:xfrm>
            <a:off x="3405258" y="618543"/>
            <a:ext cx="1741182" cy="46166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r>
              <a:rPr lang="vi-VN" sz="2400" dirty="0"/>
              <a:t>Tính nhẩm.</a:t>
            </a:r>
          </a:p>
        </p:txBody>
      </p:sp>
      <p:pic>
        <p:nvPicPr>
          <p:cNvPr id="4" name="Picture 3" descr="C:\Users\TUAN\Downloads\Luyện tập 1.png">
            <a:extLst>
              <a:ext uri="{FF2B5EF4-FFF2-40B4-BE49-F238E27FC236}">
                <a16:creationId xmlns:a16="http://schemas.microsoft.com/office/drawing/2014/main" id="{CFDA6AC3-EA7E-41AD-8570-326376CD30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0152" y="328812"/>
            <a:ext cx="2237784" cy="863493"/>
          </a:xfrm>
          <a:prstGeom prst="rect">
            <a:avLst/>
          </a:prstGeom>
          <a:noFill/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7E4BAC3C-38B9-4D41-A372-260530070589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3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30152" y="835413"/>
            <a:ext cx="10452983" cy="5277432"/>
          </a:xfrm>
          <a:prstGeom prst="rect">
            <a:avLst/>
          </a:prstGeom>
        </p:spPr>
      </p:pic>
      <p:grpSp>
        <p:nvGrpSpPr>
          <p:cNvPr id="21" name="Group 20">
            <a:extLst>
              <a:ext uri="{FF2B5EF4-FFF2-40B4-BE49-F238E27FC236}">
                <a16:creationId xmlns:a16="http://schemas.microsoft.com/office/drawing/2014/main" id="{CAEB2BA8-B977-437B-B478-B7DEC1BA0F6D}"/>
              </a:ext>
            </a:extLst>
          </p:cNvPr>
          <p:cNvGrpSpPr/>
          <p:nvPr/>
        </p:nvGrpSpPr>
        <p:grpSpPr>
          <a:xfrm>
            <a:off x="4073448" y="1732230"/>
            <a:ext cx="662828" cy="662828"/>
            <a:chOff x="1750173" y="2926500"/>
            <a:chExt cx="662828" cy="662828"/>
          </a:xfrm>
        </p:grpSpPr>
        <p:sp>
          <p:nvSpPr>
            <p:cNvPr id="22" name="Oval 21">
              <a:extLst>
                <a:ext uri="{FF2B5EF4-FFF2-40B4-BE49-F238E27FC236}">
                  <a16:creationId xmlns:a16="http://schemas.microsoft.com/office/drawing/2014/main" id="{9C2173C0-E950-496B-8C20-842F0027B728}"/>
                </a:ext>
              </a:extLst>
            </p:cNvPr>
            <p:cNvSpPr/>
            <p:nvPr/>
          </p:nvSpPr>
          <p:spPr>
            <a:xfrm>
              <a:off x="1750173" y="2926500"/>
              <a:ext cx="662828" cy="662828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/>
                <a:t>26</a:t>
              </a:r>
              <a:endParaRPr lang="vi-VN" sz="2400" dirty="0"/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3EFF5A9B-D18B-43EA-BE68-BD41CFCD00D7}"/>
                </a:ext>
              </a:extLst>
            </p:cNvPr>
            <p:cNvSpPr txBox="1"/>
            <p:nvPr/>
          </p:nvSpPr>
          <p:spPr>
            <a:xfrm>
              <a:off x="1776676" y="2967336"/>
              <a:ext cx="636325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b="1" dirty="0">
                  <a:solidFill>
                    <a:srgbClr val="FF0000"/>
                  </a:solidFill>
                </a:rPr>
                <a:t>2</a:t>
              </a:r>
              <a:endParaRPr lang="vi-VN" sz="3200" b="1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9E40F690-D73C-4AFE-9B32-A05F0C391E0F}"/>
              </a:ext>
            </a:extLst>
          </p:cNvPr>
          <p:cNvGrpSpPr/>
          <p:nvPr/>
        </p:nvGrpSpPr>
        <p:grpSpPr>
          <a:xfrm>
            <a:off x="5433172" y="1547006"/>
            <a:ext cx="662828" cy="662828"/>
            <a:chOff x="1750173" y="2926500"/>
            <a:chExt cx="662828" cy="662828"/>
          </a:xfrm>
        </p:grpSpPr>
        <p:sp>
          <p:nvSpPr>
            <p:cNvPr id="25" name="Oval 24">
              <a:extLst>
                <a:ext uri="{FF2B5EF4-FFF2-40B4-BE49-F238E27FC236}">
                  <a16:creationId xmlns:a16="http://schemas.microsoft.com/office/drawing/2014/main" id="{273B5B9B-A96F-47FA-AA9F-6474374613E0}"/>
                </a:ext>
              </a:extLst>
            </p:cNvPr>
            <p:cNvSpPr/>
            <p:nvPr/>
          </p:nvSpPr>
          <p:spPr>
            <a:xfrm>
              <a:off x="1750173" y="2926500"/>
              <a:ext cx="662828" cy="662828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/>
                <a:t>26</a:t>
              </a:r>
              <a:endParaRPr lang="vi-VN" sz="2400" dirty="0"/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E04CFC96-66FE-479F-98D3-1C1DE8FACE42}"/>
                </a:ext>
              </a:extLst>
            </p:cNvPr>
            <p:cNvSpPr txBox="1"/>
            <p:nvPr/>
          </p:nvSpPr>
          <p:spPr>
            <a:xfrm>
              <a:off x="1776676" y="2967336"/>
              <a:ext cx="636325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b="1" dirty="0">
                  <a:solidFill>
                    <a:srgbClr val="FF0000"/>
                  </a:solidFill>
                </a:rPr>
                <a:t>3</a:t>
              </a:r>
              <a:endParaRPr lang="vi-VN" sz="3200" b="1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88E62FAE-316E-4991-837C-88B839D873F2}"/>
              </a:ext>
            </a:extLst>
          </p:cNvPr>
          <p:cNvGrpSpPr/>
          <p:nvPr/>
        </p:nvGrpSpPr>
        <p:grpSpPr>
          <a:xfrm>
            <a:off x="6792896" y="1400816"/>
            <a:ext cx="662828" cy="662828"/>
            <a:chOff x="1750173" y="2926500"/>
            <a:chExt cx="662828" cy="662828"/>
          </a:xfrm>
        </p:grpSpPr>
        <p:sp>
          <p:nvSpPr>
            <p:cNvPr id="28" name="Oval 27">
              <a:extLst>
                <a:ext uri="{FF2B5EF4-FFF2-40B4-BE49-F238E27FC236}">
                  <a16:creationId xmlns:a16="http://schemas.microsoft.com/office/drawing/2014/main" id="{8783FE1A-4F0B-4648-9B2F-BBBAE1770F9C}"/>
                </a:ext>
              </a:extLst>
            </p:cNvPr>
            <p:cNvSpPr/>
            <p:nvPr/>
          </p:nvSpPr>
          <p:spPr>
            <a:xfrm>
              <a:off x="1750173" y="2926500"/>
              <a:ext cx="662828" cy="662828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/>
                <a:t>26</a:t>
              </a:r>
              <a:endParaRPr lang="vi-VN" sz="2400" dirty="0"/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36D8CB7B-916C-4D60-BBBD-74C811EF46AD}"/>
                </a:ext>
              </a:extLst>
            </p:cNvPr>
            <p:cNvSpPr txBox="1"/>
            <p:nvPr/>
          </p:nvSpPr>
          <p:spPr>
            <a:xfrm>
              <a:off x="1776676" y="2967336"/>
              <a:ext cx="636325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b="1" dirty="0">
                  <a:solidFill>
                    <a:srgbClr val="FF0000"/>
                  </a:solidFill>
                </a:rPr>
                <a:t>14</a:t>
              </a:r>
              <a:endParaRPr lang="vi-VN" sz="3200" b="1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id="{BE2D9647-AED2-4635-91D9-BE31EB14ED5E}"/>
              </a:ext>
            </a:extLst>
          </p:cNvPr>
          <p:cNvGrpSpPr/>
          <p:nvPr/>
        </p:nvGrpSpPr>
        <p:grpSpPr>
          <a:xfrm>
            <a:off x="8464607" y="1501916"/>
            <a:ext cx="662828" cy="662828"/>
            <a:chOff x="1750173" y="2926500"/>
            <a:chExt cx="662828" cy="662828"/>
          </a:xfrm>
        </p:grpSpPr>
        <p:sp>
          <p:nvSpPr>
            <p:cNvPr id="31" name="Oval 30">
              <a:extLst>
                <a:ext uri="{FF2B5EF4-FFF2-40B4-BE49-F238E27FC236}">
                  <a16:creationId xmlns:a16="http://schemas.microsoft.com/office/drawing/2014/main" id="{821CE982-E664-4186-AAE6-6D788115170E}"/>
                </a:ext>
              </a:extLst>
            </p:cNvPr>
            <p:cNvSpPr/>
            <p:nvPr/>
          </p:nvSpPr>
          <p:spPr>
            <a:xfrm>
              <a:off x="1750173" y="2926500"/>
              <a:ext cx="662828" cy="662828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/>
                <a:t>26</a:t>
              </a:r>
              <a:endParaRPr lang="vi-VN" sz="2400" dirty="0"/>
            </a:p>
          </p:txBody>
        </p: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F9E9C6B5-9626-41CA-9278-E0BD31A65356}"/>
                </a:ext>
              </a:extLst>
            </p:cNvPr>
            <p:cNvSpPr txBox="1"/>
            <p:nvPr/>
          </p:nvSpPr>
          <p:spPr>
            <a:xfrm>
              <a:off x="1776676" y="2967336"/>
              <a:ext cx="636325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b="1" dirty="0">
                  <a:solidFill>
                    <a:srgbClr val="FF0000"/>
                  </a:solidFill>
                </a:rPr>
                <a:t>5</a:t>
              </a:r>
              <a:endParaRPr lang="vi-VN" sz="3200" b="1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33" name="Group 32">
            <a:extLst>
              <a:ext uri="{FF2B5EF4-FFF2-40B4-BE49-F238E27FC236}">
                <a16:creationId xmlns:a16="http://schemas.microsoft.com/office/drawing/2014/main" id="{BA85D2F5-ACEF-4ECC-B504-C5E353EF7B88}"/>
              </a:ext>
            </a:extLst>
          </p:cNvPr>
          <p:cNvGrpSpPr/>
          <p:nvPr/>
        </p:nvGrpSpPr>
        <p:grpSpPr>
          <a:xfrm>
            <a:off x="9439296" y="2133564"/>
            <a:ext cx="662828" cy="662828"/>
            <a:chOff x="1750173" y="2926500"/>
            <a:chExt cx="662828" cy="662828"/>
          </a:xfrm>
        </p:grpSpPr>
        <p:sp>
          <p:nvSpPr>
            <p:cNvPr id="34" name="Oval 33">
              <a:extLst>
                <a:ext uri="{FF2B5EF4-FFF2-40B4-BE49-F238E27FC236}">
                  <a16:creationId xmlns:a16="http://schemas.microsoft.com/office/drawing/2014/main" id="{8A2A4A4E-8EFC-4033-B516-F0BBA3C35E27}"/>
                </a:ext>
              </a:extLst>
            </p:cNvPr>
            <p:cNvSpPr/>
            <p:nvPr/>
          </p:nvSpPr>
          <p:spPr>
            <a:xfrm>
              <a:off x="1750173" y="2926500"/>
              <a:ext cx="662828" cy="662828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/>
                <a:t>26</a:t>
              </a:r>
              <a:endParaRPr lang="vi-VN" sz="2400" dirty="0"/>
            </a:p>
          </p:txBody>
        </p: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B4DFF409-DA4B-4C8D-B9ED-E222C0AF2B19}"/>
                </a:ext>
              </a:extLst>
            </p:cNvPr>
            <p:cNvSpPr txBox="1"/>
            <p:nvPr/>
          </p:nvSpPr>
          <p:spPr>
            <a:xfrm>
              <a:off x="1776676" y="2967336"/>
              <a:ext cx="636325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b="1" dirty="0">
                  <a:solidFill>
                    <a:srgbClr val="FF0000"/>
                  </a:solidFill>
                </a:rPr>
                <a:t>5</a:t>
              </a:r>
              <a:endParaRPr lang="vi-VN" sz="3200" b="1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36" name="Group 35">
            <a:extLst>
              <a:ext uri="{FF2B5EF4-FFF2-40B4-BE49-F238E27FC236}">
                <a16:creationId xmlns:a16="http://schemas.microsoft.com/office/drawing/2014/main" id="{985236B0-29D5-4D23-BE52-D4DCCE36980C}"/>
              </a:ext>
            </a:extLst>
          </p:cNvPr>
          <p:cNvGrpSpPr/>
          <p:nvPr/>
        </p:nvGrpSpPr>
        <p:grpSpPr>
          <a:xfrm>
            <a:off x="8491110" y="2970974"/>
            <a:ext cx="662828" cy="662828"/>
            <a:chOff x="1750173" y="2926500"/>
            <a:chExt cx="662828" cy="662828"/>
          </a:xfrm>
        </p:grpSpPr>
        <p:sp>
          <p:nvSpPr>
            <p:cNvPr id="37" name="Oval 36">
              <a:extLst>
                <a:ext uri="{FF2B5EF4-FFF2-40B4-BE49-F238E27FC236}">
                  <a16:creationId xmlns:a16="http://schemas.microsoft.com/office/drawing/2014/main" id="{CA633082-8DD1-42DC-876B-0BB7B8023FAD}"/>
                </a:ext>
              </a:extLst>
            </p:cNvPr>
            <p:cNvSpPr/>
            <p:nvPr/>
          </p:nvSpPr>
          <p:spPr>
            <a:xfrm>
              <a:off x="1750173" y="2926500"/>
              <a:ext cx="662828" cy="662828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/>
                <a:t>26</a:t>
              </a:r>
              <a:endParaRPr lang="vi-VN" sz="2400" dirty="0"/>
            </a:p>
          </p:txBody>
        </p:sp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48ED8ABD-698D-4E5A-81EE-44379432630E}"/>
                </a:ext>
              </a:extLst>
            </p:cNvPr>
            <p:cNvSpPr txBox="1"/>
            <p:nvPr/>
          </p:nvSpPr>
          <p:spPr>
            <a:xfrm>
              <a:off x="1776676" y="2967336"/>
              <a:ext cx="636325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b="1" dirty="0">
                  <a:solidFill>
                    <a:srgbClr val="FF0000"/>
                  </a:solidFill>
                </a:rPr>
                <a:t>3</a:t>
              </a:r>
              <a:endParaRPr lang="vi-VN" sz="3200" b="1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39" name="Group 38">
            <a:extLst>
              <a:ext uri="{FF2B5EF4-FFF2-40B4-BE49-F238E27FC236}">
                <a16:creationId xmlns:a16="http://schemas.microsoft.com/office/drawing/2014/main" id="{28A082FF-FC03-4CF4-8ADC-5E457A2A5563}"/>
              </a:ext>
            </a:extLst>
          </p:cNvPr>
          <p:cNvGrpSpPr/>
          <p:nvPr/>
        </p:nvGrpSpPr>
        <p:grpSpPr>
          <a:xfrm>
            <a:off x="7124310" y="3145311"/>
            <a:ext cx="662828" cy="662828"/>
            <a:chOff x="1750173" y="2926500"/>
            <a:chExt cx="662828" cy="662828"/>
          </a:xfrm>
        </p:grpSpPr>
        <p:sp>
          <p:nvSpPr>
            <p:cNvPr id="40" name="Oval 39">
              <a:extLst>
                <a:ext uri="{FF2B5EF4-FFF2-40B4-BE49-F238E27FC236}">
                  <a16:creationId xmlns:a16="http://schemas.microsoft.com/office/drawing/2014/main" id="{C5DB6378-680E-455B-ABB8-F2EB69CD1BF4}"/>
                </a:ext>
              </a:extLst>
            </p:cNvPr>
            <p:cNvSpPr/>
            <p:nvPr/>
          </p:nvSpPr>
          <p:spPr>
            <a:xfrm>
              <a:off x="1750173" y="2926500"/>
              <a:ext cx="662828" cy="662828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/>
                <a:t>26</a:t>
              </a:r>
              <a:endParaRPr lang="vi-VN" sz="2400" dirty="0"/>
            </a:p>
          </p:txBody>
        </p:sp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C45F5AF2-F524-438A-B7F2-CA98176DFF1E}"/>
                </a:ext>
              </a:extLst>
            </p:cNvPr>
            <p:cNvSpPr txBox="1"/>
            <p:nvPr/>
          </p:nvSpPr>
          <p:spPr>
            <a:xfrm>
              <a:off x="1776676" y="2967336"/>
              <a:ext cx="636325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b="1" dirty="0">
                  <a:solidFill>
                    <a:srgbClr val="FF0000"/>
                  </a:solidFill>
                </a:rPr>
                <a:t>45</a:t>
              </a:r>
              <a:endParaRPr lang="vi-VN" sz="3200" b="1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42" name="Group 41">
            <a:extLst>
              <a:ext uri="{FF2B5EF4-FFF2-40B4-BE49-F238E27FC236}">
                <a16:creationId xmlns:a16="http://schemas.microsoft.com/office/drawing/2014/main" id="{EF797ACE-A15F-44C7-BADD-4086568935DF}"/>
              </a:ext>
            </a:extLst>
          </p:cNvPr>
          <p:cNvGrpSpPr/>
          <p:nvPr/>
        </p:nvGrpSpPr>
        <p:grpSpPr>
          <a:xfrm>
            <a:off x="5433172" y="3302388"/>
            <a:ext cx="662828" cy="662828"/>
            <a:chOff x="1750173" y="2926500"/>
            <a:chExt cx="662828" cy="662828"/>
          </a:xfrm>
        </p:grpSpPr>
        <p:sp>
          <p:nvSpPr>
            <p:cNvPr id="43" name="Oval 42">
              <a:extLst>
                <a:ext uri="{FF2B5EF4-FFF2-40B4-BE49-F238E27FC236}">
                  <a16:creationId xmlns:a16="http://schemas.microsoft.com/office/drawing/2014/main" id="{10E5DC6D-91E6-4470-8F8E-BE5030F03BBB}"/>
                </a:ext>
              </a:extLst>
            </p:cNvPr>
            <p:cNvSpPr/>
            <p:nvPr/>
          </p:nvSpPr>
          <p:spPr>
            <a:xfrm>
              <a:off x="1750173" y="2926500"/>
              <a:ext cx="662828" cy="662828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/>
                <a:t>26</a:t>
              </a:r>
              <a:endParaRPr lang="vi-VN" sz="2400" dirty="0"/>
            </a:p>
          </p:txBody>
        </p:sp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id="{6829BEA9-63C3-418E-B58D-94B905051CF2}"/>
                </a:ext>
              </a:extLst>
            </p:cNvPr>
            <p:cNvSpPr txBox="1"/>
            <p:nvPr/>
          </p:nvSpPr>
          <p:spPr>
            <a:xfrm>
              <a:off x="1776676" y="2967336"/>
              <a:ext cx="636325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b="1" dirty="0">
                  <a:solidFill>
                    <a:srgbClr val="FF0000"/>
                  </a:solidFill>
                </a:rPr>
                <a:t>9</a:t>
              </a:r>
              <a:endParaRPr lang="vi-VN" sz="3200" b="1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45" name="Group 44">
            <a:extLst>
              <a:ext uri="{FF2B5EF4-FFF2-40B4-BE49-F238E27FC236}">
                <a16:creationId xmlns:a16="http://schemas.microsoft.com/office/drawing/2014/main" id="{84AD4CDA-2BA1-40A9-A29D-3CB5A2558423}"/>
              </a:ext>
            </a:extLst>
          </p:cNvPr>
          <p:cNvGrpSpPr/>
          <p:nvPr/>
        </p:nvGrpSpPr>
        <p:grpSpPr>
          <a:xfrm>
            <a:off x="3437123" y="3546891"/>
            <a:ext cx="662828" cy="662828"/>
            <a:chOff x="1750173" y="2926500"/>
            <a:chExt cx="662828" cy="662828"/>
          </a:xfrm>
        </p:grpSpPr>
        <p:sp>
          <p:nvSpPr>
            <p:cNvPr id="46" name="Oval 45">
              <a:extLst>
                <a:ext uri="{FF2B5EF4-FFF2-40B4-BE49-F238E27FC236}">
                  <a16:creationId xmlns:a16="http://schemas.microsoft.com/office/drawing/2014/main" id="{130C2E5A-3E96-4789-8BA4-2B60E494F3D2}"/>
                </a:ext>
              </a:extLst>
            </p:cNvPr>
            <p:cNvSpPr/>
            <p:nvPr/>
          </p:nvSpPr>
          <p:spPr>
            <a:xfrm>
              <a:off x="1750173" y="2926500"/>
              <a:ext cx="662828" cy="662828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/>
                <a:t>26</a:t>
              </a:r>
              <a:endParaRPr lang="vi-VN" sz="2400" dirty="0"/>
            </a:p>
          </p:txBody>
        </p:sp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id="{E132959A-ACFD-4E69-8800-9C7429DFDD34}"/>
                </a:ext>
              </a:extLst>
            </p:cNvPr>
            <p:cNvSpPr txBox="1"/>
            <p:nvPr/>
          </p:nvSpPr>
          <p:spPr>
            <a:xfrm>
              <a:off x="1776676" y="2967336"/>
              <a:ext cx="636325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b="1" dirty="0">
                  <a:solidFill>
                    <a:srgbClr val="FF0000"/>
                  </a:solidFill>
                </a:rPr>
                <a:t>7</a:t>
              </a:r>
              <a:endParaRPr lang="vi-VN" sz="3200" b="1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48" name="Group 47">
            <a:extLst>
              <a:ext uri="{FF2B5EF4-FFF2-40B4-BE49-F238E27FC236}">
                <a16:creationId xmlns:a16="http://schemas.microsoft.com/office/drawing/2014/main" id="{6B000701-B9C0-4ECB-A672-2CF1A151B099}"/>
              </a:ext>
            </a:extLst>
          </p:cNvPr>
          <p:cNvGrpSpPr/>
          <p:nvPr/>
        </p:nvGrpSpPr>
        <p:grpSpPr>
          <a:xfrm>
            <a:off x="3799162" y="5437949"/>
            <a:ext cx="662828" cy="662828"/>
            <a:chOff x="1750173" y="2926500"/>
            <a:chExt cx="662828" cy="662828"/>
          </a:xfrm>
        </p:grpSpPr>
        <p:sp>
          <p:nvSpPr>
            <p:cNvPr id="49" name="Oval 48">
              <a:extLst>
                <a:ext uri="{FF2B5EF4-FFF2-40B4-BE49-F238E27FC236}">
                  <a16:creationId xmlns:a16="http://schemas.microsoft.com/office/drawing/2014/main" id="{BBEA266D-5409-43E4-BF99-60109B39AC26}"/>
                </a:ext>
              </a:extLst>
            </p:cNvPr>
            <p:cNvSpPr/>
            <p:nvPr/>
          </p:nvSpPr>
          <p:spPr>
            <a:xfrm>
              <a:off x="1750173" y="2926500"/>
              <a:ext cx="662828" cy="662828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/>
                <a:t>26</a:t>
              </a:r>
              <a:endParaRPr lang="vi-VN" sz="2400" dirty="0"/>
            </a:p>
          </p:txBody>
        </p:sp>
        <p:sp>
          <p:nvSpPr>
            <p:cNvPr id="50" name="TextBox 49">
              <a:extLst>
                <a:ext uri="{FF2B5EF4-FFF2-40B4-BE49-F238E27FC236}">
                  <a16:creationId xmlns:a16="http://schemas.microsoft.com/office/drawing/2014/main" id="{0CC61063-A632-413C-91A3-156E0E70F8E8}"/>
                </a:ext>
              </a:extLst>
            </p:cNvPr>
            <p:cNvSpPr txBox="1"/>
            <p:nvPr/>
          </p:nvSpPr>
          <p:spPr>
            <a:xfrm>
              <a:off x="1776676" y="2967336"/>
              <a:ext cx="636325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b="1" dirty="0">
                  <a:solidFill>
                    <a:srgbClr val="FF0000"/>
                  </a:solidFill>
                </a:rPr>
                <a:t>35</a:t>
              </a:r>
              <a:endParaRPr lang="vi-VN" sz="3200" b="1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51" name="Group 50">
            <a:extLst>
              <a:ext uri="{FF2B5EF4-FFF2-40B4-BE49-F238E27FC236}">
                <a16:creationId xmlns:a16="http://schemas.microsoft.com/office/drawing/2014/main" id="{C13398B4-7387-40D0-A180-936427DCD023}"/>
              </a:ext>
            </a:extLst>
          </p:cNvPr>
          <p:cNvGrpSpPr/>
          <p:nvPr/>
        </p:nvGrpSpPr>
        <p:grpSpPr>
          <a:xfrm>
            <a:off x="6208305" y="5450017"/>
            <a:ext cx="662828" cy="662828"/>
            <a:chOff x="1750173" y="2926500"/>
            <a:chExt cx="662828" cy="662828"/>
          </a:xfrm>
        </p:grpSpPr>
        <p:sp>
          <p:nvSpPr>
            <p:cNvPr id="52" name="Oval 51">
              <a:extLst>
                <a:ext uri="{FF2B5EF4-FFF2-40B4-BE49-F238E27FC236}">
                  <a16:creationId xmlns:a16="http://schemas.microsoft.com/office/drawing/2014/main" id="{E5ED02B5-0A19-4206-B2D1-B68179F19006}"/>
                </a:ext>
              </a:extLst>
            </p:cNvPr>
            <p:cNvSpPr/>
            <p:nvPr/>
          </p:nvSpPr>
          <p:spPr>
            <a:xfrm>
              <a:off x="1750173" y="2926500"/>
              <a:ext cx="662828" cy="662828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/>
                <a:t>26</a:t>
              </a:r>
              <a:endParaRPr lang="vi-VN" sz="2400" dirty="0"/>
            </a:p>
          </p:txBody>
        </p:sp>
        <p:sp>
          <p:nvSpPr>
            <p:cNvPr id="53" name="TextBox 52">
              <a:extLst>
                <a:ext uri="{FF2B5EF4-FFF2-40B4-BE49-F238E27FC236}">
                  <a16:creationId xmlns:a16="http://schemas.microsoft.com/office/drawing/2014/main" id="{B56F4974-5E11-41BC-8CB8-64F3FEE2B29C}"/>
                </a:ext>
              </a:extLst>
            </p:cNvPr>
            <p:cNvSpPr txBox="1"/>
            <p:nvPr/>
          </p:nvSpPr>
          <p:spPr>
            <a:xfrm>
              <a:off x="1776676" y="2967336"/>
              <a:ext cx="636325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b="1" dirty="0">
                  <a:solidFill>
                    <a:srgbClr val="FF0000"/>
                  </a:solidFill>
                </a:rPr>
                <a:t>8</a:t>
              </a:r>
              <a:endParaRPr lang="vi-VN" sz="3200" b="1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54" name="Group 53">
            <a:extLst>
              <a:ext uri="{FF2B5EF4-FFF2-40B4-BE49-F238E27FC236}">
                <a16:creationId xmlns:a16="http://schemas.microsoft.com/office/drawing/2014/main" id="{1484D56E-3C4A-43CA-AE73-A03706C607E6}"/>
              </a:ext>
            </a:extLst>
          </p:cNvPr>
          <p:cNvGrpSpPr/>
          <p:nvPr/>
        </p:nvGrpSpPr>
        <p:grpSpPr>
          <a:xfrm>
            <a:off x="7954620" y="5330392"/>
            <a:ext cx="662828" cy="662828"/>
            <a:chOff x="1750173" y="2926500"/>
            <a:chExt cx="662828" cy="662828"/>
          </a:xfrm>
        </p:grpSpPr>
        <p:sp>
          <p:nvSpPr>
            <p:cNvPr id="55" name="Oval 54">
              <a:extLst>
                <a:ext uri="{FF2B5EF4-FFF2-40B4-BE49-F238E27FC236}">
                  <a16:creationId xmlns:a16="http://schemas.microsoft.com/office/drawing/2014/main" id="{9B7F3560-8300-4F10-8491-BAB709B2A1E6}"/>
                </a:ext>
              </a:extLst>
            </p:cNvPr>
            <p:cNvSpPr/>
            <p:nvPr/>
          </p:nvSpPr>
          <p:spPr>
            <a:xfrm>
              <a:off x="1750173" y="2926500"/>
              <a:ext cx="662828" cy="662828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/>
                <a:t>26</a:t>
              </a:r>
              <a:endParaRPr lang="vi-VN" sz="2400" dirty="0"/>
            </a:p>
          </p:txBody>
        </p:sp>
        <p:sp>
          <p:nvSpPr>
            <p:cNvPr id="56" name="TextBox 55">
              <a:extLst>
                <a:ext uri="{FF2B5EF4-FFF2-40B4-BE49-F238E27FC236}">
                  <a16:creationId xmlns:a16="http://schemas.microsoft.com/office/drawing/2014/main" id="{39C55D43-EDC9-4B86-934E-67B9E739A569}"/>
                </a:ext>
              </a:extLst>
            </p:cNvPr>
            <p:cNvSpPr txBox="1"/>
            <p:nvPr/>
          </p:nvSpPr>
          <p:spPr>
            <a:xfrm>
              <a:off x="1776676" y="2967336"/>
              <a:ext cx="636325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b="1" dirty="0">
                  <a:solidFill>
                    <a:srgbClr val="FF0000"/>
                  </a:solidFill>
                </a:rPr>
                <a:t>12</a:t>
              </a:r>
              <a:endParaRPr lang="vi-VN" sz="3200" b="1" dirty="0">
                <a:solidFill>
                  <a:srgbClr val="FF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9567794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5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5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65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5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71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" dur="5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7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83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8" dur="500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89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:\Users\TUAN\Downloads\Luyện tập 1.png">
            <a:extLst>
              <a:ext uri="{FF2B5EF4-FFF2-40B4-BE49-F238E27FC236}">
                <a16:creationId xmlns:a16="http://schemas.microsoft.com/office/drawing/2014/main" id="{4987E807-00A6-4C99-B4A9-7ABAE8546B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0152" y="328812"/>
            <a:ext cx="2237784" cy="863493"/>
          </a:xfrm>
          <a:prstGeom prst="rect">
            <a:avLst/>
          </a:prstGeom>
          <a:noFill/>
        </p:spPr>
      </p:pic>
      <p:grpSp>
        <p:nvGrpSpPr>
          <p:cNvPr id="67" name="Group 66">
            <a:extLst>
              <a:ext uri="{FF2B5EF4-FFF2-40B4-BE49-F238E27FC236}">
                <a16:creationId xmlns:a16="http://schemas.microsoft.com/office/drawing/2014/main" id="{503F9770-5F19-449D-8564-8D07A9AFFDF5}"/>
              </a:ext>
            </a:extLst>
          </p:cNvPr>
          <p:cNvGrpSpPr/>
          <p:nvPr/>
        </p:nvGrpSpPr>
        <p:grpSpPr>
          <a:xfrm>
            <a:off x="1852526" y="2287511"/>
            <a:ext cx="7587524" cy="2863629"/>
            <a:chOff x="1852526" y="2287511"/>
            <a:chExt cx="7587524" cy="2863629"/>
          </a:xfrm>
        </p:grpSpPr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BB587020-FFA1-4F50-9FE0-003F56B8D92D}"/>
                </a:ext>
              </a:extLst>
            </p:cNvPr>
            <p:cNvSpPr/>
            <p:nvPr/>
          </p:nvSpPr>
          <p:spPr>
            <a:xfrm>
              <a:off x="2535460" y="2876778"/>
              <a:ext cx="432476" cy="40399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71" name="Oval 70">
              <a:extLst>
                <a:ext uri="{FF2B5EF4-FFF2-40B4-BE49-F238E27FC236}">
                  <a16:creationId xmlns:a16="http://schemas.microsoft.com/office/drawing/2014/main" id="{01786094-41C3-4485-A834-74A144EAA937}"/>
                </a:ext>
              </a:extLst>
            </p:cNvPr>
            <p:cNvSpPr/>
            <p:nvPr/>
          </p:nvSpPr>
          <p:spPr>
            <a:xfrm>
              <a:off x="5261514" y="2876778"/>
              <a:ext cx="432476" cy="40399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72" name="Oval 71">
              <a:extLst>
                <a:ext uri="{FF2B5EF4-FFF2-40B4-BE49-F238E27FC236}">
                  <a16:creationId xmlns:a16="http://schemas.microsoft.com/office/drawing/2014/main" id="{1FC1B57F-0053-4F9E-B3E1-4E3273B6620A}"/>
                </a:ext>
              </a:extLst>
            </p:cNvPr>
            <p:cNvSpPr/>
            <p:nvPr/>
          </p:nvSpPr>
          <p:spPr>
            <a:xfrm>
              <a:off x="8167577" y="2876778"/>
              <a:ext cx="432476" cy="40399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73" name="Oval 72">
              <a:extLst>
                <a:ext uri="{FF2B5EF4-FFF2-40B4-BE49-F238E27FC236}">
                  <a16:creationId xmlns:a16="http://schemas.microsoft.com/office/drawing/2014/main" id="{7C104E2E-E83B-4E77-958E-68FF03703911}"/>
                </a:ext>
              </a:extLst>
            </p:cNvPr>
            <p:cNvSpPr/>
            <p:nvPr/>
          </p:nvSpPr>
          <p:spPr>
            <a:xfrm>
              <a:off x="4005030" y="4388105"/>
              <a:ext cx="432476" cy="40399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74" name="Oval 73">
              <a:extLst>
                <a:ext uri="{FF2B5EF4-FFF2-40B4-BE49-F238E27FC236}">
                  <a16:creationId xmlns:a16="http://schemas.microsoft.com/office/drawing/2014/main" id="{13D55049-8220-4642-94AE-67A8E669EB17}"/>
                </a:ext>
              </a:extLst>
            </p:cNvPr>
            <p:cNvSpPr/>
            <p:nvPr/>
          </p:nvSpPr>
          <p:spPr>
            <a:xfrm>
              <a:off x="6917272" y="4314423"/>
              <a:ext cx="432476" cy="40399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2A150CB9-A369-473B-9F36-7C46EA287BA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25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1852526" y="2394070"/>
              <a:ext cx="1801114" cy="1248140"/>
            </a:xfrm>
            <a:prstGeom prst="rect">
              <a:avLst/>
            </a:prstGeom>
          </p:spPr>
        </p:pic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4C277901-43B1-4465-98CD-4DCF38747399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4595248" y="2336528"/>
              <a:ext cx="1842649" cy="1305681"/>
            </a:xfrm>
            <a:prstGeom prst="rect">
              <a:avLst/>
            </a:prstGeom>
          </p:spPr>
        </p:pic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656E8CB4-030A-4A96-9769-7FC315D64596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7636966" y="2287511"/>
              <a:ext cx="1803084" cy="1354698"/>
            </a:xfrm>
            <a:prstGeom prst="rect">
              <a:avLst/>
            </a:prstGeom>
          </p:spPr>
        </p:pic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C79B314D-A634-459C-9C8F-730EEAF9C8B0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6437897" y="3748863"/>
              <a:ext cx="1550290" cy="1346176"/>
            </a:xfrm>
            <a:prstGeom prst="rect">
              <a:avLst/>
            </a:prstGeom>
          </p:spPr>
        </p:pic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6B935C9E-A978-455D-8D2A-E48D0F356113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12">
                      <a14:imgEffect>
                        <a14:sharpenSoften amount="25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3405258" y="3924300"/>
              <a:ext cx="1803083" cy="1226840"/>
            </a:xfrm>
            <a:prstGeom prst="rect">
              <a:avLst/>
            </a:prstGeom>
          </p:spPr>
        </p:pic>
      </p:grpSp>
      <p:sp>
        <p:nvSpPr>
          <p:cNvPr id="12" name="Oval 11">
            <a:extLst>
              <a:ext uri="{FF2B5EF4-FFF2-40B4-BE49-F238E27FC236}">
                <a16:creationId xmlns:a16="http://schemas.microsoft.com/office/drawing/2014/main" id="{38DAADCA-A13D-447B-AB17-75F7824A0225}"/>
              </a:ext>
            </a:extLst>
          </p:cNvPr>
          <p:cNvSpPr/>
          <p:nvPr/>
        </p:nvSpPr>
        <p:spPr>
          <a:xfrm>
            <a:off x="2967936" y="618543"/>
            <a:ext cx="437322" cy="437322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2</a:t>
            </a:r>
            <a:endParaRPr lang="vi-VN" sz="3200" b="1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F4D03E9-597D-413E-B024-BE135C52D99D}"/>
              </a:ext>
            </a:extLst>
          </p:cNvPr>
          <p:cNvSpPr txBox="1"/>
          <p:nvPr/>
        </p:nvSpPr>
        <p:spPr>
          <a:xfrm>
            <a:off x="3405258" y="618543"/>
            <a:ext cx="4222631" cy="46166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r>
              <a:rPr lang="vi-VN" sz="2400" dirty="0"/>
              <a:t>Tìm chuồng cho chim bồ câu.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8D72AE7-C67D-41AD-941F-A9AA871A5992}"/>
              </a:ext>
            </a:extLst>
          </p:cNvPr>
          <p:cNvPicPr>
            <a:picLocks noChangeAspect="1"/>
          </p:cNvPicPr>
          <p:nvPr/>
        </p:nvPicPr>
        <p:blipFill rotWithShape="1">
          <a:blip r:embed="rId1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r="80715"/>
          <a:stretch/>
        </p:blipFill>
        <p:spPr>
          <a:xfrm>
            <a:off x="9421874" y="3114675"/>
            <a:ext cx="1748087" cy="1619249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1421AA4C-C949-4B5F-89C8-04EE2D85EC09}"/>
              </a:ext>
            </a:extLst>
          </p:cNvPr>
          <p:cNvPicPr>
            <a:picLocks noChangeAspect="1"/>
          </p:cNvPicPr>
          <p:nvPr/>
        </p:nvPicPr>
        <p:blipFill>
          <a:blip r:embed="rId1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13645" y="3613986"/>
            <a:ext cx="1785014" cy="1354698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6C4F05A9-5F14-425F-85B3-3FA64C422D76}"/>
              </a:ext>
            </a:extLst>
          </p:cNvPr>
          <p:cNvPicPr>
            <a:picLocks noChangeAspect="1"/>
          </p:cNvPicPr>
          <p:nvPr/>
        </p:nvPicPr>
        <p:blipFill rotWithShape="1">
          <a:blip r:embed="rId1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rcRect l="27481" t="1719" r="53234" b="-1719"/>
          <a:stretch/>
        </p:blipFill>
        <p:spPr>
          <a:xfrm>
            <a:off x="8176504" y="4825285"/>
            <a:ext cx="1742150" cy="161375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21D16D24-E89F-4DBA-A78D-056F289A5B22}"/>
              </a:ext>
            </a:extLst>
          </p:cNvPr>
          <p:cNvPicPr>
            <a:picLocks noChangeAspect="1"/>
          </p:cNvPicPr>
          <p:nvPr/>
        </p:nvPicPr>
        <p:blipFill rotWithShape="1">
          <a:blip r:embed="rId1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rcRect l="53586" t="-3212" r="27129" b="3212"/>
          <a:stretch/>
        </p:blipFill>
        <p:spPr>
          <a:xfrm>
            <a:off x="5040078" y="4976811"/>
            <a:ext cx="1652344" cy="1530563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A3C56203-B28F-4456-8A23-ECE099C1B30C}"/>
              </a:ext>
            </a:extLst>
          </p:cNvPr>
          <p:cNvPicPr>
            <a:picLocks noChangeAspect="1"/>
          </p:cNvPicPr>
          <p:nvPr/>
        </p:nvPicPr>
        <p:blipFill rotWithShape="1">
          <a:blip r:embed="rId1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80503" r="212"/>
          <a:stretch/>
        </p:blipFill>
        <p:spPr>
          <a:xfrm>
            <a:off x="2126929" y="4778018"/>
            <a:ext cx="1844205" cy="1708283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C55845E1-00C1-4E86-8C3D-20ABBD4DD915}"/>
              </a:ext>
            </a:extLst>
          </p:cNvPr>
          <p:cNvPicPr>
            <a:picLocks noChangeAspect="1"/>
          </p:cNvPicPr>
          <p:nvPr/>
        </p:nvPicPr>
        <p:blipFill rotWithShape="1">
          <a:blip r:embed="rId1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20"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r="79094"/>
          <a:stretch/>
        </p:blipFill>
        <p:spPr>
          <a:xfrm>
            <a:off x="730152" y="1100099"/>
            <a:ext cx="1849898" cy="1752600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6D9640EA-4EF9-4A7D-9AA1-5273DDCB1038}"/>
              </a:ext>
            </a:extLst>
          </p:cNvPr>
          <p:cNvPicPr>
            <a:picLocks noChangeAspect="1"/>
          </p:cNvPicPr>
          <p:nvPr/>
        </p:nvPicPr>
        <p:blipFill rotWithShape="1">
          <a:blip r:embed="rId2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20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25791" t="926" r="50336" b="-926"/>
          <a:stretch/>
        </p:blipFill>
        <p:spPr>
          <a:xfrm>
            <a:off x="3460559" y="809309"/>
            <a:ext cx="2112470" cy="1752600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ABC7A873-E393-47F0-9BA2-CC339BF136C2}"/>
              </a:ext>
            </a:extLst>
          </p:cNvPr>
          <p:cNvPicPr>
            <a:picLocks noChangeAspect="1"/>
          </p:cNvPicPr>
          <p:nvPr/>
        </p:nvPicPr>
        <p:blipFill rotWithShape="1">
          <a:blip r:embed="rId2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20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51772" t="-2314" r="24355" b="2314"/>
          <a:stretch/>
        </p:blipFill>
        <p:spPr>
          <a:xfrm>
            <a:off x="6271345" y="628756"/>
            <a:ext cx="2112470" cy="1752600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FC250638-271E-4235-B29F-30ECDD0D9FAB}"/>
              </a:ext>
            </a:extLst>
          </p:cNvPr>
          <p:cNvPicPr>
            <a:picLocks noChangeAspect="1"/>
          </p:cNvPicPr>
          <p:nvPr/>
        </p:nvPicPr>
        <p:blipFill rotWithShape="1">
          <a:blip r:embed="rId2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20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75741" t="-540" r="386" b="540"/>
          <a:stretch/>
        </p:blipFill>
        <p:spPr>
          <a:xfrm>
            <a:off x="8897502" y="910757"/>
            <a:ext cx="2112470" cy="1752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85469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2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95833E-6 -4.44444E-6 L 0.02631 -0.26018 " pathEditMode="relative" rAng="0" ptsTypes="AA">
                                      <p:cBhvr>
                                        <p:cTn id="5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15" y="-13009"/>
                                    </p:animMotion>
                                  </p:childTnLst>
                                </p:cTn>
                              </p:par>
                              <p:par>
                                <p:cTn id="59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0833E-6 -3.33333E-6 L -0.10416 0.24074 " pathEditMode="relative" rAng="0" ptsTypes="AA">
                                      <p:cBhvr>
                                        <p:cTn id="60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208" y="1203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91667E-6 -4.44444E-6 L 0.25 0.08264 " pathEditMode="relative" rAng="0" ptsTypes="AA">
                                      <p:cBhvr>
                                        <p:cTn id="6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00" y="4120"/>
                                    </p:animMotion>
                                  </p:childTnLst>
                                </p:cTn>
                              </p:par>
                              <p:par>
                                <p:cTn id="6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75E-6 1.85185E-6 L -0.32149 0.21782 " pathEditMode="relative" rAng="0" ptsTypes="AA">
                                      <p:cBhvr>
                                        <p:cTn id="66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081" y="1088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0833E-6 3.7037E-6 L -0.09232 -0.42408 " pathEditMode="relative" rAng="0" ptsTypes="AA">
                                      <p:cBhvr>
                                        <p:cTn id="70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622" y="-21204"/>
                                    </p:animMotion>
                                  </p:childTnLst>
                                </p:cTn>
                              </p:par>
                              <p:par>
                                <p:cTn id="71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45833E-6 -4.44444E-6 L 0.14401 0.21366 " pathEditMode="relative" rAng="0" ptsTypes="AA">
                                      <p:cBhvr>
                                        <p:cTn id="72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201" y="1067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7 3.7037E-6 L 0.04154 -0.09861 " pathEditMode="relative" rAng="0" ptsTypes="AA">
                                      <p:cBhvr>
                                        <p:cTn id="76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70" y="-49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7 1.48148E-6 L 0.17409 -0.14699 " pathEditMode="relative" rAng="0" ptsTypes="AA">
                                      <p:cBhvr>
                                        <p:cTn id="80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698" y="-7361"/>
                                    </p:animMotion>
                                  </p:childTnLst>
                                </p:cTn>
                              </p:par>
                              <p:par>
                                <p:cTn id="81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04167E-6 -2.22222E-6 L -0.31862 0.11806 " pathEditMode="relative" rAng="0" ptsTypes="AA">
                                      <p:cBhvr>
                                        <p:cTn id="8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937" y="590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:\Users\TUAN\Downloads\Luyện tập 1.png">
            <a:extLst>
              <a:ext uri="{FF2B5EF4-FFF2-40B4-BE49-F238E27FC236}">
                <a16:creationId xmlns:a16="http://schemas.microsoft.com/office/drawing/2014/main" id="{4987E807-00A6-4C99-B4A9-7ABAE8546B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0152" y="328812"/>
            <a:ext cx="2237784" cy="863493"/>
          </a:xfrm>
          <a:prstGeom prst="rect">
            <a:avLst/>
          </a:prstGeom>
          <a:noFill/>
        </p:spPr>
      </p:pic>
      <p:grpSp>
        <p:nvGrpSpPr>
          <p:cNvPr id="50" name="Group 49">
            <a:extLst>
              <a:ext uri="{FF2B5EF4-FFF2-40B4-BE49-F238E27FC236}">
                <a16:creationId xmlns:a16="http://schemas.microsoft.com/office/drawing/2014/main" id="{BC29F768-2E4B-4387-ADDE-E3AF51868107}"/>
              </a:ext>
            </a:extLst>
          </p:cNvPr>
          <p:cNvGrpSpPr/>
          <p:nvPr/>
        </p:nvGrpSpPr>
        <p:grpSpPr>
          <a:xfrm>
            <a:off x="778941" y="1192305"/>
            <a:ext cx="4556906" cy="2504316"/>
            <a:chOff x="3367894" y="1579117"/>
            <a:chExt cx="5962650" cy="3190875"/>
          </a:xfrm>
        </p:grpSpPr>
        <p:sp>
          <p:nvSpPr>
            <p:cNvPr id="49" name="Oval 48">
              <a:extLst>
                <a:ext uri="{FF2B5EF4-FFF2-40B4-BE49-F238E27FC236}">
                  <a16:creationId xmlns:a16="http://schemas.microsoft.com/office/drawing/2014/main" id="{704F7660-2F92-4E3C-A445-0FEF337106D7}"/>
                </a:ext>
              </a:extLst>
            </p:cNvPr>
            <p:cNvSpPr/>
            <p:nvPr/>
          </p:nvSpPr>
          <p:spPr>
            <a:xfrm>
              <a:off x="4048124" y="2681289"/>
              <a:ext cx="504825" cy="3048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51" name="Oval 50">
              <a:extLst>
                <a:ext uri="{FF2B5EF4-FFF2-40B4-BE49-F238E27FC236}">
                  <a16:creationId xmlns:a16="http://schemas.microsoft.com/office/drawing/2014/main" id="{EC186718-99E1-4B78-B072-93BEA223E083}"/>
                </a:ext>
              </a:extLst>
            </p:cNvPr>
            <p:cNvSpPr/>
            <p:nvPr/>
          </p:nvSpPr>
          <p:spPr>
            <a:xfrm>
              <a:off x="5389888" y="2684226"/>
              <a:ext cx="504825" cy="3048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52" name="Oval 51">
              <a:extLst>
                <a:ext uri="{FF2B5EF4-FFF2-40B4-BE49-F238E27FC236}">
                  <a16:creationId xmlns:a16="http://schemas.microsoft.com/office/drawing/2014/main" id="{D3162043-9FF1-4F91-A795-98D3AEBA6734}"/>
                </a:ext>
              </a:extLst>
            </p:cNvPr>
            <p:cNvSpPr/>
            <p:nvPr/>
          </p:nvSpPr>
          <p:spPr>
            <a:xfrm>
              <a:off x="6841601" y="2571978"/>
              <a:ext cx="504825" cy="3048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53" name="Oval 52">
              <a:extLst>
                <a:ext uri="{FF2B5EF4-FFF2-40B4-BE49-F238E27FC236}">
                  <a16:creationId xmlns:a16="http://schemas.microsoft.com/office/drawing/2014/main" id="{FF7DE257-763B-4598-A28D-F1E92FFA6A58}"/>
                </a:ext>
              </a:extLst>
            </p:cNvPr>
            <p:cNvSpPr/>
            <p:nvPr/>
          </p:nvSpPr>
          <p:spPr>
            <a:xfrm>
              <a:off x="8251301" y="2636758"/>
              <a:ext cx="504825" cy="3048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pic>
          <p:nvPicPr>
            <p:cNvPr id="2050" name="Picture 2" descr="Happy cute kids at camp set Premium Vector">
              <a:extLst>
                <a:ext uri="{FF2B5EF4-FFF2-40B4-BE49-F238E27FC236}">
                  <a16:creationId xmlns:a16="http://schemas.microsoft.com/office/drawing/2014/main" id="{E43AD618-12B4-42B0-BC6F-EE315BEBAB6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67894" y="1579117"/>
              <a:ext cx="5962650" cy="319087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56" name="Oval 55">
            <a:extLst>
              <a:ext uri="{FF2B5EF4-FFF2-40B4-BE49-F238E27FC236}">
                <a16:creationId xmlns:a16="http://schemas.microsoft.com/office/drawing/2014/main" id="{017944D6-915B-4E56-AC29-631482113CAB}"/>
              </a:ext>
            </a:extLst>
          </p:cNvPr>
          <p:cNvSpPr/>
          <p:nvPr/>
        </p:nvSpPr>
        <p:spPr>
          <a:xfrm>
            <a:off x="3115095" y="591872"/>
            <a:ext cx="437322" cy="437322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3</a:t>
            </a:r>
            <a:endParaRPr lang="vi-VN" sz="3200" b="1" dirty="0"/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423ADBEC-20D0-4B0A-85F8-C03CC1C09BE6}"/>
              </a:ext>
            </a:extLst>
          </p:cNvPr>
          <p:cNvSpPr txBox="1"/>
          <p:nvPr/>
        </p:nvSpPr>
        <p:spPr>
          <a:xfrm>
            <a:off x="3552417" y="591872"/>
            <a:ext cx="7420383" cy="830997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just"/>
            <a:r>
              <a:rPr lang="vi-VN" sz="2400" dirty="0"/>
              <a:t>Có 35 bạn tham gia đi cắm trại. Cô giáo chia đều các bạn thành 5 nhóm. Hỏi mỗi nhóm có bao nhiêu bạn?</a:t>
            </a: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2847BE76-741D-4F77-92AE-EBD8878323D5}"/>
              </a:ext>
            </a:extLst>
          </p:cNvPr>
          <p:cNvSpPr txBox="1"/>
          <p:nvPr/>
        </p:nvSpPr>
        <p:spPr>
          <a:xfrm>
            <a:off x="7717941" y="1378361"/>
            <a:ext cx="155136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800" i="1" dirty="0"/>
              <a:t>Bài giải</a:t>
            </a: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9B40BD9C-0F55-436D-8785-ADBAA9910085}"/>
              </a:ext>
            </a:extLst>
          </p:cNvPr>
          <p:cNvSpPr txBox="1"/>
          <p:nvPr/>
        </p:nvSpPr>
        <p:spPr>
          <a:xfrm>
            <a:off x="5076940" y="1867014"/>
            <a:ext cx="62639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800" dirty="0">
                <a:solidFill>
                  <a:srgbClr val="FF0000"/>
                </a:solidFill>
              </a:rPr>
              <a:t>Mỗi </a:t>
            </a:r>
            <a:r>
              <a:rPr lang="vi-VN" sz="2800">
                <a:solidFill>
                  <a:srgbClr val="FF0000"/>
                </a:solidFill>
              </a:rPr>
              <a:t>nhóm </a:t>
            </a:r>
            <a:r>
              <a:rPr lang="vi-VN" sz="2800" smtClean="0">
                <a:solidFill>
                  <a:srgbClr val="FF0000"/>
                </a:solidFill>
              </a:rPr>
              <a:t>có </a:t>
            </a:r>
            <a:r>
              <a:rPr lang="vi-VN" sz="2800" dirty="0">
                <a:solidFill>
                  <a:srgbClr val="FF0000"/>
                </a:solidFill>
              </a:rPr>
              <a:t>số bạn là:</a:t>
            </a: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CB95230C-195D-4731-A3C9-8838E95A2A3B}"/>
              </a:ext>
            </a:extLst>
          </p:cNvPr>
          <p:cNvSpPr txBox="1"/>
          <p:nvPr/>
        </p:nvSpPr>
        <p:spPr>
          <a:xfrm>
            <a:off x="5620504" y="2394198"/>
            <a:ext cx="506548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800" dirty="0">
                <a:solidFill>
                  <a:srgbClr val="FF0000"/>
                </a:solidFill>
              </a:rPr>
              <a:t>35 : 5 = 7 (bạn)</a:t>
            </a: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A7D9E9BC-A3D6-4EBD-8FBD-FD0624345992}"/>
              </a:ext>
            </a:extLst>
          </p:cNvPr>
          <p:cNvSpPr txBox="1"/>
          <p:nvPr/>
        </p:nvSpPr>
        <p:spPr>
          <a:xfrm>
            <a:off x="6577263" y="2917418"/>
            <a:ext cx="401083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vi-VN" sz="2800" dirty="0">
                <a:solidFill>
                  <a:srgbClr val="FF0000"/>
                </a:solidFill>
              </a:rPr>
              <a:t>Đáp </a:t>
            </a:r>
            <a:r>
              <a:rPr lang="vi-VN" sz="2800">
                <a:solidFill>
                  <a:srgbClr val="FF0000"/>
                </a:solidFill>
              </a:rPr>
              <a:t>số: 7 bạn.</a:t>
            </a:r>
            <a:endParaRPr lang="vi-VN" sz="2800" dirty="0">
              <a:solidFill>
                <a:srgbClr val="FF0000"/>
              </a:solidFill>
            </a:endParaRPr>
          </a:p>
        </p:txBody>
      </p:sp>
      <p:sp>
        <p:nvSpPr>
          <p:cNvPr id="62" name="Oval 61">
            <a:extLst>
              <a:ext uri="{FF2B5EF4-FFF2-40B4-BE49-F238E27FC236}">
                <a16:creationId xmlns:a16="http://schemas.microsoft.com/office/drawing/2014/main" id="{A3442089-156C-46A1-81E9-B1DAE5B65565}"/>
              </a:ext>
            </a:extLst>
          </p:cNvPr>
          <p:cNvSpPr/>
          <p:nvPr/>
        </p:nvSpPr>
        <p:spPr>
          <a:xfrm>
            <a:off x="975922" y="3478064"/>
            <a:ext cx="437322" cy="447159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4</a:t>
            </a:r>
            <a:endParaRPr lang="vi-VN" sz="3200" b="1" dirty="0"/>
          </a:p>
        </p:txBody>
      </p:sp>
      <p:grpSp>
        <p:nvGrpSpPr>
          <p:cNvPr id="63" name="Group 62">
            <a:extLst>
              <a:ext uri="{FF2B5EF4-FFF2-40B4-BE49-F238E27FC236}">
                <a16:creationId xmlns:a16="http://schemas.microsoft.com/office/drawing/2014/main" id="{1357A94E-76D0-4663-BD62-A9DB08D07631}"/>
              </a:ext>
            </a:extLst>
          </p:cNvPr>
          <p:cNvGrpSpPr/>
          <p:nvPr/>
        </p:nvGrpSpPr>
        <p:grpSpPr>
          <a:xfrm>
            <a:off x="1593729" y="3498028"/>
            <a:ext cx="1116312" cy="472051"/>
            <a:chOff x="1870518" y="1440653"/>
            <a:chExt cx="1116312" cy="461666"/>
          </a:xfrm>
        </p:grpSpPr>
        <p:grpSp>
          <p:nvGrpSpPr>
            <p:cNvPr id="64" name="Group 63">
              <a:extLst>
                <a:ext uri="{FF2B5EF4-FFF2-40B4-BE49-F238E27FC236}">
                  <a16:creationId xmlns:a16="http://schemas.microsoft.com/office/drawing/2014/main" id="{4156658C-D2C6-4C11-AD01-60AEFEC64881}"/>
                </a:ext>
              </a:extLst>
            </p:cNvPr>
            <p:cNvGrpSpPr/>
            <p:nvPr/>
          </p:nvGrpSpPr>
          <p:grpSpPr>
            <a:xfrm>
              <a:off x="1870518" y="1440654"/>
              <a:ext cx="758382" cy="461665"/>
              <a:chOff x="1870518" y="1440654"/>
              <a:chExt cx="758382" cy="461665"/>
            </a:xfrm>
          </p:grpSpPr>
          <p:sp>
            <p:nvSpPr>
              <p:cNvPr id="66" name="Rectangle: Rounded Corners 65">
                <a:extLst>
                  <a:ext uri="{FF2B5EF4-FFF2-40B4-BE49-F238E27FC236}">
                    <a16:creationId xmlns:a16="http://schemas.microsoft.com/office/drawing/2014/main" id="{94223F3A-003C-4EE9-A832-BFE0C9F6B567}"/>
                  </a:ext>
                </a:extLst>
              </p:cNvPr>
              <p:cNvSpPr/>
              <p:nvPr/>
            </p:nvSpPr>
            <p:spPr>
              <a:xfrm>
                <a:off x="1870518" y="1440654"/>
                <a:ext cx="758382" cy="382154"/>
              </a:xfrm>
              <a:prstGeom prst="roundRect">
                <a:avLst/>
              </a:prstGeom>
              <a:solidFill>
                <a:srgbClr val="FFD974"/>
              </a:solidFill>
              <a:ln>
                <a:solidFill>
                  <a:srgbClr val="FFD97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 dirty="0"/>
              </a:p>
            </p:txBody>
          </p:sp>
          <p:sp>
            <p:nvSpPr>
              <p:cNvPr id="67" name="TextBox 66">
                <a:extLst>
                  <a:ext uri="{FF2B5EF4-FFF2-40B4-BE49-F238E27FC236}">
                    <a16:creationId xmlns:a16="http://schemas.microsoft.com/office/drawing/2014/main" id="{E8DDBAF3-1453-46C5-BFEF-E16C0756DEA3}"/>
                  </a:ext>
                </a:extLst>
              </p:cNvPr>
              <p:cNvSpPr txBox="1"/>
              <p:nvPr/>
            </p:nvSpPr>
            <p:spPr>
              <a:xfrm>
                <a:off x="1969023" y="1440654"/>
                <a:ext cx="561372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2400" dirty="0"/>
                  <a:t>Số</a:t>
                </a:r>
              </a:p>
            </p:txBody>
          </p:sp>
        </p:grpSp>
        <p:sp>
          <p:nvSpPr>
            <p:cNvPr id="65" name="TextBox 64">
              <a:extLst>
                <a:ext uri="{FF2B5EF4-FFF2-40B4-BE49-F238E27FC236}">
                  <a16:creationId xmlns:a16="http://schemas.microsoft.com/office/drawing/2014/main" id="{05CD22E6-9D0D-4F41-8969-28250D0B2022}"/>
                </a:ext>
              </a:extLst>
            </p:cNvPr>
            <p:cNvSpPr txBox="1"/>
            <p:nvPr/>
          </p:nvSpPr>
          <p:spPr>
            <a:xfrm>
              <a:off x="2630642" y="1440653"/>
              <a:ext cx="35618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400" dirty="0"/>
                <a:t>?</a:t>
              </a:r>
            </a:p>
          </p:txBody>
        </p:sp>
      </p:grpSp>
      <p:sp>
        <p:nvSpPr>
          <p:cNvPr id="68" name="TextBox 67">
            <a:extLst>
              <a:ext uri="{FF2B5EF4-FFF2-40B4-BE49-F238E27FC236}">
                <a16:creationId xmlns:a16="http://schemas.microsoft.com/office/drawing/2014/main" id="{BB1C7AF9-E7F1-4C21-B735-0EAA454100B9}"/>
              </a:ext>
            </a:extLst>
          </p:cNvPr>
          <p:cNvSpPr txBox="1"/>
          <p:nvPr/>
        </p:nvSpPr>
        <p:spPr>
          <a:xfrm>
            <a:off x="2324233" y="3970078"/>
            <a:ext cx="50526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a)</a:t>
            </a:r>
            <a:endParaRPr lang="vi-VN" sz="2800" dirty="0"/>
          </a:p>
        </p:txBody>
      </p:sp>
      <p:sp>
        <p:nvSpPr>
          <p:cNvPr id="69" name="TextBox 68">
            <a:extLst>
              <a:ext uri="{FF2B5EF4-FFF2-40B4-BE49-F238E27FC236}">
                <a16:creationId xmlns:a16="http://schemas.microsoft.com/office/drawing/2014/main" id="{738A2C13-138D-4EE0-A5C2-B628076D90CA}"/>
              </a:ext>
            </a:extLst>
          </p:cNvPr>
          <p:cNvSpPr txBox="1"/>
          <p:nvPr/>
        </p:nvSpPr>
        <p:spPr>
          <a:xfrm>
            <a:off x="2324233" y="5447320"/>
            <a:ext cx="50526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b)</a:t>
            </a:r>
            <a:endParaRPr lang="vi-VN" sz="2800" dirty="0"/>
          </a:p>
        </p:txBody>
      </p:sp>
      <p:pic>
        <p:nvPicPr>
          <p:cNvPr id="55" name="Picture 54">
            <a:extLst>
              <a:ext uri="{FF2B5EF4-FFF2-40B4-BE49-F238E27FC236}">
                <a16:creationId xmlns:a16="http://schemas.microsoft.com/office/drawing/2014/main" id="{A97804E2-E27F-42B2-9C43-9038FC5EE83D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186538" y="3615255"/>
            <a:ext cx="6361897" cy="2860309"/>
          </a:xfrm>
          <a:prstGeom prst="rect">
            <a:avLst/>
          </a:prstGeom>
        </p:spPr>
      </p:pic>
      <p:sp>
        <p:nvSpPr>
          <p:cNvPr id="71" name="TextBox 70">
            <a:extLst>
              <a:ext uri="{FF2B5EF4-FFF2-40B4-BE49-F238E27FC236}">
                <a16:creationId xmlns:a16="http://schemas.microsoft.com/office/drawing/2014/main" id="{039D52B7-5724-4701-9B1B-C60197965F28}"/>
              </a:ext>
            </a:extLst>
          </p:cNvPr>
          <p:cNvSpPr txBox="1"/>
          <p:nvPr/>
        </p:nvSpPr>
        <p:spPr>
          <a:xfrm>
            <a:off x="6110427" y="4031739"/>
            <a:ext cx="441147" cy="646331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pPr algn="ctr"/>
            <a:r>
              <a:rPr lang="vi-VN" sz="3600" b="1" dirty="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72" name="TextBox 71">
            <a:extLst>
              <a:ext uri="{FF2B5EF4-FFF2-40B4-BE49-F238E27FC236}">
                <a16:creationId xmlns:a16="http://schemas.microsoft.com/office/drawing/2014/main" id="{CDB024BC-0EF6-4B4B-B89A-F03FEE78A949}"/>
              </a:ext>
            </a:extLst>
          </p:cNvPr>
          <p:cNvSpPr txBox="1"/>
          <p:nvPr/>
        </p:nvSpPr>
        <p:spPr>
          <a:xfrm>
            <a:off x="8582680" y="3987340"/>
            <a:ext cx="441147" cy="646331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pPr algn="ctr"/>
            <a:r>
              <a:rPr lang="vi-VN" sz="3600" b="1" dirty="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73" name="TextBox 72">
            <a:extLst>
              <a:ext uri="{FF2B5EF4-FFF2-40B4-BE49-F238E27FC236}">
                <a16:creationId xmlns:a16="http://schemas.microsoft.com/office/drawing/2014/main" id="{AA632D80-CB5B-4781-BD10-A8FC45B6810A}"/>
              </a:ext>
            </a:extLst>
          </p:cNvPr>
          <p:cNvSpPr txBox="1"/>
          <p:nvPr/>
        </p:nvSpPr>
        <p:spPr>
          <a:xfrm>
            <a:off x="6077113" y="5428716"/>
            <a:ext cx="441147" cy="646331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pPr algn="ctr"/>
            <a:r>
              <a:rPr lang="vi-VN" sz="3600" b="1" dirty="0">
                <a:solidFill>
                  <a:srgbClr val="FF0000"/>
                </a:solidFill>
              </a:rPr>
              <a:t>5</a:t>
            </a:r>
          </a:p>
        </p:txBody>
      </p:sp>
      <p:sp>
        <p:nvSpPr>
          <p:cNvPr id="74" name="TextBox 73">
            <a:extLst>
              <a:ext uri="{FF2B5EF4-FFF2-40B4-BE49-F238E27FC236}">
                <a16:creationId xmlns:a16="http://schemas.microsoft.com/office/drawing/2014/main" id="{3329C8F6-DC32-43A2-9B24-4631CF7289C7}"/>
              </a:ext>
            </a:extLst>
          </p:cNvPr>
          <p:cNvSpPr txBox="1"/>
          <p:nvPr/>
        </p:nvSpPr>
        <p:spPr>
          <a:xfrm>
            <a:off x="8326199" y="5535387"/>
            <a:ext cx="697628" cy="646331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pPr algn="ctr"/>
            <a:r>
              <a:rPr lang="vi-VN" sz="3600" b="1" dirty="0">
                <a:solidFill>
                  <a:srgbClr val="FF0000"/>
                </a:solidFill>
              </a:rPr>
              <a:t>40</a:t>
            </a:r>
          </a:p>
        </p:txBody>
      </p:sp>
    </p:spTree>
    <p:extLst>
      <p:ext uri="{BB962C8B-B14F-4D97-AF65-F5344CB8AC3E}">
        <p14:creationId xmlns:p14="http://schemas.microsoft.com/office/powerpoint/2010/main" val="24969120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" grpId="0" animBg="1"/>
      <p:bldP spid="57" grpId="0" animBg="1"/>
      <p:bldP spid="58" grpId="0"/>
      <p:bldP spid="59" grpId="0"/>
      <p:bldP spid="60" grpId="0"/>
      <p:bldP spid="61" grpId="0"/>
      <p:bldP spid="62" grpId="0" animBg="1"/>
      <p:bldP spid="68" grpId="0"/>
      <p:bldP spid="69" grpId="0"/>
      <p:bldP spid="71" grpId="0" animBg="1"/>
      <p:bldP spid="72" grpId="0" animBg="1"/>
      <p:bldP spid="73" grpId="0" animBg="1"/>
      <p:bldP spid="74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4">
      <a:majorFont>
        <a:latin typeface="UTM Cookies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2213</TotalTime>
  <Words>113</Words>
  <Application>Microsoft Office PowerPoint</Application>
  <PresentationFormat>Widescreen</PresentationFormat>
  <Paragraphs>48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9" baseType="lpstr">
      <vt:lpstr>Arial</vt:lpstr>
      <vt:lpstr>Calibri</vt:lpstr>
      <vt:lpstr>UTM Cookies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Phạm Thanh Hằng (ADAS – GV)</dc:creator>
  <cp:lastModifiedBy>Admin</cp:lastModifiedBy>
  <cp:revision>206</cp:revision>
  <dcterms:created xsi:type="dcterms:W3CDTF">2021-06-02T01:34:28Z</dcterms:created>
  <dcterms:modified xsi:type="dcterms:W3CDTF">2025-02-20T02:24:45Z</dcterms:modified>
</cp:coreProperties>
</file>