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7" r:id="rId3"/>
    <p:sldId id="303" r:id="rId4"/>
    <p:sldId id="295" r:id="rId5"/>
    <p:sldId id="31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8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vi-VN" sz="2800" smtClean="0">
                <a:solidFill>
                  <a:srgbClr val="FF0000"/>
                </a:solidFill>
              </a:rPr>
              <a:t>ố </a:t>
            </a:r>
            <a:r>
              <a:rPr lang="vi-VN" sz="2800" dirty="0">
                <a:solidFill>
                  <a:srgbClr val="FF0000"/>
                </a:solidFill>
              </a:rPr>
              <a:t>viên </a:t>
            </a:r>
            <a:r>
              <a:rPr lang="vi-VN" sz="2800">
                <a:solidFill>
                  <a:srgbClr val="FF0000"/>
                </a:solidFill>
              </a:rPr>
              <a:t>sỏi </a:t>
            </a:r>
            <a:r>
              <a:rPr lang="en-US" sz="2800" smtClean="0">
                <a:solidFill>
                  <a:srgbClr val="FF0000"/>
                </a:solidFill>
              </a:rPr>
              <a:t>10 ô có tất cả </a:t>
            </a:r>
            <a:r>
              <a:rPr lang="vi-VN" sz="2800" smtClean="0">
                <a:solidFill>
                  <a:srgbClr val="FF0000"/>
                </a:solidFill>
              </a:rPr>
              <a:t>là</a:t>
            </a:r>
            <a:r>
              <a:rPr lang="vi-VN" sz="2800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20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149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206</cp:revision>
  <dcterms:created xsi:type="dcterms:W3CDTF">2021-06-02T01:34:28Z</dcterms:created>
  <dcterms:modified xsi:type="dcterms:W3CDTF">2025-02-20T02:25:40Z</dcterms:modified>
</cp:coreProperties>
</file>