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media/image20.svg" ContentType="image/svg+xml"/>
  <Override PartName="/ppt/media/image24.svg" ContentType="image/svg+xml"/>
  <Override PartName="/ppt/media/image26.svg" ContentType="image/svg+xml"/>
  <Override PartName="/ppt/media/image28.svg" ContentType="image/svg+xml"/>
  <Override PartName="/ppt/media/image36.svg" ContentType="image/svg+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 id="2147483672" r:id="rId4"/>
    <p:sldMasterId id="2147483684" r:id="rId5"/>
    <p:sldMasterId id="2147483697" r:id="rId6"/>
    <p:sldMasterId id="2147483709" r:id="rId7"/>
  </p:sldMasterIdLst>
  <p:sldIdLst>
    <p:sldId id="259" r:id="rId8"/>
    <p:sldId id="279" r:id="rId9"/>
    <p:sldId id="283" r:id="rId10"/>
    <p:sldId id="274" r:id="rId11"/>
    <p:sldId id="282" r:id="rId12"/>
    <p:sldId id="286" r:id="rId13"/>
    <p:sldId id="401" r:id="rId14"/>
    <p:sldId id="278" r:id="rId15"/>
    <p:sldId id="304" r:id="rId16"/>
    <p:sldId id="296" r:id="rId17"/>
    <p:sldId id="402" r:id="rId18"/>
    <p:sldId id="403" r:id="rId19"/>
    <p:sldId id="404" r:id="rId20"/>
    <p:sldId id="405" r:id="rId21"/>
    <p:sldId id="406" r:id="rId22"/>
    <p:sldId id="407" r:id="rId23"/>
    <p:sldId id="342" r:id="rId24"/>
    <p:sldId id="295"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6E6"/>
    <a:srgbClr val="E98BFF"/>
    <a:srgbClr val="FF0066"/>
    <a:srgbClr val="FFCCFF"/>
    <a:srgbClr val="41A4A9"/>
    <a:srgbClr val="FED80D"/>
    <a:srgbClr val="66FF66"/>
    <a:srgbClr val="FFF2CC"/>
    <a:srgbClr val="FFE5FF"/>
    <a:srgbClr val="FFE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96" d="100"/>
          <a:sy n="96" d="100"/>
        </p:scale>
        <p:origin x="293"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2.xml"/><Relationship Id="rId8" Type="http://schemas.openxmlformats.org/officeDocument/2006/relationships/slide" Target="slides/slide1.xml"/><Relationship Id="rId7" Type="http://schemas.openxmlformats.org/officeDocument/2006/relationships/slideMaster" Target="slideMasters/slideMaster6.xml"/><Relationship Id="rId6" Type="http://schemas.openxmlformats.org/officeDocument/2006/relationships/slideMaster" Target="slideMasters/slideMaster5.xml"/><Relationship Id="rId5" Type="http://schemas.openxmlformats.org/officeDocument/2006/relationships/slideMaster" Target="slideMasters/slideMaster4.xml"/><Relationship Id="rId4" Type="http://schemas.openxmlformats.org/officeDocument/2006/relationships/slideMaster" Target="slideMasters/slideMaster3.xml"/><Relationship Id="rId3" Type="http://schemas.openxmlformats.org/officeDocument/2006/relationships/slideMaster" Target="slideMasters/slideMaster2.xml"/><Relationship Id="rId28" Type="http://schemas.openxmlformats.org/officeDocument/2006/relationships/tableStyles" Target="tableStyles.xml"/><Relationship Id="rId27" Type="http://schemas.openxmlformats.org/officeDocument/2006/relationships/viewProps" Target="viewProps.xml"/><Relationship Id="rId26" Type="http://schemas.openxmlformats.org/officeDocument/2006/relationships/presProps" Target="presProps.xml"/><Relationship Id="rId25" Type="http://schemas.openxmlformats.org/officeDocument/2006/relationships/slide" Target="slides/slide18.xml"/><Relationship Id="rId24" Type="http://schemas.openxmlformats.org/officeDocument/2006/relationships/slide" Target="slides/slide17.xml"/><Relationship Id="rId23" Type="http://schemas.openxmlformats.org/officeDocument/2006/relationships/slide" Target="slides/slide16.xml"/><Relationship Id="rId22" Type="http://schemas.openxmlformats.org/officeDocument/2006/relationships/slide" Target="slides/slide15.xml"/><Relationship Id="rId21" Type="http://schemas.openxmlformats.org/officeDocument/2006/relationships/slide" Target="slides/slide14.xml"/><Relationship Id="rId20" Type="http://schemas.openxmlformats.org/officeDocument/2006/relationships/slide" Target="slides/slide13.xml"/><Relationship Id="rId2" Type="http://schemas.openxmlformats.org/officeDocument/2006/relationships/theme" Target="theme/theme1.xml"/><Relationship Id="rId19" Type="http://schemas.openxmlformats.org/officeDocument/2006/relationships/slide" Target="slides/slide12.xml"/><Relationship Id="rId18" Type="http://schemas.openxmlformats.org/officeDocument/2006/relationships/slide" Target="slides/slide11.xml"/><Relationship Id="rId17" Type="http://schemas.openxmlformats.org/officeDocument/2006/relationships/slide" Target="slides/slide10.xml"/><Relationship Id="rId16" Type="http://schemas.openxmlformats.org/officeDocument/2006/relationships/slide" Target="slides/slide9.xml"/><Relationship Id="rId15" Type="http://schemas.openxmlformats.org/officeDocument/2006/relationships/slide" Target="slides/slide8.xml"/><Relationship Id="rId14" Type="http://schemas.openxmlformats.org/officeDocument/2006/relationships/slide" Target="slides/slide7.xml"/><Relationship Id="rId13" Type="http://schemas.openxmlformats.org/officeDocument/2006/relationships/slide" Target="slides/slide6.xml"/><Relationship Id="rId12" Type="http://schemas.openxmlformats.org/officeDocument/2006/relationships/slide" Target="slides/slide5.xml"/><Relationship Id="rId11" Type="http://schemas.openxmlformats.org/officeDocument/2006/relationships/slide" Target="slides/slide4.xml"/><Relationship Id="rId10" Type="http://schemas.openxmlformats.org/officeDocument/2006/relationships/slide" Target="slides/slide3.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hyperlink" Target="https://www.facebook.com/groups/629898828017053" TargetMode="External"/><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94D1172-AA8B-471E-A40D-D9F554FA889F}"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8D83294-65D8-49B0-9048-9A33BC896251}"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94D1172-AA8B-471E-A40D-D9F554FA889F}"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8D83294-65D8-49B0-9048-9A33BC896251}"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94D1172-AA8B-471E-A40D-D9F554FA889F}"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8D83294-65D8-49B0-9048-9A33BC896251}" type="slidenum">
              <a:rPr lang="en-US" smtClean="0"/>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endParaRPr lang="en-US"/>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00" indent="0" algn="ctr">
              <a:buNone/>
              <a:defRPr>
                <a:solidFill>
                  <a:schemeClr val="tx1">
                    <a:tint val="75000"/>
                  </a:schemeClr>
                </a:solidFill>
              </a:defRPr>
            </a:lvl2pPr>
            <a:lvl3pPr marL="609600" indent="0" algn="ctr">
              <a:buNone/>
              <a:defRPr>
                <a:solidFill>
                  <a:schemeClr val="tx1">
                    <a:tint val="75000"/>
                  </a:schemeClr>
                </a:solidFill>
              </a:defRPr>
            </a:lvl3pPr>
            <a:lvl4pPr marL="914400" indent="0" algn="ctr">
              <a:buNone/>
              <a:defRPr>
                <a:solidFill>
                  <a:schemeClr val="tx1">
                    <a:tint val="75000"/>
                  </a:schemeClr>
                </a:solidFill>
              </a:defRPr>
            </a:lvl4pPr>
            <a:lvl5pPr marL="1219200" indent="0" algn="ctr">
              <a:buNone/>
              <a:defRPr>
                <a:solidFill>
                  <a:schemeClr val="tx1">
                    <a:tint val="75000"/>
                  </a:schemeClr>
                </a:solidFill>
              </a:defRPr>
            </a:lvl5pPr>
            <a:lvl6pPr marL="1524000" indent="0" algn="ctr">
              <a:buNone/>
              <a:defRPr>
                <a:solidFill>
                  <a:schemeClr val="tx1">
                    <a:tint val="75000"/>
                  </a:schemeClr>
                </a:solidFill>
              </a:defRPr>
            </a:lvl6pPr>
            <a:lvl7pPr marL="1828800" indent="0" algn="ctr">
              <a:buNone/>
              <a:defRPr>
                <a:solidFill>
                  <a:schemeClr val="tx1">
                    <a:tint val="75000"/>
                  </a:schemeClr>
                </a:solidFill>
              </a:defRPr>
            </a:lvl7pPr>
            <a:lvl8pPr marL="2133600" indent="0" algn="ctr">
              <a:buNone/>
              <a:defRPr>
                <a:solidFill>
                  <a:schemeClr val="tx1">
                    <a:tint val="75000"/>
                  </a:schemeClr>
                </a:solidFill>
              </a:defRPr>
            </a:lvl8pPr>
            <a:lvl9pPr marL="24384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5" b="1" cap="all"/>
            </a:lvl1pPr>
          </a:lstStyle>
          <a:p>
            <a:r>
              <a:rPr lang="en-US"/>
              <a:t>Click to edit Master title style</a:t>
            </a:r>
            <a:endParaRPr lang="en-US"/>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5">
                <a:solidFill>
                  <a:schemeClr val="tx1">
                    <a:tint val="75000"/>
                  </a:schemeClr>
                </a:solidFill>
              </a:defRPr>
            </a:lvl1pPr>
            <a:lvl2pPr marL="304800" indent="0">
              <a:buNone/>
              <a:defRPr sz="1200">
                <a:solidFill>
                  <a:schemeClr val="tx1">
                    <a:tint val="75000"/>
                  </a:schemeClr>
                </a:solidFill>
              </a:defRPr>
            </a:lvl2pPr>
            <a:lvl3pPr marL="609600" indent="0">
              <a:buNone/>
              <a:defRPr sz="1065">
                <a:solidFill>
                  <a:schemeClr val="tx1">
                    <a:tint val="75000"/>
                  </a:schemeClr>
                </a:solidFill>
              </a:defRPr>
            </a:lvl3pPr>
            <a:lvl4pPr marL="914400" indent="0">
              <a:buNone/>
              <a:defRPr sz="935">
                <a:solidFill>
                  <a:schemeClr val="tx1">
                    <a:tint val="75000"/>
                  </a:schemeClr>
                </a:solidFill>
              </a:defRPr>
            </a:lvl4pPr>
            <a:lvl5pPr marL="1219200" indent="0">
              <a:buNone/>
              <a:defRPr sz="935">
                <a:solidFill>
                  <a:schemeClr val="tx1">
                    <a:tint val="75000"/>
                  </a:schemeClr>
                </a:solidFill>
              </a:defRPr>
            </a:lvl5pPr>
            <a:lvl6pPr marL="1524000" indent="0">
              <a:buNone/>
              <a:defRPr sz="935">
                <a:solidFill>
                  <a:schemeClr val="tx1">
                    <a:tint val="75000"/>
                  </a:schemeClr>
                </a:solidFill>
              </a:defRPr>
            </a:lvl6pPr>
            <a:lvl7pPr marL="1828800" indent="0">
              <a:buNone/>
              <a:defRPr sz="935">
                <a:solidFill>
                  <a:schemeClr val="tx1">
                    <a:tint val="75000"/>
                  </a:schemeClr>
                </a:solidFill>
              </a:defRPr>
            </a:lvl7pPr>
            <a:lvl8pPr marL="2133600" indent="0">
              <a:buNone/>
              <a:defRPr sz="935">
                <a:solidFill>
                  <a:schemeClr val="tx1">
                    <a:tint val="75000"/>
                  </a:schemeClr>
                </a:solidFill>
              </a:defRPr>
            </a:lvl8pPr>
            <a:lvl9pPr marL="2438400" indent="0">
              <a:buNone/>
              <a:defRPr sz="935">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304800" y="1066800"/>
            <a:ext cx="2692400" cy="3017309"/>
          </a:xfrm>
        </p:spPr>
        <p:txBody>
          <a:bodyPr/>
          <a:lstStyle>
            <a:lvl1pPr>
              <a:defRPr sz="1865"/>
            </a:lvl1pPr>
            <a:lvl2pPr>
              <a:defRPr sz="1600"/>
            </a:lvl2pPr>
            <a:lvl3pPr>
              <a:defRPr sz="133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3098800" y="1066800"/>
            <a:ext cx="2692400" cy="3017309"/>
          </a:xfrm>
        </p:spPr>
        <p:txBody>
          <a:bodyPr/>
          <a:lstStyle>
            <a:lvl1pPr>
              <a:defRPr sz="1865"/>
            </a:lvl1pPr>
            <a:lvl2pPr>
              <a:defRPr sz="1600"/>
            </a:lvl2pPr>
            <a:lvl3pPr>
              <a:defRPr sz="133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00" indent="0">
              <a:buNone/>
              <a:defRPr sz="1335"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endParaRPr lang="en-US"/>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5"/>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00" indent="0">
              <a:buNone/>
              <a:defRPr sz="1335"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endParaRPr lang="en-US"/>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5"/>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5" b="1"/>
            </a:lvl1pPr>
          </a:lstStyle>
          <a:p>
            <a:r>
              <a:rPr lang="en-US"/>
              <a:t>Click to edit Master title style</a:t>
            </a:r>
            <a:endParaRPr lang="en-US"/>
          </a:p>
        </p:txBody>
      </p:sp>
      <p:sp>
        <p:nvSpPr>
          <p:cNvPr id="3" name="Content Placeholder 2"/>
          <p:cNvSpPr>
            <a:spLocks noGrp="1"/>
          </p:cNvSpPr>
          <p:nvPr>
            <p:ph idx="1"/>
          </p:nvPr>
        </p:nvSpPr>
        <p:spPr>
          <a:xfrm>
            <a:off x="2383367" y="182034"/>
            <a:ext cx="3407833" cy="3902075"/>
          </a:xfrm>
        </p:spPr>
        <p:txBody>
          <a:bodyPr/>
          <a:lstStyle>
            <a:lvl1pPr>
              <a:defRPr sz="2135"/>
            </a:lvl1pPr>
            <a:lvl2pPr>
              <a:defRPr sz="1865"/>
            </a:lvl2pPr>
            <a:lvl3pPr>
              <a:defRPr sz="1600"/>
            </a:lvl3pPr>
            <a:lvl4pPr>
              <a:defRPr sz="1335"/>
            </a:lvl4pPr>
            <a:lvl5pPr>
              <a:defRPr sz="1335"/>
            </a:lvl5pPr>
            <a:lvl6pPr>
              <a:defRPr sz="1335"/>
            </a:lvl6pPr>
            <a:lvl7pPr>
              <a:defRPr sz="1335"/>
            </a:lvl7pPr>
            <a:lvl8pPr>
              <a:defRPr sz="1335"/>
            </a:lvl8pPr>
            <a:lvl9pPr>
              <a:defRPr sz="133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5"/>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94D1172-AA8B-471E-A40D-D9F554FA889F}"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8D83294-65D8-49B0-9048-9A33BC896251}" type="slidenum">
              <a:rPr lang="en-US" smtClean="0"/>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5" b="1"/>
            </a:lvl1pPr>
          </a:lstStyle>
          <a:p>
            <a:r>
              <a:rPr lang="en-US"/>
              <a:t>Click to edit Master title style</a:t>
            </a:r>
            <a:endParaRPr lang="en-US"/>
          </a:p>
        </p:txBody>
      </p:sp>
      <p:sp>
        <p:nvSpPr>
          <p:cNvPr id="3" name="Picture Placeholder 2"/>
          <p:cNvSpPr>
            <a:spLocks noGrp="1"/>
          </p:cNvSpPr>
          <p:nvPr>
            <p:ph type="pic" idx="1"/>
          </p:nvPr>
        </p:nvSpPr>
        <p:spPr>
          <a:xfrm>
            <a:off x="1194859" y="408517"/>
            <a:ext cx="3657600" cy="2743200"/>
          </a:xfrm>
        </p:spPr>
        <p:txBody>
          <a:bodyPr/>
          <a:lstStyle>
            <a:lvl1pPr marL="0" indent="0">
              <a:buNone/>
              <a:defRPr sz="2135"/>
            </a:lvl1pPr>
            <a:lvl2pPr marL="304800" indent="0">
              <a:buNone/>
              <a:defRPr sz="1865"/>
            </a:lvl2pPr>
            <a:lvl3pPr marL="609600" indent="0">
              <a:buNone/>
              <a:defRPr sz="1600"/>
            </a:lvl3pPr>
            <a:lvl4pPr marL="914400" indent="0">
              <a:buNone/>
              <a:defRPr sz="1335"/>
            </a:lvl4pPr>
            <a:lvl5pPr marL="1219200" indent="0">
              <a:buNone/>
              <a:defRPr sz="1335"/>
            </a:lvl5pPr>
            <a:lvl6pPr marL="1524000" indent="0">
              <a:buNone/>
              <a:defRPr sz="1335"/>
            </a:lvl6pPr>
            <a:lvl7pPr marL="1828800" indent="0">
              <a:buNone/>
              <a:defRPr sz="1335"/>
            </a:lvl7pPr>
            <a:lvl8pPr marL="2133600" indent="0">
              <a:buNone/>
              <a:defRPr sz="1335"/>
            </a:lvl8pPr>
            <a:lvl9pPr marL="2438400" indent="0">
              <a:buNone/>
              <a:defRPr sz="1335"/>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5"/>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1035" indent="0" algn="ctr">
              <a:buNone/>
              <a:defRPr sz="1600"/>
            </a:lvl8pPr>
            <a:lvl9pPr marL="3658235"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40"/>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1035" indent="0">
              <a:buNone/>
              <a:defRPr sz="1600">
                <a:solidFill>
                  <a:schemeClr val="tx1">
                    <a:tint val="75000"/>
                  </a:schemeClr>
                </a:solidFill>
              </a:defRPr>
            </a:lvl8pPr>
            <a:lvl9pPr marL="3658235"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6"/>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6"/>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7"/>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90"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1035" indent="0">
              <a:buNone/>
              <a:defRPr sz="1600" b="1"/>
            </a:lvl8pPr>
            <a:lvl9pPr marL="3658235"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90" y="2505075"/>
            <a:ext cx="5157787"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1035" indent="0">
              <a:buNone/>
              <a:defRPr sz="1600" b="1"/>
            </a:lvl8pPr>
            <a:lvl9pPr marL="3658235"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94D1172-AA8B-471E-A40D-D9F554FA889F}"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8D83294-65D8-49B0-9048-9A33BC896251}" type="slidenum">
              <a:rPr lang="en-US" smtClean="0"/>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90"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83979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1035" indent="0">
              <a:buNone/>
              <a:defRPr sz="1000"/>
            </a:lvl8pPr>
            <a:lvl9pPr marL="3658235"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90"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1035" indent="0">
              <a:buNone/>
              <a:defRPr sz="2000"/>
            </a:lvl8pPr>
            <a:lvl9pPr marL="3658235" indent="0">
              <a:buNone/>
              <a:defRPr sz="2000"/>
            </a:lvl9pPr>
          </a:lstStyle>
          <a:p>
            <a:endParaRPr lang="zh-CN" altLang="en-US"/>
          </a:p>
        </p:txBody>
      </p:sp>
      <p:sp>
        <p:nvSpPr>
          <p:cNvPr id="4" name="文本占位符 3"/>
          <p:cNvSpPr>
            <a:spLocks noGrp="1"/>
          </p:cNvSpPr>
          <p:nvPr>
            <p:ph type="body" sz="half" idx="2"/>
          </p:nvPr>
        </p:nvSpPr>
        <p:spPr>
          <a:xfrm>
            <a:off x="83979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1035" indent="0">
              <a:buNone/>
              <a:defRPr sz="1000"/>
            </a:lvl8pPr>
            <a:lvl9pPr marL="3658235"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6"/>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6"/>
            <a:ext cx="7734300"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a:fillRect/>
          </a:stretch>
        </p:blipFill>
        <p:spPr>
          <a:xfrm>
            <a:off x="-2052206" y="-221075"/>
            <a:ext cx="2186247" cy="2317405"/>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a:fillRect/>
          </a:stretch>
        </p:blipFill>
        <p:spPr>
          <a:xfrm>
            <a:off x="1616130" y="7791450"/>
            <a:ext cx="1824009" cy="2002485"/>
          </a:xfrm>
          <a:prstGeom prst="rect">
            <a:avLst/>
          </a:prstGeom>
        </p:spPr>
      </p:pic>
      <p:sp>
        <p:nvSpPr>
          <p:cNvPr id="10" name="TextBox 9"/>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endParaRPr lang="en-US" sz="1800" b="1" dirty="0">
              <a:solidFill>
                <a:srgbClr val="2C9430"/>
              </a:solidFill>
              <a:latin typeface="SVN-Newton" panose="02040603050506020204" pitchFamily="18" charset="0"/>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1" name="Title 1"/>
          <p:cNvSpPr txBox="1"/>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sp>
        <p:nvSpPr>
          <p:cNvPr id="12" name="Title 1"/>
          <p:cNvSpPr txBox="1"/>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pic>
        <p:nvPicPr>
          <p:cNvPr id="13" name="Picture 12"/>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a:fillRect/>
          </a:stretch>
        </p:blipFill>
        <p:spPr>
          <a:xfrm>
            <a:off x="-44511100" y="-19326756"/>
            <a:ext cx="3627531" cy="4761670"/>
          </a:xfrm>
          <a:prstGeom prst="rect">
            <a:avLst/>
          </a:prstGeom>
        </p:spPr>
      </p:pic>
      <p:pic>
        <p:nvPicPr>
          <p:cNvPr id="14" name="Picture 13"/>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a:fillRect/>
          </a:stretch>
        </p:blipFill>
        <p:spPr>
          <a:xfrm>
            <a:off x="-44511100" y="23671816"/>
            <a:ext cx="3627531" cy="4761670"/>
          </a:xfrm>
          <a:prstGeom prst="rect">
            <a:avLst/>
          </a:prstGeom>
        </p:spPr>
      </p:pic>
      <p:pic>
        <p:nvPicPr>
          <p:cNvPr id="15" name="Picture 14"/>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a:fillRect/>
          </a:stretch>
        </p:blipFill>
        <p:spPr>
          <a:xfrm>
            <a:off x="52475795" y="-19326756"/>
            <a:ext cx="3627531" cy="4761670"/>
          </a:xfrm>
          <a:prstGeom prst="rect">
            <a:avLst/>
          </a:prstGeom>
        </p:spPr>
      </p:pic>
      <p:pic>
        <p:nvPicPr>
          <p:cNvPr id="16" name="Picture 15"/>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a:fillRect/>
          </a:stretch>
        </p:blipFill>
        <p:spPr>
          <a:xfrm>
            <a:off x="52738933" y="23671816"/>
            <a:ext cx="3627531" cy="4761670"/>
          </a:xfrm>
          <a:prstGeom prst="rect">
            <a:avLst/>
          </a:prstGeom>
        </p:spPr>
      </p:pic>
      <p:sp>
        <p:nvSpPr>
          <p:cNvPr id="17" name="TextBox 16"/>
          <p:cNvSpPr txBox="1"/>
          <p:nvPr userDrawn="1"/>
        </p:nvSpPr>
        <p:spPr>
          <a:xfrm>
            <a:off x="-2622126" y="1912026"/>
            <a:ext cx="3326085" cy="553998"/>
          </a:xfrm>
          <a:prstGeom prst="rect">
            <a:avLst/>
          </a:prstGeom>
          <a:noFill/>
        </p:spPr>
        <p:txBody>
          <a:bodyPr wrap="square" rtlCol="0">
            <a:spAutoFit/>
          </a:bodyPr>
          <a:lstStyle/>
          <a:p>
            <a:pPr algn="ctr"/>
            <a:r>
              <a:rPr lang="en-US" sz="3000" err="1">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Măng</a:t>
            </a:r>
            <a:r>
              <a:rPr lang="en-US"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 Non</a:t>
            </a:r>
            <a:endParaRPr lang="id-ID"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endParaRPr>
          </a:p>
        </p:txBody>
      </p:sp>
      <p:sp>
        <p:nvSpPr>
          <p:cNvPr id="18" name="TextBox 17"/>
          <p:cNvSpPr txBox="1"/>
          <p:nvPr userDrawn="1"/>
        </p:nvSpPr>
        <p:spPr>
          <a:xfrm>
            <a:off x="10081082" y="331221"/>
            <a:ext cx="2746978" cy="784811"/>
          </a:xfrm>
          <a:prstGeom prst="rect">
            <a:avLst/>
          </a:prstGeom>
          <a:noFill/>
        </p:spPr>
        <p:txBody>
          <a:bodyPr wrap="square" rtlCol="0">
            <a:prstTxWarp prst="textArchUp">
              <a:avLst/>
            </a:prstTxWarp>
            <a:spAutoFit/>
          </a:bodyPr>
          <a:lstStyle/>
          <a:p>
            <a:pPr algn="ctr">
              <a:buClr>
                <a:srgbClr val="000000"/>
              </a:buClr>
              <a:buFont typeface="Arial" panose="020B0604020202020204"/>
              <a:buNone/>
            </a:pPr>
            <a:r>
              <a:rPr lang="en-US"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panose="020B0604020202020204"/>
              </a:rPr>
              <a:t>Măng Non</a:t>
            </a:r>
            <a:endParaRPr lang="id-ID"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panose="020B0604020202020204"/>
            </a:endParaRPr>
          </a:p>
        </p:txBody>
      </p:sp>
      <p:pic>
        <p:nvPicPr>
          <p:cNvPr id="19" name="Picture 18"/>
          <p:cNvPicPr>
            <a:picLocks noChangeAspect="1"/>
          </p:cNvPicPr>
          <p:nvPr userDrawn="1"/>
        </p:nvPicPr>
        <p:blipFill>
          <a:blip r:embed="rId6"/>
          <a:stretch>
            <a:fillRect/>
          </a:stretch>
        </p:blipFill>
        <p:spPr>
          <a:xfrm>
            <a:off x="9982200" y="-987638"/>
            <a:ext cx="2456901" cy="98763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3DFE48A3-FBB0-4D53-AD96-BBA31C39C6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DB713A8-A7D8-4655-9856-7687D49ACF6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pic>
        <p:nvPicPr>
          <p:cNvPr id="7" name="Picture 6"/>
          <p:cNvPicPr>
            <a:picLocks noChangeAspect="1"/>
          </p:cNvPicPr>
          <p:nvPr userDrawn="1"/>
        </p:nvPicPr>
        <p:blipFill>
          <a:blip r:embed="rId2"/>
          <a:stretch>
            <a:fillRect/>
          </a:stretch>
        </p:blipFill>
        <p:spPr>
          <a:xfrm>
            <a:off x="-44477304" y="-19289959"/>
            <a:ext cx="100885352" cy="4776020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3DFE48A3-FBB0-4D53-AD96-BBA31C39C6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DB713A8-A7D8-4655-9856-7687D49ACF6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pic>
        <p:nvPicPr>
          <p:cNvPr id="8" name="Picture 7"/>
          <p:cNvPicPr>
            <a:picLocks noChangeAspect="1"/>
          </p:cNvPicPr>
          <p:nvPr userDrawn="1"/>
        </p:nvPicPr>
        <p:blipFill>
          <a:blip r:embed="rId2"/>
          <a:stretch>
            <a:fillRect/>
          </a:stretch>
        </p:blipFill>
        <p:spPr>
          <a:xfrm>
            <a:off x="-44477304" y="-19289959"/>
            <a:ext cx="100885352" cy="4776020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3DFE48A3-FBB0-4D53-AD96-BBA31C39C6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DB713A8-A7D8-4655-9856-7687D49ACF6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pic>
        <p:nvPicPr>
          <p:cNvPr id="10" name="Picture 9"/>
          <p:cNvPicPr>
            <a:picLocks noChangeAspect="1"/>
          </p:cNvPicPr>
          <p:nvPr userDrawn="1"/>
        </p:nvPicPr>
        <p:blipFill>
          <a:blip r:embed="rId2"/>
          <a:stretch>
            <a:fillRect/>
          </a:stretch>
        </p:blipFill>
        <p:spPr>
          <a:xfrm>
            <a:off x="-44477304" y="-19289959"/>
            <a:ext cx="100885352" cy="4776020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3DFE48A3-FBB0-4D53-AD96-BBA31C39C6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DB713A8-A7D8-4655-9856-7687D49ACF6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pic>
        <p:nvPicPr>
          <p:cNvPr id="6" name="Picture 5"/>
          <p:cNvPicPr>
            <a:picLocks noChangeAspect="1"/>
          </p:cNvPicPr>
          <p:nvPr userDrawn="1"/>
        </p:nvPicPr>
        <p:blipFill>
          <a:blip r:embed="rId2"/>
          <a:stretch>
            <a:fillRect/>
          </a:stretch>
        </p:blipFill>
        <p:spPr>
          <a:xfrm>
            <a:off x="-44477304" y="-19289959"/>
            <a:ext cx="100885352" cy="4776020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A94D1172-AA8B-471E-A40D-D9F554FA889F}"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8D83294-65D8-49B0-9048-9A33BC896251}" type="slidenum">
              <a:rPr lang="en-US" smtClean="0"/>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3DFE48A3-FBB0-4D53-AD96-BBA31C39C6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DB713A8-A7D8-4655-9856-7687D49ACF6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pic>
        <p:nvPicPr>
          <p:cNvPr id="5" name="Picture 4"/>
          <p:cNvPicPr>
            <a:picLocks noChangeAspect="1"/>
          </p:cNvPicPr>
          <p:nvPr userDrawn="1"/>
        </p:nvPicPr>
        <p:blipFill>
          <a:blip r:embed="rId2"/>
          <a:stretch>
            <a:fillRect/>
          </a:stretch>
        </p:blipFill>
        <p:spPr>
          <a:xfrm>
            <a:off x="-44477304" y="-19289959"/>
            <a:ext cx="100885352" cy="4776020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3DFE48A3-FBB0-4D53-AD96-BBA31C39C6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DB713A8-A7D8-4655-9856-7687D49ACF6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pic>
        <p:nvPicPr>
          <p:cNvPr id="8" name="Picture 7"/>
          <p:cNvPicPr>
            <a:picLocks noChangeAspect="1"/>
          </p:cNvPicPr>
          <p:nvPr userDrawn="1"/>
        </p:nvPicPr>
        <p:blipFill>
          <a:blip r:embed="rId2"/>
          <a:stretch>
            <a:fillRect/>
          </a:stretch>
        </p:blipFill>
        <p:spPr>
          <a:xfrm>
            <a:off x="-44477304" y="-19289959"/>
            <a:ext cx="100885352" cy="4776020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3DFE48A3-FBB0-4D53-AD96-BBA31C39C6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DB713A8-A7D8-4655-9856-7687D49ACF6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pic>
        <p:nvPicPr>
          <p:cNvPr id="8" name="Picture 7"/>
          <p:cNvPicPr>
            <a:picLocks noChangeAspect="1"/>
          </p:cNvPicPr>
          <p:nvPr userDrawn="1"/>
        </p:nvPicPr>
        <p:blipFill>
          <a:blip r:embed="rId2"/>
          <a:stretch>
            <a:fillRect/>
          </a:stretch>
        </p:blipFill>
        <p:spPr>
          <a:xfrm>
            <a:off x="-44477304" y="-19289959"/>
            <a:ext cx="100885352" cy="4776020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3DFE48A3-FBB0-4D53-AD96-BBA31C39C6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DB713A8-A7D8-4655-9856-7687D49ACF6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pic>
        <p:nvPicPr>
          <p:cNvPr id="7" name="Picture 6"/>
          <p:cNvPicPr>
            <a:picLocks noChangeAspect="1"/>
          </p:cNvPicPr>
          <p:nvPr userDrawn="1"/>
        </p:nvPicPr>
        <p:blipFill>
          <a:blip r:embed="rId2"/>
          <a:stretch>
            <a:fillRect/>
          </a:stretch>
        </p:blipFill>
        <p:spPr>
          <a:xfrm>
            <a:off x="-44477304" y="-19289959"/>
            <a:ext cx="100885352" cy="4776020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3DFE48A3-FBB0-4D53-AD96-BBA31C39C6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DB713A8-A7D8-4655-9856-7687D49ACF6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pic>
        <p:nvPicPr>
          <p:cNvPr id="7" name="Picture 6"/>
          <p:cNvPicPr>
            <a:picLocks noChangeAspect="1"/>
          </p:cNvPicPr>
          <p:nvPr userDrawn="1"/>
        </p:nvPicPr>
        <p:blipFill>
          <a:blip r:embed="rId2"/>
          <a:stretch>
            <a:fillRect/>
          </a:stretch>
        </p:blipFill>
        <p:spPr>
          <a:xfrm>
            <a:off x="-44477304" y="-19289959"/>
            <a:ext cx="100885352" cy="4776020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图片与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fld>
            <a:endParaRPr lang="vi-VN"/>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fld>
            <a:endParaRPr lang="vi-VN"/>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endParaRPr lang="en-US"/>
          </a:p>
        </p:txBody>
      </p:sp>
      <p:sp>
        <p:nvSpPr>
          <p:cNvPr id="4" name="Date Placeholder 3"/>
          <p:cNvSpPr>
            <a:spLocks noGrp="1"/>
          </p:cNvSpPr>
          <p:nvPr>
            <p:ph type="dt" sz="half" idx="10"/>
          </p:nvPr>
        </p:nvSpPr>
        <p:spPr/>
        <p:txBody>
          <a:bodyPr/>
          <a:lstStyle/>
          <a:p>
            <a:fld id="{B0392B6E-AC57-4EC7-A4ED-45A8F494EAAC}" type="datetimeFigureOut">
              <a:rPr lang="vi-VN" smtClean="0"/>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fld>
            <a:endParaRPr lang="vi-VN"/>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5" name="Date Placeholder 4"/>
          <p:cNvSpPr>
            <a:spLocks noGrp="1"/>
          </p:cNvSpPr>
          <p:nvPr>
            <p:ph type="dt" sz="half" idx="10"/>
          </p:nvPr>
        </p:nvSpPr>
        <p:spPr/>
        <p:txBody>
          <a:bodyPr/>
          <a:lstStyle/>
          <a:p>
            <a:fld id="{B0392B6E-AC57-4EC7-A4ED-45A8F494EAAC}" type="datetimeFigureOut">
              <a:rPr lang="vi-VN" smtClean="0"/>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B40588-9AA4-4EE8-A8F0-AB40AAF79670}" type="slidenum">
              <a:rPr lang="vi-VN" smtClean="0"/>
            </a:fld>
            <a:endParaRPr lang="vi-V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A94D1172-AA8B-471E-A40D-D9F554FA889F}" type="datetimeFigureOut">
              <a:rPr lang="en-US" smtClean="0"/>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F8D83294-65D8-49B0-9048-9A33BC896251}" type="slidenum">
              <a:rPr lang="en-US" smtClean="0"/>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7" name="Date Placeholder 6"/>
          <p:cNvSpPr>
            <a:spLocks noGrp="1"/>
          </p:cNvSpPr>
          <p:nvPr>
            <p:ph type="dt" sz="half" idx="10"/>
          </p:nvPr>
        </p:nvSpPr>
        <p:spPr/>
        <p:txBody>
          <a:bodyPr/>
          <a:lstStyle/>
          <a:p>
            <a:fld id="{B0392B6E-AC57-4EC7-A4ED-45A8F494EAAC}" type="datetimeFigureOut">
              <a:rPr lang="vi-VN" smtClean="0"/>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BFB40588-9AA4-4EE8-A8F0-AB40AAF79670}" type="slidenum">
              <a:rPr lang="vi-VN" smtClean="0"/>
            </a:fld>
            <a:endParaRPr lang="vi-VN"/>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B0392B6E-AC57-4EC7-A4ED-45A8F494EAAC}" type="datetimeFigureOut">
              <a:rPr lang="vi-VN" smtClean="0"/>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BFB40588-9AA4-4EE8-A8F0-AB40AAF79670}" type="slidenum">
              <a:rPr lang="vi-VN" smtClean="0"/>
            </a:fld>
            <a:endParaRPr lang="vi-VN"/>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392B6E-AC57-4EC7-A4ED-45A8F494EAAC}" type="datetimeFigureOut">
              <a:rPr lang="vi-VN" smtClean="0"/>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BFB40588-9AA4-4EE8-A8F0-AB40AAF79670}" type="slidenum">
              <a:rPr lang="vi-VN" smtClean="0"/>
            </a:fld>
            <a:endParaRPr lang="vi-VN"/>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B0392B6E-AC57-4EC7-A4ED-45A8F494EAAC}" type="datetimeFigureOut">
              <a:rPr lang="vi-VN" smtClean="0"/>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B40588-9AA4-4EE8-A8F0-AB40AAF79670}" type="slidenum">
              <a:rPr lang="vi-VN" smtClean="0"/>
            </a:fld>
            <a:endParaRPr lang="vi-VN"/>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B0392B6E-AC57-4EC7-A4ED-45A8F494EAAC}" type="datetimeFigureOut">
              <a:rPr lang="vi-VN" smtClean="0"/>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B40588-9AA4-4EE8-A8F0-AB40AAF79670}" type="slidenum">
              <a:rPr lang="vi-VN" smtClean="0"/>
            </a:fld>
            <a:endParaRPr lang="vi-VN"/>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fld>
            <a:endParaRPr lang="vi-VN"/>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fld>
            <a:endParaRPr lang="vi-VN"/>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endParaRPr lang="en-US"/>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00" indent="0" algn="ctr">
              <a:buNone/>
              <a:defRPr>
                <a:solidFill>
                  <a:schemeClr val="tx1">
                    <a:tint val="75000"/>
                  </a:schemeClr>
                </a:solidFill>
              </a:defRPr>
            </a:lvl2pPr>
            <a:lvl3pPr marL="609600" indent="0" algn="ctr">
              <a:buNone/>
              <a:defRPr>
                <a:solidFill>
                  <a:schemeClr val="tx1">
                    <a:tint val="75000"/>
                  </a:schemeClr>
                </a:solidFill>
              </a:defRPr>
            </a:lvl3pPr>
            <a:lvl4pPr marL="914400" indent="0" algn="ctr">
              <a:buNone/>
              <a:defRPr>
                <a:solidFill>
                  <a:schemeClr val="tx1">
                    <a:tint val="75000"/>
                  </a:schemeClr>
                </a:solidFill>
              </a:defRPr>
            </a:lvl4pPr>
            <a:lvl5pPr marL="1219200" indent="0" algn="ctr">
              <a:buNone/>
              <a:defRPr>
                <a:solidFill>
                  <a:schemeClr val="tx1">
                    <a:tint val="75000"/>
                  </a:schemeClr>
                </a:solidFill>
              </a:defRPr>
            </a:lvl5pPr>
            <a:lvl6pPr marL="1524000" indent="0" algn="ctr">
              <a:buNone/>
              <a:defRPr>
                <a:solidFill>
                  <a:schemeClr val="tx1">
                    <a:tint val="75000"/>
                  </a:schemeClr>
                </a:solidFill>
              </a:defRPr>
            </a:lvl6pPr>
            <a:lvl7pPr marL="1828800" indent="0" algn="ctr">
              <a:buNone/>
              <a:defRPr>
                <a:solidFill>
                  <a:schemeClr val="tx1">
                    <a:tint val="75000"/>
                  </a:schemeClr>
                </a:solidFill>
              </a:defRPr>
            </a:lvl7pPr>
            <a:lvl8pPr marL="2133600" indent="0" algn="ctr">
              <a:buNone/>
              <a:defRPr>
                <a:solidFill>
                  <a:schemeClr val="tx1">
                    <a:tint val="75000"/>
                  </a:schemeClr>
                </a:solidFill>
              </a:defRPr>
            </a:lvl8pPr>
            <a:lvl9pPr marL="24384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5" b="1" cap="all"/>
            </a:lvl1pPr>
          </a:lstStyle>
          <a:p>
            <a:r>
              <a:rPr lang="en-US"/>
              <a:t>Click to edit Master title style</a:t>
            </a:r>
            <a:endParaRPr lang="en-US"/>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5">
                <a:solidFill>
                  <a:schemeClr val="tx1">
                    <a:tint val="75000"/>
                  </a:schemeClr>
                </a:solidFill>
              </a:defRPr>
            </a:lvl1pPr>
            <a:lvl2pPr marL="304800" indent="0">
              <a:buNone/>
              <a:defRPr sz="1200">
                <a:solidFill>
                  <a:schemeClr val="tx1">
                    <a:tint val="75000"/>
                  </a:schemeClr>
                </a:solidFill>
              </a:defRPr>
            </a:lvl2pPr>
            <a:lvl3pPr marL="609600" indent="0">
              <a:buNone/>
              <a:defRPr sz="1065">
                <a:solidFill>
                  <a:schemeClr val="tx1">
                    <a:tint val="75000"/>
                  </a:schemeClr>
                </a:solidFill>
              </a:defRPr>
            </a:lvl3pPr>
            <a:lvl4pPr marL="914400" indent="0">
              <a:buNone/>
              <a:defRPr sz="935">
                <a:solidFill>
                  <a:schemeClr val="tx1">
                    <a:tint val="75000"/>
                  </a:schemeClr>
                </a:solidFill>
              </a:defRPr>
            </a:lvl4pPr>
            <a:lvl5pPr marL="1219200" indent="0">
              <a:buNone/>
              <a:defRPr sz="935">
                <a:solidFill>
                  <a:schemeClr val="tx1">
                    <a:tint val="75000"/>
                  </a:schemeClr>
                </a:solidFill>
              </a:defRPr>
            </a:lvl5pPr>
            <a:lvl6pPr marL="1524000" indent="0">
              <a:buNone/>
              <a:defRPr sz="935">
                <a:solidFill>
                  <a:schemeClr val="tx1">
                    <a:tint val="75000"/>
                  </a:schemeClr>
                </a:solidFill>
              </a:defRPr>
            </a:lvl6pPr>
            <a:lvl7pPr marL="1828800" indent="0">
              <a:buNone/>
              <a:defRPr sz="935">
                <a:solidFill>
                  <a:schemeClr val="tx1">
                    <a:tint val="75000"/>
                  </a:schemeClr>
                </a:solidFill>
              </a:defRPr>
            </a:lvl7pPr>
            <a:lvl8pPr marL="2133600" indent="0">
              <a:buNone/>
              <a:defRPr sz="935">
                <a:solidFill>
                  <a:schemeClr val="tx1">
                    <a:tint val="75000"/>
                  </a:schemeClr>
                </a:solidFill>
              </a:defRPr>
            </a:lvl8pPr>
            <a:lvl9pPr marL="2438400" indent="0">
              <a:buNone/>
              <a:defRPr sz="935">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A94D1172-AA8B-471E-A40D-D9F554FA889F}" type="datetimeFigureOut">
              <a:rPr lang="en-US" smtClean="0"/>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F8D83294-65D8-49B0-9048-9A33BC896251}" type="slidenum">
              <a:rPr lang="en-US" smtClean="0"/>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endParaRPr lang="en-US"/>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5"/>
            </a:lvl1pPr>
            <a:lvl2pPr>
              <a:defRPr sz="1600"/>
            </a:lvl2pPr>
            <a:lvl3pPr>
              <a:defRPr sz="133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5"/>
            </a:lvl1pPr>
            <a:lvl2pPr>
              <a:defRPr sz="1600"/>
            </a:lvl2pPr>
            <a:lvl3pPr>
              <a:defRPr sz="133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00" indent="0">
              <a:buNone/>
              <a:defRPr sz="1335"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endParaRPr lang="en-US"/>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5"/>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00" indent="0">
              <a:buNone/>
              <a:defRPr sz="1335"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endParaRPr lang="en-US"/>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5"/>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endParaRPr lang="en-US"/>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5" b="1"/>
            </a:lvl1pPr>
          </a:lstStyle>
          <a:p>
            <a:r>
              <a:rPr lang="en-US"/>
              <a:t>Click to edit Master title style</a:t>
            </a:r>
            <a:endParaRPr lang="en-US"/>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5"/>
            </a:lvl1pPr>
            <a:lvl2pPr>
              <a:defRPr sz="1865"/>
            </a:lvl2pPr>
            <a:lvl3pPr>
              <a:defRPr sz="1600"/>
            </a:lvl3pPr>
            <a:lvl4pPr>
              <a:defRPr sz="1335"/>
            </a:lvl4pPr>
            <a:lvl5pPr>
              <a:defRPr sz="1335"/>
            </a:lvl5pPr>
            <a:lvl6pPr>
              <a:defRPr sz="1335"/>
            </a:lvl6pPr>
            <a:lvl7pPr>
              <a:defRPr sz="1335"/>
            </a:lvl7pPr>
            <a:lvl8pPr>
              <a:defRPr sz="1335"/>
            </a:lvl8pPr>
            <a:lvl9pPr>
              <a:defRPr sz="133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5"/>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endParaRPr lang="en-US"/>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5" b="1"/>
            </a:lvl1pPr>
          </a:lstStyle>
          <a:p>
            <a:r>
              <a:rPr lang="en-US"/>
              <a:t>Click to edit Master title style</a:t>
            </a:r>
            <a:endParaRPr lang="en-US"/>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5"/>
            </a:lvl1pPr>
            <a:lvl2pPr marL="304800" indent="0">
              <a:buNone/>
              <a:defRPr sz="1865"/>
            </a:lvl2pPr>
            <a:lvl3pPr marL="609600" indent="0">
              <a:buNone/>
              <a:defRPr sz="1600"/>
            </a:lvl3pPr>
            <a:lvl4pPr marL="914400" indent="0">
              <a:buNone/>
              <a:defRPr sz="1335"/>
            </a:lvl4pPr>
            <a:lvl5pPr marL="1219200" indent="0">
              <a:buNone/>
              <a:defRPr sz="1335"/>
            </a:lvl5pPr>
            <a:lvl6pPr marL="1524000" indent="0">
              <a:buNone/>
              <a:defRPr sz="1335"/>
            </a:lvl6pPr>
            <a:lvl7pPr marL="1828800" indent="0">
              <a:buNone/>
              <a:defRPr sz="1335"/>
            </a:lvl7pPr>
            <a:lvl8pPr marL="2133600" indent="0">
              <a:buNone/>
              <a:defRPr sz="1335"/>
            </a:lvl8pPr>
            <a:lvl9pPr marL="2438400" indent="0">
              <a:buNone/>
              <a:defRPr sz="1335"/>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5"/>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endParaRPr lang="en-US"/>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endParaRPr lang="en-US"/>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A94D1172-AA8B-471E-A40D-D9F554FA889F}" type="datetimeFigureOut">
              <a:rPr lang="en-US" smtClean="0"/>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F8D83294-65D8-49B0-9048-9A33BC896251}"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A94D1172-AA8B-471E-A40D-D9F554FA889F}"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8D83294-65D8-49B0-9048-9A33BC896251}"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A94D1172-AA8B-471E-A40D-D9F554FA889F}"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8D83294-65D8-49B0-9048-9A33BC896251}"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3" Type="http://schemas.openxmlformats.org/officeDocument/2006/relationships/theme" Target="../theme/theme2.xml"/><Relationship Id="rId12" Type="http://schemas.openxmlformats.org/officeDocument/2006/relationships/image" Target="../media/image1.png"/><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1.xml"/><Relationship Id="rId8" Type="http://schemas.openxmlformats.org/officeDocument/2006/relationships/slideLayout" Target="../slideLayouts/slideLayout30.xml"/><Relationship Id="rId7" Type="http://schemas.openxmlformats.org/officeDocument/2006/relationships/slideLayout" Target="../slideLayouts/slideLayout29.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3" Type="http://schemas.openxmlformats.org/officeDocument/2006/relationships/slideLayout" Target="../slideLayouts/slideLayout25.xml"/><Relationship Id="rId2" Type="http://schemas.openxmlformats.org/officeDocument/2006/relationships/slideLayout" Target="../slideLayouts/slideLayout24.xml"/><Relationship Id="rId13" Type="http://schemas.openxmlformats.org/officeDocument/2006/relationships/theme" Target="../theme/theme3.xml"/><Relationship Id="rId12" Type="http://schemas.openxmlformats.org/officeDocument/2006/relationships/image" Target="../media/image1.png"/><Relationship Id="rId11" Type="http://schemas.openxmlformats.org/officeDocument/2006/relationships/slideLayout" Target="../slideLayouts/slideLayout33.xml"/><Relationship Id="rId10" Type="http://schemas.openxmlformats.org/officeDocument/2006/relationships/slideLayout" Target="../slideLayouts/slideLayout32.xml"/><Relationship Id="rId1"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42.xml"/><Relationship Id="rId8" Type="http://schemas.openxmlformats.org/officeDocument/2006/relationships/slideLayout" Target="../slideLayouts/slideLayout41.xml"/><Relationship Id="rId7" Type="http://schemas.openxmlformats.org/officeDocument/2006/relationships/slideLayout" Target="../slideLayouts/slideLayout40.xml"/><Relationship Id="rId6" Type="http://schemas.openxmlformats.org/officeDocument/2006/relationships/slideLayout" Target="../slideLayouts/slideLayout39.xml"/><Relationship Id="rId5" Type="http://schemas.openxmlformats.org/officeDocument/2006/relationships/slideLayout" Target="../slideLayouts/slideLayout38.xml"/><Relationship Id="rId4" Type="http://schemas.openxmlformats.org/officeDocument/2006/relationships/slideLayout" Target="../slideLayouts/slideLayout37.xml"/><Relationship Id="rId3" Type="http://schemas.openxmlformats.org/officeDocument/2006/relationships/slideLayout" Target="../slideLayouts/slideLayout36.xml"/><Relationship Id="rId2" Type="http://schemas.openxmlformats.org/officeDocument/2006/relationships/slideLayout" Target="../slideLayouts/slideLayout35.xml"/><Relationship Id="rId14" Type="http://schemas.openxmlformats.org/officeDocument/2006/relationships/theme" Target="../theme/theme4.xml"/><Relationship Id="rId13" Type="http://schemas.openxmlformats.org/officeDocument/2006/relationships/image" Target="../media/image1.png"/><Relationship Id="rId12" Type="http://schemas.openxmlformats.org/officeDocument/2006/relationships/slideLayout" Target="../slideLayouts/slideLayout45.xml"/><Relationship Id="rId11" Type="http://schemas.openxmlformats.org/officeDocument/2006/relationships/slideLayout" Target="../slideLayouts/slideLayout44.xml"/><Relationship Id="rId10" Type="http://schemas.openxmlformats.org/officeDocument/2006/relationships/slideLayout" Target="../slideLayouts/slideLayout43.xml"/><Relationship Id="rId1"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54.xml"/><Relationship Id="rId8" Type="http://schemas.openxmlformats.org/officeDocument/2006/relationships/slideLayout" Target="../slideLayouts/slideLayout53.xml"/><Relationship Id="rId7" Type="http://schemas.openxmlformats.org/officeDocument/2006/relationships/slideLayout" Target="../slideLayouts/slideLayout52.xml"/><Relationship Id="rId6" Type="http://schemas.openxmlformats.org/officeDocument/2006/relationships/slideLayout" Target="../slideLayouts/slideLayout51.xml"/><Relationship Id="rId5" Type="http://schemas.openxmlformats.org/officeDocument/2006/relationships/slideLayout" Target="../slideLayouts/slideLayout50.xml"/><Relationship Id="rId4" Type="http://schemas.openxmlformats.org/officeDocument/2006/relationships/slideLayout" Target="../slideLayouts/slideLayout49.xml"/><Relationship Id="rId3" Type="http://schemas.openxmlformats.org/officeDocument/2006/relationships/slideLayout" Target="../slideLayouts/slideLayout48.xml"/><Relationship Id="rId2" Type="http://schemas.openxmlformats.org/officeDocument/2006/relationships/slideLayout" Target="../slideLayouts/slideLayout47.xml"/><Relationship Id="rId12" Type="http://schemas.openxmlformats.org/officeDocument/2006/relationships/theme" Target="../theme/theme5.xml"/><Relationship Id="rId11" Type="http://schemas.openxmlformats.org/officeDocument/2006/relationships/slideLayout" Target="../slideLayouts/slideLayout56.xml"/><Relationship Id="rId10" Type="http://schemas.openxmlformats.org/officeDocument/2006/relationships/slideLayout" Target="../slideLayouts/slideLayout55.xml"/><Relationship Id="rId1" Type="http://schemas.openxmlformats.org/officeDocument/2006/relationships/slideLayout" Target="../slideLayouts/slideLayout46.xml"/></Relationships>
</file>

<file path=ppt/slideMasters/_rels/slideMaster6.xml.rels><?xml version="1.0" encoding="UTF-8" standalone="yes"?>
<Relationships xmlns="http://schemas.openxmlformats.org/package/2006/relationships"><Relationship Id="rId9" Type="http://schemas.openxmlformats.org/officeDocument/2006/relationships/slideLayout" Target="../slideLayouts/slideLayout65.xml"/><Relationship Id="rId8" Type="http://schemas.openxmlformats.org/officeDocument/2006/relationships/slideLayout" Target="../slideLayouts/slideLayout64.xml"/><Relationship Id="rId7" Type="http://schemas.openxmlformats.org/officeDocument/2006/relationships/slideLayout" Target="../slideLayouts/slideLayout63.xml"/><Relationship Id="rId6" Type="http://schemas.openxmlformats.org/officeDocument/2006/relationships/slideLayout" Target="../slideLayouts/slideLayout62.xml"/><Relationship Id="rId5" Type="http://schemas.openxmlformats.org/officeDocument/2006/relationships/slideLayout" Target="../slideLayouts/slideLayout61.xml"/><Relationship Id="rId4" Type="http://schemas.openxmlformats.org/officeDocument/2006/relationships/slideLayout" Target="../slideLayouts/slideLayout60.xml"/><Relationship Id="rId3" Type="http://schemas.openxmlformats.org/officeDocument/2006/relationships/slideLayout" Target="../slideLayouts/slideLayout59.xml"/><Relationship Id="rId2" Type="http://schemas.openxmlformats.org/officeDocument/2006/relationships/slideLayout" Target="../slideLayouts/slideLayout58.xml"/><Relationship Id="rId12" Type="http://schemas.openxmlformats.org/officeDocument/2006/relationships/theme" Target="../theme/theme6.xml"/><Relationship Id="rId11" Type="http://schemas.openxmlformats.org/officeDocument/2006/relationships/slideLayout" Target="../slideLayouts/slideLayout67.xml"/><Relationship Id="rId10" Type="http://schemas.openxmlformats.org/officeDocument/2006/relationships/slideLayout" Target="../slideLayouts/slideLayout66.xml"/><Relationship Id="rId1"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Picture 9" descr="A round pink label with white text and a black background&#10;&#10;Description automatically generated"/>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649896" y="74013"/>
            <a:ext cx="1459927" cy="1459927"/>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fld>
            <a:endParaRPr lang="en-US"/>
          </a:p>
        </p:txBody>
      </p:sp>
      <p:pic>
        <p:nvPicPr>
          <p:cNvPr id="7" name="Picture 6" descr="A round pink label with white text and a black background&#10;&#10;Description automatically generated"/>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649896" y="74013"/>
            <a:ext cx="1459927" cy="1459927"/>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xStyles>
    <p:titleStyle>
      <a:lvl1pPr algn="ctr" defTabSz="609600" rtl="0" eaLnBrk="1" latinLnBrk="0" hangingPunct="1">
        <a:spcBef>
          <a:spcPct val="0"/>
        </a:spcBef>
        <a:buNone/>
        <a:defRPr sz="2935" kern="1200">
          <a:solidFill>
            <a:schemeClr val="tx1"/>
          </a:solidFill>
          <a:latin typeface="+mj-lt"/>
          <a:ea typeface="+mj-ea"/>
          <a:cs typeface="+mj-cs"/>
        </a:defRPr>
      </a:lvl1pPr>
    </p:titleStyle>
    <p:bodyStyle>
      <a:lvl1pPr marL="228600" indent="-228600" algn="l" defTabSz="609600" rtl="0" eaLnBrk="1" latinLnBrk="0" hangingPunct="1">
        <a:spcBef>
          <a:spcPct val="20000"/>
        </a:spcBef>
        <a:buFont typeface="Arial" panose="020B0604020202020204" pitchFamily="34" charset="0"/>
        <a:buChar char="•"/>
        <a:defRPr sz="2135" kern="1200">
          <a:solidFill>
            <a:schemeClr val="tx1"/>
          </a:solidFill>
          <a:latin typeface="+mn-lt"/>
          <a:ea typeface="+mn-ea"/>
          <a:cs typeface="+mn-cs"/>
        </a:defRPr>
      </a:lvl1pPr>
      <a:lvl2pPr marL="495300" indent="-190500" algn="l" defTabSz="609600" rtl="0" eaLnBrk="1" latinLnBrk="0" hangingPunct="1">
        <a:spcBef>
          <a:spcPct val="20000"/>
        </a:spcBef>
        <a:buFont typeface="Arial" panose="020B0604020202020204" pitchFamily="34" charset="0"/>
        <a:buChar char="–"/>
        <a:defRPr sz="1865" kern="1200">
          <a:solidFill>
            <a:schemeClr val="tx1"/>
          </a:solidFill>
          <a:latin typeface="+mn-lt"/>
          <a:ea typeface="+mn-ea"/>
          <a:cs typeface="+mn-cs"/>
        </a:defRPr>
      </a:lvl2pPr>
      <a:lvl3pPr marL="762000" indent="-152400" algn="l" defTabSz="6096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0668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4pPr>
      <a:lvl5pPr marL="13716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5pPr>
      <a:lvl6pPr marL="16764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6pPr>
      <a:lvl7pPr marL="19812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7pPr>
      <a:lvl8pPr marL="22860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8pPr>
      <a:lvl9pPr marL="25908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9pPr>
    </p:bodyStyle>
    <p:otherStyle>
      <a:defPPr>
        <a:defRPr lang="en-US"/>
      </a:defPPr>
      <a:lvl1pPr marL="0" algn="l" defTabSz="609600" rtl="0" eaLnBrk="1" latinLnBrk="0" hangingPunct="1">
        <a:defRPr sz="1200" kern="1200">
          <a:solidFill>
            <a:schemeClr val="tx1"/>
          </a:solidFill>
          <a:latin typeface="+mn-lt"/>
          <a:ea typeface="+mn-ea"/>
          <a:cs typeface="+mn-cs"/>
        </a:defRPr>
      </a:lvl1pPr>
      <a:lvl2pPr marL="304800" algn="l" defTabSz="609600" rtl="0" eaLnBrk="1" latinLnBrk="0" hangingPunct="1">
        <a:defRPr sz="1200" kern="1200">
          <a:solidFill>
            <a:schemeClr val="tx1"/>
          </a:solidFill>
          <a:latin typeface="+mn-lt"/>
          <a:ea typeface="+mn-ea"/>
          <a:cs typeface="+mn-cs"/>
        </a:defRPr>
      </a:lvl2pPr>
      <a:lvl3pPr marL="609600" algn="l" defTabSz="609600" rtl="0" eaLnBrk="1" latinLnBrk="0" hangingPunct="1">
        <a:defRPr sz="1200" kern="1200">
          <a:solidFill>
            <a:schemeClr val="tx1"/>
          </a:solidFill>
          <a:latin typeface="+mn-lt"/>
          <a:ea typeface="+mn-ea"/>
          <a:cs typeface="+mn-cs"/>
        </a:defRPr>
      </a:lvl3pPr>
      <a:lvl4pPr marL="914400" algn="l" defTabSz="609600" rtl="0" eaLnBrk="1" latinLnBrk="0" hangingPunct="1">
        <a:defRPr sz="1200" kern="1200">
          <a:solidFill>
            <a:schemeClr val="tx1"/>
          </a:solidFill>
          <a:latin typeface="+mn-lt"/>
          <a:ea typeface="+mn-ea"/>
          <a:cs typeface="+mn-cs"/>
        </a:defRPr>
      </a:lvl4pPr>
      <a:lvl5pPr marL="1219200" algn="l" defTabSz="609600" rtl="0" eaLnBrk="1" latinLnBrk="0" hangingPunct="1">
        <a:defRPr sz="1200" kern="1200">
          <a:solidFill>
            <a:schemeClr val="tx1"/>
          </a:solidFill>
          <a:latin typeface="+mn-lt"/>
          <a:ea typeface="+mn-ea"/>
          <a:cs typeface="+mn-cs"/>
        </a:defRPr>
      </a:lvl5pPr>
      <a:lvl6pPr marL="1524000" algn="l" defTabSz="609600" rtl="0" eaLnBrk="1" latinLnBrk="0" hangingPunct="1">
        <a:defRPr sz="1200" kern="1200">
          <a:solidFill>
            <a:schemeClr val="tx1"/>
          </a:solidFill>
          <a:latin typeface="+mn-lt"/>
          <a:ea typeface="+mn-ea"/>
          <a:cs typeface="+mn-cs"/>
        </a:defRPr>
      </a:lvl6pPr>
      <a:lvl7pPr marL="1828800" algn="l" defTabSz="609600" rtl="0" eaLnBrk="1" latinLnBrk="0" hangingPunct="1">
        <a:defRPr sz="1200" kern="1200">
          <a:solidFill>
            <a:schemeClr val="tx1"/>
          </a:solidFill>
          <a:latin typeface="+mn-lt"/>
          <a:ea typeface="+mn-ea"/>
          <a:cs typeface="+mn-cs"/>
        </a:defRPr>
      </a:lvl7pPr>
      <a:lvl8pPr marL="2133600" algn="l" defTabSz="609600" rtl="0" eaLnBrk="1" latinLnBrk="0" hangingPunct="1">
        <a:defRPr sz="1200" kern="1200">
          <a:solidFill>
            <a:schemeClr val="tx1"/>
          </a:solidFill>
          <a:latin typeface="+mn-lt"/>
          <a:ea typeface="+mn-ea"/>
          <a:cs typeface="+mn-cs"/>
        </a:defRPr>
      </a:lvl8pPr>
      <a:lvl9pPr marL="2438400" algn="l" defTabSz="60960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6"/>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pic>
        <p:nvPicPr>
          <p:cNvPr id="7" name="Picture 6" descr="A round pink label with white text and a black background&#10;&#10;Description automatically generated"/>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649896" y="74013"/>
            <a:ext cx="1459927" cy="1459927"/>
          </a:xfrm>
          <a:prstGeom prst="rect">
            <a:avLst/>
          </a:prstGeom>
        </p:spPr>
      </p:pic>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63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83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1035" algn="l" defTabSz="914400" rtl="0" eaLnBrk="1" latinLnBrk="0" hangingPunct="1">
        <a:defRPr sz="1800" kern="1200">
          <a:solidFill>
            <a:schemeClr val="tx1"/>
          </a:solidFill>
          <a:latin typeface="+mn-lt"/>
          <a:ea typeface="+mn-ea"/>
          <a:cs typeface="+mn-cs"/>
        </a:defRPr>
      </a:lvl8pPr>
      <a:lvl9pPr marL="3658235"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542068" y="0"/>
            <a:ext cx="1384068" cy="1384068"/>
          </a:xfrm>
          <a:prstGeom prst="rect">
            <a:avLst/>
          </a:prstGeom>
        </p:spPr>
      </p:pic>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392B6E-AC57-4EC7-A4ED-45A8F494EAAC}" type="datetimeFigureOut">
              <a:rPr lang="vi-VN" smtClean="0"/>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B40588-9AA4-4EE8-A8F0-AB40AAF79670}" type="slidenum">
              <a:rPr lang="vi-VN" smtClean="0"/>
            </a:fld>
            <a:endParaRPr lang="vi-VN"/>
          </a:p>
        </p:txBody>
      </p:sp>
    </p:spTree>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ADD"/>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ctr" defTabSz="609600" rtl="0" eaLnBrk="1" latinLnBrk="0" hangingPunct="1">
        <a:spcBef>
          <a:spcPct val="0"/>
        </a:spcBef>
        <a:buNone/>
        <a:defRPr sz="2935" kern="1200">
          <a:solidFill>
            <a:schemeClr val="tx1"/>
          </a:solidFill>
          <a:latin typeface="+mj-lt"/>
          <a:ea typeface="+mj-ea"/>
          <a:cs typeface="+mj-cs"/>
        </a:defRPr>
      </a:lvl1pPr>
    </p:titleStyle>
    <p:bodyStyle>
      <a:lvl1pPr marL="228600" indent="-228600" algn="l" defTabSz="609600" rtl="0" eaLnBrk="1" latinLnBrk="0" hangingPunct="1">
        <a:spcBef>
          <a:spcPct val="20000"/>
        </a:spcBef>
        <a:buFont typeface="Arial" panose="020B0604020202020204" pitchFamily="34" charset="0"/>
        <a:buChar char="•"/>
        <a:defRPr sz="2135" kern="1200">
          <a:solidFill>
            <a:schemeClr val="tx1"/>
          </a:solidFill>
          <a:latin typeface="+mn-lt"/>
          <a:ea typeface="+mn-ea"/>
          <a:cs typeface="+mn-cs"/>
        </a:defRPr>
      </a:lvl1pPr>
      <a:lvl2pPr marL="495300" indent="-190500" algn="l" defTabSz="609600" rtl="0" eaLnBrk="1" latinLnBrk="0" hangingPunct="1">
        <a:spcBef>
          <a:spcPct val="20000"/>
        </a:spcBef>
        <a:buFont typeface="Arial" panose="020B0604020202020204" pitchFamily="34" charset="0"/>
        <a:buChar char="–"/>
        <a:defRPr sz="1865" kern="1200">
          <a:solidFill>
            <a:schemeClr val="tx1"/>
          </a:solidFill>
          <a:latin typeface="+mn-lt"/>
          <a:ea typeface="+mn-ea"/>
          <a:cs typeface="+mn-cs"/>
        </a:defRPr>
      </a:lvl2pPr>
      <a:lvl3pPr marL="762000" indent="-152400" algn="l" defTabSz="6096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0668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4pPr>
      <a:lvl5pPr marL="13716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5pPr>
      <a:lvl6pPr marL="16764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6pPr>
      <a:lvl7pPr marL="19812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7pPr>
      <a:lvl8pPr marL="22860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8pPr>
      <a:lvl9pPr marL="25908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9pPr>
    </p:bodyStyle>
    <p:otherStyle>
      <a:defPPr>
        <a:defRPr lang="en-US"/>
      </a:defPPr>
      <a:lvl1pPr marL="0" algn="l" defTabSz="609600" rtl="0" eaLnBrk="1" latinLnBrk="0" hangingPunct="1">
        <a:defRPr sz="1200" kern="1200">
          <a:solidFill>
            <a:schemeClr val="tx1"/>
          </a:solidFill>
          <a:latin typeface="+mn-lt"/>
          <a:ea typeface="+mn-ea"/>
          <a:cs typeface="+mn-cs"/>
        </a:defRPr>
      </a:lvl1pPr>
      <a:lvl2pPr marL="304800" algn="l" defTabSz="609600" rtl="0" eaLnBrk="1" latinLnBrk="0" hangingPunct="1">
        <a:defRPr sz="1200" kern="1200">
          <a:solidFill>
            <a:schemeClr val="tx1"/>
          </a:solidFill>
          <a:latin typeface="+mn-lt"/>
          <a:ea typeface="+mn-ea"/>
          <a:cs typeface="+mn-cs"/>
        </a:defRPr>
      </a:lvl2pPr>
      <a:lvl3pPr marL="609600" algn="l" defTabSz="609600" rtl="0" eaLnBrk="1" latinLnBrk="0" hangingPunct="1">
        <a:defRPr sz="1200" kern="1200">
          <a:solidFill>
            <a:schemeClr val="tx1"/>
          </a:solidFill>
          <a:latin typeface="+mn-lt"/>
          <a:ea typeface="+mn-ea"/>
          <a:cs typeface="+mn-cs"/>
        </a:defRPr>
      </a:lvl3pPr>
      <a:lvl4pPr marL="914400" algn="l" defTabSz="609600" rtl="0" eaLnBrk="1" latinLnBrk="0" hangingPunct="1">
        <a:defRPr sz="1200" kern="1200">
          <a:solidFill>
            <a:schemeClr val="tx1"/>
          </a:solidFill>
          <a:latin typeface="+mn-lt"/>
          <a:ea typeface="+mn-ea"/>
          <a:cs typeface="+mn-cs"/>
        </a:defRPr>
      </a:lvl4pPr>
      <a:lvl5pPr marL="1219200" algn="l" defTabSz="609600" rtl="0" eaLnBrk="1" latinLnBrk="0" hangingPunct="1">
        <a:defRPr sz="1200" kern="1200">
          <a:solidFill>
            <a:schemeClr val="tx1"/>
          </a:solidFill>
          <a:latin typeface="+mn-lt"/>
          <a:ea typeface="+mn-ea"/>
          <a:cs typeface="+mn-cs"/>
        </a:defRPr>
      </a:lvl5pPr>
      <a:lvl6pPr marL="1524000" algn="l" defTabSz="609600" rtl="0" eaLnBrk="1" latinLnBrk="0" hangingPunct="1">
        <a:defRPr sz="1200" kern="1200">
          <a:solidFill>
            <a:schemeClr val="tx1"/>
          </a:solidFill>
          <a:latin typeface="+mn-lt"/>
          <a:ea typeface="+mn-ea"/>
          <a:cs typeface="+mn-cs"/>
        </a:defRPr>
      </a:lvl6pPr>
      <a:lvl7pPr marL="1828800" algn="l" defTabSz="609600" rtl="0" eaLnBrk="1" latinLnBrk="0" hangingPunct="1">
        <a:defRPr sz="1200" kern="1200">
          <a:solidFill>
            <a:schemeClr val="tx1"/>
          </a:solidFill>
          <a:latin typeface="+mn-lt"/>
          <a:ea typeface="+mn-ea"/>
          <a:cs typeface="+mn-cs"/>
        </a:defRPr>
      </a:lvl7pPr>
      <a:lvl8pPr marL="2133600" algn="l" defTabSz="609600" rtl="0" eaLnBrk="1" latinLnBrk="0" hangingPunct="1">
        <a:defRPr sz="1200" kern="1200">
          <a:solidFill>
            <a:schemeClr val="tx1"/>
          </a:solidFill>
          <a:latin typeface="+mn-lt"/>
          <a:ea typeface="+mn-ea"/>
          <a:cs typeface="+mn-cs"/>
        </a:defRPr>
      </a:lvl8pPr>
      <a:lvl9pPr marL="2438400" algn="l" defTabSz="60960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10.png"/><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7.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4.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1.png"/><Relationship Id="rId1" Type="http://schemas.openxmlformats.org/officeDocument/2006/relationships/image" Target="../media/image7.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2.png"/><Relationship Id="rId1" Type="http://schemas.openxmlformats.org/officeDocument/2006/relationships/image" Target="../media/image7.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3.png"/><Relationship Id="rId1" Type="http://schemas.openxmlformats.org/officeDocument/2006/relationships/image" Target="../media/image7.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4.png"/><Relationship Id="rId1" Type="http://schemas.openxmlformats.org/officeDocument/2006/relationships/image" Target="../media/image7.jpeg"/></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63.xml"/><Relationship Id="rId3" Type="http://schemas.openxmlformats.org/officeDocument/2006/relationships/image" Target="../media/image21.png"/><Relationship Id="rId2" Type="http://schemas.openxmlformats.org/officeDocument/2006/relationships/image" Target="../media/image36.svg"/><Relationship Id="rId1" Type="http://schemas.openxmlformats.org/officeDocument/2006/relationships/image" Target="../media/image35.pn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47.xml"/><Relationship Id="rId1" Type="http://schemas.openxmlformats.org/officeDocument/2006/relationships/image" Target="../media/image37.jpe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3.png"/><Relationship Id="rId1" Type="http://schemas.openxmlformats.org/officeDocument/2006/relationships/image" Target="../media/image12.jpe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4.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5.png"/><Relationship Id="rId1" Type="http://schemas.openxmlformats.org/officeDocument/2006/relationships/image" Target="../media/image7.jpeg"/></Relationships>
</file>

<file path=ppt/slides/_rels/slide6.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17.png"/><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image" Target="../media/image7.jpeg"/></Relationships>
</file>

<file path=ppt/slides/_rels/slide7.xml.rels><?xml version="1.0" encoding="UTF-8" standalone="yes"?>
<Relationships xmlns="http://schemas.openxmlformats.org/package/2006/relationships"><Relationship Id="rId5" Type="http://schemas.openxmlformats.org/officeDocument/2006/relationships/slideLayout" Target="../slideLayouts/slideLayout18.xml"/><Relationship Id="rId4" Type="http://schemas.openxmlformats.org/officeDocument/2006/relationships/image" Target="../media/image21.png"/><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image" Target="../media/image18.png"/></Relationships>
</file>

<file path=ppt/slides/_rels/slide8.xml.rels><?xml version="1.0" encoding="UTF-8" standalone="yes"?>
<Relationships xmlns="http://schemas.openxmlformats.org/package/2006/relationships"><Relationship Id="rId8" Type="http://schemas.openxmlformats.org/officeDocument/2006/relationships/slideLayout" Target="../slideLayouts/slideLayout24.xml"/><Relationship Id="rId7" Type="http://schemas.openxmlformats.org/officeDocument/2006/relationships/image" Target="../media/image28.svg"/><Relationship Id="rId6" Type="http://schemas.openxmlformats.org/officeDocument/2006/relationships/image" Target="../media/image27.png"/><Relationship Id="rId5" Type="http://schemas.openxmlformats.org/officeDocument/2006/relationships/image" Target="../media/image26.svg"/><Relationship Id="rId4" Type="http://schemas.openxmlformats.org/officeDocument/2006/relationships/image" Target="../media/image25.png"/><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image" Target="../media/image30.png"/><Relationship Id="rId1" Type="http://schemas.openxmlformats.org/officeDocument/2006/relationships/image" Target="../media/image29.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0000" b="-10000"/>
          </a:stretch>
        </a:blipFill>
        <a:effectLst/>
      </p:bgPr>
    </p:bg>
    <p:spTree>
      <p:nvGrpSpPr>
        <p:cNvPr id="1" name=""/>
        <p:cNvGrpSpPr/>
        <p:nvPr/>
      </p:nvGrpSpPr>
      <p:grpSpPr>
        <a:xfrm>
          <a:off x="0" y="0"/>
          <a:ext cx="0" cy="0"/>
          <a:chOff x="0" y="0"/>
          <a:chExt cx="0" cy="0"/>
        </a:xfrm>
      </p:grpSpPr>
      <p:sp>
        <p:nvSpPr>
          <p:cNvPr id="3" name="Cloud 3"/>
          <p:cNvSpPr/>
          <p:nvPr/>
        </p:nvSpPr>
        <p:spPr>
          <a:xfrm>
            <a:off x="238499" y="650618"/>
            <a:ext cx="11335288" cy="6437970"/>
          </a:xfrm>
          <a:prstGeom prst="cloud">
            <a:avLst/>
          </a:prstGeom>
          <a:solidFill>
            <a:sysClr val="window" lastClr="FFFFFF">
              <a:alpha val="79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7" name="Picture 6"/>
          <p:cNvPicPr>
            <a:picLocks noChangeAspect="1"/>
          </p:cNvPicPr>
          <p:nvPr/>
        </p:nvPicPr>
        <p:blipFill>
          <a:blip r:embed="rId2"/>
          <a:stretch>
            <a:fillRect/>
          </a:stretch>
        </p:blipFill>
        <p:spPr>
          <a:xfrm>
            <a:off x="3068053" y="1749509"/>
            <a:ext cx="6157494" cy="981541"/>
          </a:xfrm>
          <a:prstGeom prst="rect">
            <a:avLst/>
          </a:prstGeom>
        </p:spPr>
      </p:pic>
      <p:pic>
        <p:nvPicPr>
          <p:cNvPr id="10" name="Picture 9"/>
          <p:cNvPicPr>
            <a:picLocks noChangeAspect="1"/>
          </p:cNvPicPr>
          <p:nvPr/>
        </p:nvPicPr>
        <p:blipFill>
          <a:blip r:embed="rId3"/>
          <a:stretch>
            <a:fillRect/>
          </a:stretch>
        </p:blipFill>
        <p:spPr>
          <a:xfrm>
            <a:off x="1950360" y="3185065"/>
            <a:ext cx="8291279" cy="2194750"/>
          </a:xfrm>
          <a:prstGeom prst="rect">
            <a:avLst/>
          </a:prstGeom>
        </p:spPr>
      </p:pic>
      <p:pic>
        <p:nvPicPr>
          <p:cNvPr id="13" name="Picture 12"/>
          <p:cNvPicPr>
            <a:picLocks noChangeAspect="1"/>
          </p:cNvPicPr>
          <p:nvPr/>
        </p:nvPicPr>
        <p:blipFill>
          <a:blip r:embed="rId4"/>
          <a:stretch>
            <a:fillRect/>
          </a:stretch>
        </p:blipFill>
        <p:spPr>
          <a:xfrm>
            <a:off x="551596" y="2276806"/>
            <a:ext cx="2127688" cy="1146147"/>
          </a:xfrm>
          <a:prstGeom prst="rect">
            <a:avLst/>
          </a:prstGeom>
        </p:spPr>
      </p:pic>
      <p:pic>
        <p:nvPicPr>
          <p:cNvPr id="14" name="Picture 13" descr="A round pink label with white text and a black background&#10;&#10;Description automatically generated"/>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49896" y="74013"/>
            <a:ext cx="1459927" cy="1459927"/>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174404" y="1161011"/>
            <a:ext cx="10000211" cy="3539430"/>
          </a:xfrm>
          <a:prstGeom prst="rect">
            <a:avLst/>
          </a:prstGeom>
          <a:noFill/>
        </p:spPr>
        <p:txBody>
          <a:bodyPr wrap="square" rtlCol="0">
            <a:spAutoFit/>
          </a:bodyPr>
          <a:lstStyle/>
          <a:p>
            <a:pPr marL="0" marR="0" algn="just">
              <a:spcBef>
                <a:spcPts val="0"/>
              </a:spcBef>
              <a:spcAft>
                <a:spcPts val="0"/>
              </a:spcAft>
            </a:pPr>
            <a:r>
              <a:rPr lang="en-US" sz="2800" b="1" dirty="0" err="1">
                <a:solidFill>
                  <a:srgbClr val="FF0000"/>
                </a:solidFill>
                <a:effectLst/>
                <a:latin typeface="Cambria" panose="02040503050406030204" pitchFamily="18" charset="0"/>
                <a:ea typeface="Cambria" panose="02040503050406030204" pitchFamily="18" charset="0"/>
              </a:rPr>
              <a:t>Để</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bảo</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tồn</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cảnh</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quan</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thiên</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nhiên</a:t>
            </a:r>
            <a:r>
              <a:rPr lang="en-US" sz="2800" b="1" dirty="0">
                <a:solidFill>
                  <a:srgbClr val="FF0000"/>
                </a:solidFill>
                <a:effectLst/>
                <a:latin typeface="Cambria" panose="02040503050406030204" pitchFamily="18" charset="0"/>
                <a:ea typeface="Cambria" panose="02040503050406030204" pitchFamily="18" charset="0"/>
              </a:rPr>
              <a:t>, ta </a:t>
            </a:r>
            <a:r>
              <a:rPr lang="en-US" sz="2800" b="1" dirty="0" err="1">
                <a:solidFill>
                  <a:srgbClr val="FF0000"/>
                </a:solidFill>
                <a:effectLst/>
                <a:latin typeface="Cambria" panose="02040503050406030204" pitchFamily="18" charset="0"/>
                <a:ea typeface="Cambria" panose="02040503050406030204" pitchFamily="18" charset="0"/>
              </a:rPr>
              <a:t>có</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thể</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tập</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trung</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vào</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những</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việc</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đơn</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giản</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và</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thiết</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thực</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sau</a:t>
            </a:r>
            <a:r>
              <a:rPr lang="en-US" sz="2800" b="1" dirty="0">
                <a:solidFill>
                  <a:srgbClr val="FF0000"/>
                </a:solidFill>
                <a:effectLst/>
                <a:latin typeface="Cambria" panose="02040503050406030204" pitchFamily="18" charset="0"/>
                <a:ea typeface="Cambria" panose="02040503050406030204" pitchFamily="18" charset="0"/>
              </a:rPr>
              <a:t>:</a:t>
            </a:r>
            <a:endParaRPr lang="en-US" sz="2800" b="1" dirty="0">
              <a:solidFill>
                <a:srgbClr val="FF0000"/>
              </a:solidFill>
              <a:effectLst/>
              <a:latin typeface="Cambria" panose="02040503050406030204" pitchFamily="18" charset="0"/>
              <a:ea typeface="Cambria" panose="02040503050406030204" pitchFamily="18" charset="0"/>
            </a:endParaRPr>
          </a:p>
          <a:p>
            <a:pPr marL="0" marR="0" algn="just">
              <a:spcBef>
                <a:spcPts val="0"/>
              </a:spcBef>
              <a:spcAft>
                <a:spcPts val="0"/>
              </a:spcAft>
            </a:pPr>
            <a:r>
              <a:rPr lang="en-US" sz="2800" dirty="0">
                <a:solidFill>
                  <a:srgbClr val="FF0000"/>
                </a:solidFill>
                <a:effectLst/>
                <a:latin typeface="Cambria" panose="02040503050406030204" pitchFamily="18" charset="0"/>
                <a:ea typeface="Cambria" panose="02040503050406030204" pitchFamily="18" charset="0"/>
              </a:rPr>
              <a:t>1. </a:t>
            </a:r>
            <a:r>
              <a:rPr lang="en-US" sz="2800" dirty="0" err="1">
                <a:solidFill>
                  <a:srgbClr val="FF0000"/>
                </a:solidFill>
                <a:effectLst/>
                <a:latin typeface="Cambria" panose="02040503050406030204" pitchFamily="18" charset="0"/>
                <a:ea typeface="Cambria" panose="02040503050406030204" pitchFamily="18" charset="0"/>
              </a:rPr>
              <a:t>Học</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về</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thiên</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nhiên</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Tìm</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hiểu</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về</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các</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loài</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động</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thực</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vật</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trong</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vùng</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Khám</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phá</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các</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hệ</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sinh</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thái</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địa</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phương</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rừng</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sông</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hồ</a:t>
            </a:r>
            <a:r>
              <a:rPr lang="en-US" sz="2800" dirty="0">
                <a:solidFill>
                  <a:srgbClr val="FF0000"/>
                </a:solidFill>
                <a:effectLst/>
                <a:latin typeface="Cambria" panose="02040503050406030204" pitchFamily="18" charset="0"/>
                <a:ea typeface="Cambria" panose="02040503050406030204" pitchFamily="18" charset="0"/>
              </a:rPr>
              <a:t>).</a:t>
            </a:r>
            <a:endParaRPr lang="en-US" sz="2800" dirty="0">
              <a:solidFill>
                <a:srgbClr val="FF0000"/>
              </a:solidFill>
              <a:effectLst/>
              <a:latin typeface="Cambria" panose="02040503050406030204" pitchFamily="18" charset="0"/>
              <a:ea typeface="Cambria" panose="02040503050406030204" pitchFamily="18" charset="0"/>
            </a:endParaRPr>
          </a:p>
          <a:p>
            <a:pPr marL="0" marR="0" algn="just">
              <a:spcBef>
                <a:spcPts val="0"/>
              </a:spcBef>
              <a:spcAft>
                <a:spcPts val="0"/>
              </a:spcAft>
            </a:pPr>
            <a:r>
              <a:rPr lang="en-US" sz="2800" dirty="0">
                <a:solidFill>
                  <a:srgbClr val="FF0000"/>
                </a:solidFill>
                <a:effectLst/>
                <a:latin typeface="Cambria" panose="02040503050406030204" pitchFamily="18" charset="0"/>
                <a:ea typeface="Cambria" panose="02040503050406030204" pitchFamily="18" charset="0"/>
              </a:rPr>
              <a:t>2. </a:t>
            </a:r>
            <a:r>
              <a:rPr lang="en-US" sz="2800" dirty="0" err="1">
                <a:solidFill>
                  <a:srgbClr val="FF0000"/>
                </a:solidFill>
                <a:effectLst/>
                <a:latin typeface="Cambria" panose="02040503050406030204" pitchFamily="18" charset="0"/>
                <a:ea typeface="Cambria" panose="02040503050406030204" pitchFamily="18" charset="0"/>
              </a:rPr>
              <a:t>Tiết</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kiệm</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tài</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nguyên</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Tắt</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đèn</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và</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thiết</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bị</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điện</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khi</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không</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sử</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dụng</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Sử</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dụng</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nước</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tiết</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kiệm</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Tái</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sử</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dụng</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và</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tái</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chế</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đồ</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vật</a:t>
            </a:r>
            <a:r>
              <a:rPr lang="en-US" sz="2800" dirty="0">
                <a:solidFill>
                  <a:srgbClr val="FF0000"/>
                </a:solidFill>
                <a:effectLst/>
                <a:latin typeface="Cambria" panose="02040503050406030204" pitchFamily="18" charset="0"/>
                <a:ea typeface="Cambria" panose="02040503050406030204" pitchFamily="18" charset="0"/>
              </a:rPr>
              <a:t>.</a:t>
            </a:r>
            <a:endParaRPr lang="en-US" sz="2800" dirty="0">
              <a:solidFill>
                <a:srgbClr val="FF0000"/>
              </a:solidFill>
              <a:effectLst/>
              <a:latin typeface="Cambria" panose="02040503050406030204" pitchFamily="18" charset="0"/>
              <a:ea typeface="Cambria" panose="02040503050406030204" pitchFamily="18" charset="0"/>
            </a:endParaRPr>
          </a:p>
          <a:p>
            <a:pPr marL="0" marR="0" algn="just">
              <a:spcBef>
                <a:spcPts val="0"/>
              </a:spcBef>
              <a:spcAft>
                <a:spcPts val="0"/>
              </a:spcAft>
            </a:pPr>
            <a:r>
              <a:rPr lang="en-US" sz="2800" dirty="0">
                <a:solidFill>
                  <a:srgbClr val="FF0000"/>
                </a:solidFill>
                <a:effectLst/>
                <a:latin typeface="Cambria" panose="02040503050406030204" pitchFamily="18" charset="0"/>
                <a:ea typeface="Cambria" panose="02040503050406030204" pitchFamily="18" charset="0"/>
              </a:rPr>
              <a:t>3. </a:t>
            </a:r>
            <a:r>
              <a:rPr lang="en-US" sz="2800" dirty="0" err="1">
                <a:solidFill>
                  <a:srgbClr val="FF0000"/>
                </a:solidFill>
                <a:effectLst/>
                <a:latin typeface="Cambria" panose="02040503050406030204" pitchFamily="18" charset="0"/>
                <a:ea typeface="Cambria" panose="02040503050406030204" pitchFamily="18" charset="0"/>
              </a:rPr>
              <a:t>Giảm</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rác</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thải</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Phân</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loại</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rác</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tại</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nguồn</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Sử</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dụng</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túi</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vải</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thay</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túi</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nilon</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Tránh</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sử</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dụng</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đồ</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nhựa</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dùng</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một</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lần</a:t>
            </a:r>
            <a:r>
              <a:rPr lang="en-US" sz="2800" dirty="0">
                <a:solidFill>
                  <a:srgbClr val="FF0000"/>
                </a:solidFill>
                <a:effectLst/>
                <a:latin typeface="Cambria" panose="02040503050406030204" pitchFamily="18" charset="0"/>
                <a:ea typeface="Cambria" panose="02040503050406030204" pitchFamily="18" charset="0"/>
              </a:rPr>
              <a:t>.</a:t>
            </a:r>
            <a:endParaRPr lang="en-US" sz="2800" dirty="0">
              <a:solidFill>
                <a:srgbClr val="FF0000"/>
              </a:solidFill>
              <a:effectLst/>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174404" y="1161011"/>
            <a:ext cx="10000211" cy="3539430"/>
          </a:xfrm>
          <a:prstGeom prst="rect">
            <a:avLst/>
          </a:prstGeom>
          <a:noFill/>
        </p:spPr>
        <p:txBody>
          <a:bodyPr wrap="square" rtlCol="0">
            <a:spAutoFit/>
          </a:bodyPr>
          <a:lstStyle/>
          <a:p>
            <a:pPr lvl="0" algn="just"/>
            <a:r>
              <a:rPr lang="vi-VN" sz="2800" b="1" dirty="0">
                <a:solidFill>
                  <a:srgbClr val="FF0000"/>
                </a:solidFill>
                <a:latin typeface="Cambria" panose="02040503050406030204" pitchFamily="18" charset="0"/>
                <a:ea typeface="Cambria" panose="02040503050406030204" pitchFamily="18" charset="0"/>
              </a:rPr>
              <a:t>4. Trồng cây: </a:t>
            </a:r>
            <a:r>
              <a:rPr lang="vi-VN" sz="2800" dirty="0">
                <a:solidFill>
                  <a:srgbClr val="FF0000"/>
                </a:solidFill>
                <a:latin typeface="Cambria" panose="02040503050406030204" pitchFamily="18" charset="0"/>
                <a:ea typeface="Cambria" panose="02040503050406030204" pitchFamily="18" charset="0"/>
              </a:rPr>
              <a:t>Tham gia các hoạt động trồng cây ở trường và cộng đồng; Chăm sóc cây xanh tại nhà</a:t>
            </a:r>
            <a:endParaRPr lang="vi-VN" sz="2800" dirty="0">
              <a:solidFill>
                <a:srgbClr val="FF0000"/>
              </a:solidFill>
              <a:latin typeface="Cambria" panose="02040503050406030204" pitchFamily="18" charset="0"/>
              <a:ea typeface="Cambria" panose="02040503050406030204" pitchFamily="18" charset="0"/>
            </a:endParaRPr>
          </a:p>
          <a:p>
            <a:pPr lvl="0" algn="just"/>
            <a:r>
              <a:rPr lang="vi-VN" sz="2800" b="1" dirty="0">
                <a:solidFill>
                  <a:srgbClr val="FF0000"/>
                </a:solidFill>
                <a:latin typeface="Cambria" panose="02040503050406030204" pitchFamily="18" charset="0"/>
                <a:ea typeface="Cambria" panose="02040503050406030204" pitchFamily="18" charset="0"/>
              </a:rPr>
              <a:t>5. Bảo vệ động vật: </a:t>
            </a:r>
            <a:r>
              <a:rPr lang="vi-VN" sz="2800" dirty="0">
                <a:solidFill>
                  <a:srgbClr val="FF0000"/>
                </a:solidFill>
                <a:latin typeface="Cambria" panose="02040503050406030204" pitchFamily="18" charset="0"/>
                <a:ea typeface="Cambria" panose="02040503050406030204" pitchFamily="18" charset="0"/>
              </a:rPr>
              <a:t>Không săn bắt hoặc làm hại động vật hoang dã; Tôn trọng môi trường sống của động vật.</a:t>
            </a:r>
            <a:endParaRPr lang="vi-VN" sz="2800" dirty="0">
              <a:solidFill>
                <a:srgbClr val="FF0000"/>
              </a:solidFill>
              <a:latin typeface="Cambria" panose="02040503050406030204" pitchFamily="18" charset="0"/>
              <a:ea typeface="Cambria" panose="02040503050406030204" pitchFamily="18" charset="0"/>
            </a:endParaRPr>
          </a:p>
          <a:p>
            <a:pPr lvl="0" algn="just"/>
            <a:r>
              <a:rPr lang="vi-VN" sz="2800" dirty="0">
                <a:solidFill>
                  <a:srgbClr val="FF0000"/>
                </a:solidFill>
                <a:latin typeface="Cambria" panose="02040503050406030204" pitchFamily="18" charset="0"/>
                <a:ea typeface="Cambria" panose="02040503050406030204" pitchFamily="18" charset="0"/>
              </a:rPr>
              <a:t>6. Tham gia hoạt động cộng đồng: Dọn rác ở công viên, bãi biển; Tham gia các chiến dịch bảo vệ môi trường của trường.</a:t>
            </a:r>
            <a:endParaRPr lang="vi-VN" sz="2800" dirty="0">
              <a:solidFill>
                <a:srgbClr val="FF0000"/>
              </a:solidFill>
              <a:latin typeface="Cambria" panose="02040503050406030204" pitchFamily="18" charset="0"/>
              <a:ea typeface="Cambria" panose="02040503050406030204" pitchFamily="18" charset="0"/>
            </a:endParaRPr>
          </a:p>
          <a:p>
            <a:pPr lvl="0" algn="just"/>
            <a:r>
              <a:rPr lang="vi-VN" sz="2800" b="1" dirty="0">
                <a:solidFill>
                  <a:srgbClr val="FF0000"/>
                </a:solidFill>
                <a:latin typeface="Cambria" panose="02040503050406030204" pitchFamily="18" charset="0"/>
                <a:ea typeface="Cambria" panose="02040503050406030204" pitchFamily="18" charset="0"/>
              </a:rPr>
              <a:t>7. Tuyên truyền</a:t>
            </a:r>
            <a:r>
              <a:rPr lang="vi-VN" sz="2800" dirty="0">
                <a:solidFill>
                  <a:srgbClr val="FF0000"/>
                </a:solidFill>
                <a:latin typeface="Cambria" panose="02040503050406030204" pitchFamily="18" charset="0"/>
                <a:ea typeface="Cambria" panose="02040503050406030204" pitchFamily="18" charset="0"/>
              </a:rPr>
              <a:t>: Chia sẻ kiến thức về bảo tồn với bạn bè và gia đình; Làm poster hoặc áp phích về bảo vệ thiên nhiên.</a:t>
            </a:r>
            <a:endParaRPr lang="vi-VN" sz="2800" dirty="0">
              <a:solidFill>
                <a:srgbClr val="FF0000"/>
              </a:solidFill>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6000" r="-6000"/>
          </a:stretch>
        </a:blipFill>
        <a:effectLst/>
      </p:bgPr>
    </p:bg>
    <p:spTree>
      <p:nvGrpSpPr>
        <p:cNvPr id="1" name=""/>
        <p:cNvGrpSpPr/>
        <p:nvPr/>
      </p:nvGrpSpPr>
      <p:grpSpPr>
        <a:xfrm>
          <a:off x="0" y="0"/>
          <a:ext cx="0" cy="0"/>
          <a:chOff x="0" y="0"/>
          <a:chExt cx="0" cy="0"/>
        </a:xfrm>
      </p:grpSpPr>
      <p:sp>
        <p:nvSpPr>
          <p:cNvPr id="2" name="TextBox 1"/>
          <p:cNvSpPr txBox="1"/>
          <p:nvPr/>
        </p:nvSpPr>
        <p:spPr>
          <a:xfrm>
            <a:off x="3525520" y="2021840"/>
            <a:ext cx="5648960" cy="1754326"/>
          </a:xfrm>
          <a:prstGeom prst="rect">
            <a:avLst/>
          </a:prstGeom>
          <a:noFill/>
        </p:spPr>
        <p:txBody>
          <a:bodyPr wrap="square" rtlCol="0">
            <a:spAutoFit/>
          </a:bodyPr>
          <a:lstStyle/>
          <a:p>
            <a:pPr lvl="0" algn="ctr"/>
            <a:r>
              <a:rPr lang="vi-VN" sz="3600" b="1" dirty="0">
                <a:solidFill>
                  <a:prstClr val="white"/>
                </a:solidFill>
                <a:latin typeface="Calibri" panose="020F0502020204030204"/>
              </a:rPr>
              <a:t>Hoạt động 2: Đề xuất được một số biện pháp bảo tồn cảnh quan thiên nhiên</a:t>
            </a:r>
            <a:endParaRPr kumimoji="0" lang="en-US" sz="3600" b="1" i="0" u="none" strike="noStrike" kern="1200" cap="none" spc="0" normalizeH="0" baseline="0" noProof="0" dirty="0">
              <a:ln>
                <a:noFill/>
              </a:ln>
              <a:solidFill>
                <a:prstClr val="white"/>
              </a:solidFill>
              <a:effectLst/>
              <a:uLnTx/>
              <a:uFillTx/>
              <a:latin typeface="Calibri" panose="020F0502020204030204"/>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0000" b="-10000"/>
          </a:stretch>
        </a:blipFill>
        <a:effectLst/>
      </p:bgPr>
    </p:bg>
    <p:spTree>
      <p:nvGrpSpPr>
        <p:cNvPr id="1" name=""/>
        <p:cNvGrpSpPr/>
        <p:nvPr/>
      </p:nvGrpSpPr>
      <p:grpSpPr>
        <a:xfrm>
          <a:off x="0" y="0"/>
          <a:ext cx="0" cy="0"/>
          <a:chOff x="0" y="0"/>
          <a:chExt cx="0" cy="0"/>
        </a:xfrm>
      </p:grpSpPr>
      <p:sp>
        <p:nvSpPr>
          <p:cNvPr id="4" name="Hình chữ nhật: Góc Tròn 3"/>
          <p:cNvSpPr/>
          <p:nvPr/>
        </p:nvSpPr>
        <p:spPr>
          <a:xfrm>
            <a:off x="182880" y="335280"/>
            <a:ext cx="11826240" cy="6248400"/>
          </a:xfrm>
          <a:prstGeom prst="roundRect">
            <a:avLst>
              <a:gd name="adj" fmla="val 11357"/>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2"/>
          <p:cNvSpPr/>
          <p:nvPr/>
        </p:nvSpPr>
        <p:spPr>
          <a:xfrm>
            <a:off x="2495331" y="153364"/>
            <a:ext cx="7075389" cy="720396"/>
          </a:xfrm>
          <a:prstGeom prst="roundRect">
            <a:avLst/>
          </a:prstGeom>
          <a:solidFill>
            <a:srgbClr val="FED6C9"/>
          </a:solidFill>
          <a:ln w="3810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Sắm</a:t>
            </a:r>
            <a:r>
              <a:rPr kumimoji="0" lang="en-US" sz="4000" b="0" i="0"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0" i="0"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vai</a:t>
            </a:r>
            <a:r>
              <a:rPr kumimoji="0" lang="en-US" sz="4000" b="0" i="0"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0" i="0"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để</a:t>
            </a:r>
            <a:r>
              <a:rPr kumimoji="0" lang="en-US" sz="4000" b="0" i="0"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0" i="0"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xử</a:t>
            </a:r>
            <a:r>
              <a:rPr kumimoji="0" lang="en-US" sz="4000" b="0" i="0"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0" i="0"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lý</a:t>
            </a:r>
            <a:r>
              <a:rPr kumimoji="0" lang="en-US" sz="4000" b="0" i="0"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0" i="0"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tình</a:t>
            </a:r>
            <a:r>
              <a:rPr kumimoji="0" lang="en-US" sz="4000" b="0" i="0"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0" i="0"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huống</a:t>
            </a:r>
            <a:endParaRPr kumimoji="0" lang="vi-VN"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p:cNvPicPr>
            <a:picLocks noChangeAspect="1"/>
          </p:cNvPicPr>
          <p:nvPr/>
        </p:nvPicPr>
        <p:blipFill>
          <a:blip r:embed="rId2"/>
          <a:stretch>
            <a:fillRect/>
          </a:stretch>
        </p:blipFill>
        <p:spPr>
          <a:xfrm>
            <a:off x="398780" y="1731962"/>
            <a:ext cx="11417744" cy="2525078"/>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0000" b="-10000"/>
          </a:stretch>
        </a:blipFill>
        <a:effectLst/>
      </p:bgPr>
    </p:bg>
    <p:spTree>
      <p:nvGrpSpPr>
        <p:cNvPr id="1" name=""/>
        <p:cNvGrpSpPr/>
        <p:nvPr/>
      </p:nvGrpSpPr>
      <p:grpSpPr>
        <a:xfrm>
          <a:off x="0" y="0"/>
          <a:ext cx="0" cy="0"/>
          <a:chOff x="0" y="0"/>
          <a:chExt cx="0" cy="0"/>
        </a:xfrm>
      </p:grpSpPr>
      <p:sp>
        <p:nvSpPr>
          <p:cNvPr id="4" name="Hình chữ nhật: Góc Tròn 3"/>
          <p:cNvSpPr/>
          <p:nvPr/>
        </p:nvSpPr>
        <p:spPr>
          <a:xfrm>
            <a:off x="182880" y="335280"/>
            <a:ext cx="11826240" cy="6248400"/>
          </a:xfrm>
          <a:prstGeom prst="roundRect">
            <a:avLst>
              <a:gd name="adj" fmla="val 11357"/>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p:cNvPicPr>
            <a:picLocks noChangeAspect="1"/>
          </p:cNvPicPr>
          <p:nvPr/>
        </p:nvPicPr>
        <p:blipFill>
          <a:blip r:embed="rId2"/>
          <a:stretch>
            <a:fillRect/>
          </a:stretch>
        </p:blipFill>
        <p:spPr>
          <a:xfrm>
            <a:off x="431164" y="1974532"/>
            <a:ext cx="4694181" cy="2394268"/>
          </a:xfrm>
          <a:prstGeom prst="rect">
            <a:avLst/>
          </a:prstGeom>
        </p:spPr>
      </p:pic>
      <p:grpSp>
        <p:nvGrpSpPr>
          <p:cNvPr id="7" name="Group 6"/>
          <p:cNvGrpSpPr/>
          <p:nvPr/>
        </p:nvGrpSpPr>
        <p:grpSpPr>
          <a:xfrm>
            <a:off x="5425440" y="1602154"/>
            <a:ext cx="6238240" cy="3477846"/>
            <a:chOff x="1594337" y="1602154"/>
            <a:chExt cx="9003323" cy="3477846"/>
          </a:xfrm>
        </p:grpSpPr>
        <p:sp>
          <p:nvSpPr>
            <p:cNvPr id="8" name="Rounded Rectangle 8"/>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Rounded Rectangle 9"/>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dirty="0">
                  <a:solidFill>
                    <a:schemeClr val="tx1"/>
                  </a:solidFill>
                  <a:cs typeface="Calibri" panose="020F0502020204030204" pitchFamily="34" charset="0"/>
                </a:rPr>
                <a:t>Em sẽ khuyên các bạn không lên làm như vậy, vì lửa sẽ cháy lan sang đồi thông có thể gây cháy rừng.</a:t>
              </a:r>
              <a:endParaRPr lang="vi-VN" sz="2400" dirty="0">
                <a:solidFill>
                  <a:schemeClr val="tx1"/>
                </a:solidFill>
                <a:cs typeface="Calibri" panose="020F0502020204030204" pitchFamily="34" charset="0"/>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0000" b="-10000"/>
          </a:stretch>
        </a:blipFill>
        <a:effectLst/>
      </p:bgPr>
    </p:bg>
    <p:spTree>
      <p:nvGrpSpPr>
        <p:cNvPr id="1" name=""/>
        <p:cNvGrpSpPr/>
        <p:nvPr/>
      </p:nvGrpSpPr>
      <p:grpSpPr>
        <a:xfrm>
          <a:off x="0" y="0"/>
          <a:ext cx="0" cy="0"/>
          <a:chOff x="0" y="0"/>
          <a:chExt cx="0" cy="0"/>
        </a:xfrm>
      </p:grpSpPr>
      <p:sp>
        <p:nvSpPr>
          <p:cNvPr id="4" name="Hình chữ nhật: Góc Tròn 3"/>
          <p:cNvSpPr/>
          <p:nvPr/>
        </p:nvSpPr>
        <p:spPr>
          <a:xfrm>
            <a:off x="182880" y="335280"/>
            <a:ext cx="11826240" cy="6248400"/>
          </a:xfrm>
          <a:prstGeom prst="roundRect">
            <a:avLst>
              <a:gd name="adj" fmla="val 11357"/>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 name="Group 6"/>
          <p:cNvGrpSpPr/>
          <p:nvPr/>
        </p:nvGrpSpPr>
        <p:grpSpPr>
          <a:xfrm>
            <a:off x="5425440" y="1602154"/>
            <a:ext cx="6512560" cy="3477846"/>
            <a:chOff x="1594337" y="1602154"/>
            <a:chExt cx="9003323" cy="3477846"/>
          </a:xfrm>
        </p:grpSpPr>
        <p:sp>
          <p:nvSpPr>
            <p:cNvPr id="8" name="Rounded Rectangle 8"/>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 name="Rounded Rectangle 9"/>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Calibri" panose="020F0502020204030204" pitchFamily="34" charset="0"/>
                </a:rPr>
                <a:t>Em sẽ nhắc nhở các bạn lên dọn rác vào thùng rác của khu bảo tồn, hoặc cho vào túi để mang đến chỗ để rác đúng nơi quy định,…. </a:t>
              </a:r>
              <a:endParaRPr kumimoji="0" lang="vi-VN" sz="2000" b="0" i="0" u="none" strike="noStrike" kern="1200" cap="none" spc="0" normalizeH="0" baseline="0" noProof="0" dirty="0">
                <a:ln>
                  <a:noFill/>
                </a:ln>
                <a:solidFill>
                  <a:prstClr val="black"/>
                </a:solidFill>
                <a:effectLst/>
                <a:uLnTx/>
                <a:uFillTx/>
                <a:latin typeface="Arial" panose="020B0604020202020204" pitchFamily="34" charset="0"/>
                <a:ea typeface="+mn-ea"/>
                <a:cs typeface="Calibri" panose="020F0502020204030204" pitchFamily="34" charset="0"/>
              </a:endParaRPr>
            </a:p>
          </p:txBody>
        </p:sp>
      </p:grpSp>
      <p:pic>
        <p:nvPicPr>
          <p:cNvPr id="3" name="Picture 2"/>
          <p:cNvPicPr>
            <a:picLocks noChangeAspect="1"/>
          </p:cNvPicPr>
          <p:nvPr/>
        </p:nvPicPr>
        <p:blipFill>
          <a:blip r:embed="rId2"/>
          <a:stretch>
            <a:fillRect/>
          </a:stretch>
        </p:blipFill>
        <p:spPr>
          <a:xfrm>
            <a:off x="392112" y="2346325"/>
            <a:ext cx="4905375" cy="196215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0000" b="-10000"/>
          </a:stretch>
        </a:blipFill>
        <a:effectLst/>
      </p:bgPr>
    </p:bg>
    <p:spTree>
      <p:nvGrpSpPr>
        <p:cNvPr id="1" name=""/>
        <p:cNvGrpSpPr/>
        <p:nvPr/>
      </p:nvGrpSpPr>
      <p:grpSpPr>
        <a:xfrm>
          <a:off x="0" y="0"/>
          <a:ext cx="0" cy="0"/>
          <a:chOff x="0" y="0"/>
          <a:chExt cx="0" cy="0"/>
        </a:xfrm>
      </p:grpSpPr>
      <p:sp>
        <p:nvSpPr>
          <p:cNvPr id="4" name="Hình chữ nhật: Góc Tròn 3"/>
          <p:cNvSpPr/>
          <p:nvPr/>
        </p:nvSpPr>
        <p:spPr>
          <a:xfrm>
            <a:off x="182880" y="335280"/>
            <a:ext cx="11826240" cy="6248400"/>
          </a:xfrm>
          <a:prstGeom prst="roundRect">
            <a:avLst>
              <a:gd name="adj" fmla="val 11357"/>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2"/>
          <p:cNvSpPr/>
          <p:nvPr/>
        </p:nvSpPr>
        <p:spPr>
          <a:xfrm>
            <a:off x="1351280" y="153364"/>
            <a:ext cx="9408159" cy="1187756"/>
          </a:xfrm>
          <a:prstGeom prst="roundRect">
            <a:avLst/>
          </a:prstGeom>
          <a:solidFill>
            <a:srgbClr val="FED6C9"/>
          </a:solidFill>
          <a:ln w="3810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36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ea typeface="Calibri" panose="020F0502020204030204" pitchFamily="34" charset="0"/>
                <a:cs typeface="Calibri" panose="020F0502020204030204" pitchFamily="34" charset="0"/>
              </a:rPr>
              <a:t>Thảo</a:t>
            </a:r>
            <a:r>
              <a:rPr lang="en-US" sz="36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ea typeface="Calibri" panose="020F0502020204030204" pitchFamily="34" charset="0"/>
                <a:cs typeface="Calibri" panose="020F0502020204030204" pitchFamily="34" charset="0"/>
              </a:rPr>
              <a:t>luận</a:t>
            </a:r>
            <a:r>
              <a:rPr lang="en-US" sz="36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ea typeface="Calibri" panose="020F0502020204030204" pitchFamily="34" charset="0"/>
                <a:cs typeface="Calibri" panose="020F0502020204030204" pitchFamily="34" charset="0"/>
              </a:rPr>
              <a:t>đề</a:t>
            </a:r>
            <a:r>
              <a:rPr lang="en-US" sz="36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ea typeface="Calibri" panose="020F0502020204030204" pitchFamily="34" charset="0"/>
                <a:cs typeface="Calibri" panose="020F0502020204030204" pitchFamily="34" charset="0"/>
              </a:rPr>
              <a:t>xuất</a:t>
            </a:r>
            <a:r>
              <a:rPr lang="en-US" sz="36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ea typeface="Calibri" panose="020F0502020204030204" pitchFamily="34" charset="0"/>
                <a:cs typeface="Calibri" panose="020F0502020204030204" pitchFamily="34" charset="0"/>
              </a:rPr>
              <a:t>các</a:t>
            </a:r>
            <a:r>
              <a:rPr lang="en-US" sz="36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ea typeface="Calibri" panose="020F0502020204030204" pitchFamily="34" charset="0"/>
                <a:cs typeface="Calibri" panose="020F0502020204030204" pitchFamily="34" charset="0"/>
              </a:rPr>
              <a:t>biện</a:t>
            </a:r>
            <a:r>
              <a:rPr lang="en-US" sz="36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ea typeface="Calibri" panose="020F0502020204030204" pitchFamily="34" charset="0"/>
                <a:cs typeface="Calibri" panose="020F0502020204030204" pitchFamily="34" charset="0"/>
              </a:rPr>
              <a:t>pháp</a:t>
            </a:r>
            <a:r>
              <a:rPr lang="en-US" sz="36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ea typeface="Calibri" panose="020F0502020204030204" pitchFamily="34" charset="0"/>
                <a:cs typeface="Calibri" panose="020F0502020204030204" pitchFamily="34" charset="0"/>
              </a:rPr>
              <a:t>bảo</a:t>
            </a:r>
            <a:r>
              <a:rPr lang="en-US" sz="36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ea typeface="Calibri" panose="020F0502020204030204" pitchFamily="34" charset="0"/>
                <a:cs typeface="Calibri" panose="020F0502020204030204" pitchFamily="34" charset="0"/>
              </a:rPr>
              <a:t>tồn</a:t>
            </a:r>
            <a:r>
              <a:rPr lang="en-US" sz="36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ea typeface="Calibri" panose="020F0502020204030204" pitchFamily="34" charset="0"/>
                <a:cs typeface="Calibri" panose="020F0502020204030204" pitchFamily="34" charset="0"/>
              </a:rPr>
              <a:t>cảnh</a:t>
            </a:r>
            <a:r>
              <a:rPr lang="en-US" sz="36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ea typeface="Calibri" panose="020F0502020204030204" pitchFamily="34" charset="0"/>
                <a:cs typeface="Calibri" panose="020F0502020204030204" pitchFamily="34" charset="0"/>
              </a:rPr>
              <a:t>quan</a:t>
            </a:r>
            <a:r>
              <a:rPr lang="en-US" sz="36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ea typeface="Calibri" panose="020F0502020204030204" pitchFamily="34" charset="0"/>
                <a:cs typeface="Calibri" panose="020F0502020204030204" pitchFamily="34" charset="0"/>
              </a:rPr>
              <a:t>thiên</a:t>
            </a:r>
            <a:r>
              <a:rPr lang="en-US" sz="36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ea typeface="Calibri" panose="020F0502020204030204" pitchFamily="34" charset="0"/>
                <a:cs typeface="Calibri" panose="020F0502020204030204" pitchFamily="34" charset="0"/>
              </a:rPr>
              <a:t>nhiên</a:t>
            </a:r>
            <a:r>
              <a:rPr lang="en-US" sz="3600" dirty="0">
                <a:solidFill>
                  <a:prstClr val="black"/>
                </a:solidFill>
                <a:latin typeface="Calibri" panose="020F0502020204030204" pitchFamily="34" charset="0"/>
                <a:ea typeface="Calibri" panose="020F0502020204030204" pitchFamily="34" charset="0"/>
                <a:cs typeface="Calibri" panose="020F0502020204030204" pitchFamily="34" charset="0"/>
              </a:rPr>
              <a:t>.</a:t>
            </a:r>
            <a:endPar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p:cNvPicPr>
            <a:picLocks noChangeAspect="1"/>
          </p:cNvPicPr>
          <p:nvPr/>
        </p:nvPicPr>
        <p:blipFill>
          <a:blip r:embed="rId2"/>
          <a:stretch>
            <a:fillRect/>
          </a:stretch>
        </p:blipFill>
        <p:spPr>
          <a:xfrm>
            <a:off x="515620" y="1811337"/>
            <a:ext cx="11201400" cy="374332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75C8CB"/>
        </a:solidFill>
        <a:effectLst/>
      </p:bgPr>
    </p:bg>
    <p:spTree>
      <p:nvGrpSpPr>
        <p:cNvPr id="1" name=""/>
        <p:cNvGrpSpPr/>
        <p:nvPr/>
      </p:nvGrpSpPr>
      <p:grpSpPr>
        <a:xfrm>
          <a:off x="0" y="0"/>
          <a:ext cx="0" cy="0"/>
          <a:chOff x="0" y="0"/>
          <a:chExt cx="0" cy="0"/>
        </a:xfrm>
      </p:grpSpPr>
      <p:sp>
        <p:nvSpPr>
          <p:cNvPr id="13" name="Freeform 3"/>
          <p:cNvSpPr/>
          <p:nvPr/>
        </p:nvSpPr>
        <p:spPr>
          <a:xfrm rot="1029151">
            <a:off x="-475556" y="2105803"/>
            <a:ext cx="12419858" cy="7949659"/>
          </a:xfrm>
          <a:custGeom>
            <a:avLst/>
            <a:gdLst/>
            <a:ahLst/>
            <a:cxnLst/>
            <a:rect l="l" t="t" r="r" b="b"/>
            <a:pathLst>
              <a:path w="18459568" h="12229464">
                <a:moveTo>
                  <a:pt x="0" y="0"/>
                </a:moveTo>
                <a:lnTo>
                  <a:pt x="18459568" y="0"/>
                </a:lnTo>
                <a:lnTo>
                  <a:pt x="18459568" y="12229463"/>
                </a:lnTo>
                <a:lnTo>
                  <a:pt x="0" y="12229463"/>
                </a:lnTo>
                <a:lnTo>
                  <a:pt x="0" y="0"/>
                </a:lnTo>
                <a:close/>
              </a:path>
            </a:pathLst>
          </a:custGeom>
          <a:blipFill>
            <a:blip r:embed="rId1">
              <a:alphaModFix amt="43999"/>
              <a:extLst>
                <a:ext uri="{96DAC541-7B7A-43D3-8B79-37D633B846F1}">
                  <asvg:svgBlip xmlns:asvg="http://schemas.microsoft.com/office/drawing/2016/SVG/main" r:embed="rId2"/>
                </a:ext>
              </a:extLst>
            </a:blip>
            <a:stretch>
              <a:fillRect/>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 name="Group 9"/>
          <p:cNvGrpSpPr/>
          <p:nvPr/>
        </p:nvGrpSpPr>
        <p:grpSpPr>
          <a:xfrm>
            <a:off x="1271124" y="760224"/>
            <a:ext cx="10305930" cy="5337552"/>
            <a:chOff x="3640057" y="1280256"/>
            <a:chExt cx="11961533" cy="8006328"/>
          </a:xfrm>
        </p:grpSpPr>
        <p:grpSp>
          <p:nvGrpSpPr>
            <p:cNvPr id="3" name="Group 3"/>
            <p:cNvGrpSpPr/>
            <p:nvPr/>
          </p:nvGrpSpPr>
          <p:grpSpPr>
            <a:xfrm>
              <a:off x="3640057" y="1280256"/>
              <a:ext cx="11961533" cy="8006328"/>
              <a:chOff x="0" y="0"/>
              <a:chExt cx="24372769" cy="22537495"/>
            </a:xfrm>
          </p:grpSpPr>
          <p:sp>
            <p:nvSpPr>
              <p:cNvPr id="4" name="Freeform 4"/>
              <p:cNvSpPr/>
              <p:nvPr/>
            </p:nvSpPr>
            <p:spPr>
              <a:xfrm>
                <a:off x="72390" y="72390"/>
                <a:ext cx="24227990" cy="22392716"/>
              </a:xfrm>
              <a:custGeom>
                <a:avLst/>
                <a:gdLst/>
                <a:ahLst/>
                <a:cxnLst/>
                <a:rect l="l" t="t" r="r" b="b"/>
                <a:pathLst>
                  <a:path w="24227990" h="22392716">
                    <a:moveTo>
                      <a:pt x="0" y="0"/>
                    </a:moveTo>
                    <a:lnTo>
                      <a:pt x="24227990" y="0"/>
                    </a:lnTo>
                    <a:lnTo>
                      <a:pt x="24227990" y="22392716"/>
                    </a:lnTo>
                    <a:lnTo>
                      <a:pt x="0" y="22392716"/>
                    </a:lnTo>
                    <a:lnTo>
                      <a:pt x="0" y="0"/>
                    </a:lnTo>
                    <a:close/>
                  </a:path>
                </a:pathLst>
              </a:custGeom>
              <a:solidFill>
                <a:srgbClr val="C0D6E2"/>
              </a:solidFill>
              <a:ln>
                <a:solidFill>
                  <a:srgbClr val="C0D6E2"/>
                </a:solidFill>
              </a:ln>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reeform 5"/>
              <p:cNvSpPr/>
              <p:nvPr/>
            </p:nvSpPr>
            <p:spPr>
              <a:xfrm>
                <a:off x="0" y="0"/>
                <a:ext cx="24372770" cy="22537496"/>
              </a:xfrm>
              <a:custGeom>
                <a:avLst/>
                <a:gdLst/>
                <a:ahLst/>
                <a:cxnLst/>
                <a:rect l="l" t="t" r="r" b="b"/>
                <a:pathLst>
                  <a:path w="24372770" h="22537496">
                    <a:moveTo>
                      <a:pt x="24227989" y="22392715"/>
                    </a:moveTo>
                    <a:lnTo>
                      <a:pt x="24372770" y="22392715"/>
                    </a:lnTo>
                    <a:lnTo>
                      <a:pt x="24372770" y="22537496"/>
                    </a:lnTo>
                    <a:lnTo>
                      <a:pt x="24227989" y="22537496"/>
                    </a:lnTo>
                    <a:lnTo>
                      <a:pt x="24227989" y="22392715"/>
                    </a:lnTo>
                    <a:close/>
                    <a:moveTo>
                      <a:pt x="0" y="144780"/>
                    </a:moveTo>
                    <a:lnTo>
                      <a:pt x="144780" y="144780"/>
                    </a:lnTo>
                    <a:lnTo>
                      <a:pt x="144780" y="22392715"/>
                    </a:lnTo>
                    <a:lnTo>
                      <a:pt x="0" y="22392715"/>
                    </a:lnTo>
                    <a:lnTo>
                      <a:pt x="0" y="144780"/>
                    </a:lnTo>
                    <a:close/>
                    <a:moveTo>
                      <a:pt x="0" y="22392715"/>
                    </a:moveTo>
                    <a:lnTo>
                      <a:pt x="144780" y="22392715"/>
                    </a:lnTo>
                    <a:lnTo>
                      <a:pt x="144780" y="22537496"/>
                    </a:lnTo>
                    <a:lnTo>
                      <a:pt x="0" y="22537496"/>
                    </a:lnTo>
                    <a:lnTo>
                      <a:pt x="0" y="22392715"/>
                    </a:lnTo>
                    <a:close/>
                    <a:moveTo>
                      <a:pt x="24227989" y="144780"/>
                    </a:moveTo>
                    <a:lnTo>
                      <a:pt x="24372770" y="144780"/>
                    </a:lnTo>
                    <a:lnTo>
                      <a:pt x="24372770" y="22392715"/>
                    </a:lnTo>
                    <a:lnTo>
                      <a:pt x="24227989" y="22392715"/>
                    </a:lnTo>
                    <a:lnTo>
                      <a:pt x="24227989" y="144780"/>
                    </a:lnTo>
                    <a:close/>
                    <a:moveTo>
                      <a:pt x="144780" y="22392715"/>
                    </a:moveTo>
                    <a:lnTo>
                      <a:pt x="24227989" y="22392715"/>
                    </a:lnTo>
                    <a:lnTo>
                      <a:pt x="24227989" y="22537496"/>
                    </a:lnTo>
                    <a:lnTo>
                      <a:pt x="144780" y="22537496"/>
                    </a:lnTo>
                    <a:lnTo>
                      <a:pt x="144780" y="22392715"/>
                    </a:lnTo>
                    <a:close/>
                    <a:moveTo>
                      <a:pt x="24227989" y="0"/>
                    </a:moveTo>
                    <a:lnTo>
                      <a:pt x="24372770" y="0"/>
                    </a:lnTo>
                    <a:lnTo>
                      <a:pt x="24372770" y="144780"/>
                    </a:lnTo>
                    <a:lnTo>
                      <a:pt x="24227989" y="144780"/>
                    </a:lnTo>
                    <a:lnTo>
                      <a:pt x="24227989" y="0"/>
                    </a:lnTo>
                    <a:close/>
                    <a:moveTo>
                      <a:pt x="0" y="0"/>
                    </a:moveTo>
                    <a:lnTo>
                      <a:pt x="144780" y="0"/>
                    </a:lnTo>
                    <a:lnTo>
                      <a:pt x="144780" y="144780"/>
                    </a:lnTo>
                    <a:lnTo>
                      <a:pt x="0" y="144780"/>
                    </a:lnTo>
                    <a:lnTo>
                      <a:pt x="0" y="0"/>
                    </a:lnTo>
                    <a:close/>
                    <a:moveTo>
                      <a:pt x="144780" y="0"/>
                    </a:moveTo>
                    <a:lnTo>
                      <a:pt x="24227989" y="0"/>
                    </a:lnTo>
                    <a:lnTo>
                      <a:pt x="24227989" y="144780"/>
                    </a:lnTo>
                    <a:lnTo>
                      <a:pt x="144780" y="144780"/>
                    </a:lnTo>
                    <a:lnTo>
                      <a:pt x="144780" y="0"/>
                    </a:lnTo>
                    <a:close/>
                  </a:path>
                </a:pathLst>
              </a:custGeom>
              <a:solidFill>
                <a:srgbClr val="000000"/>
              </a:solid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 name="Group 6"/>
            <p:cNvGrpSpPr/>
            <p:nvPr/>
          </p:nvGrpSpPr>
          <p:grpSpPr>
            <a:xfrm>
              <a:off x="4108467" y="1638300"/>
              <a:ext cx="11055334" cy="7442323"/>
              <a:chOff x="-24089" y="0"/>
              <a:chExt cx="29339626" cy="19751097"/>
            </a:xfrm>
          </p:grpSpPr>
          <p:sp>
            <p:nvSpPr>
              <p:cNvPr id="7" name="Freeform 7"/>
              <p:cNvSpPr/>
              <p:nvPr/>
            </p:nvSpPr>
            <p:spPr>
              <a:xfrm>
                <a:off x="-24089" y="70389"/>
                <a:ext cx="29339626" cy="19606317"/>
              </a:xfrm>
              <a:custGeom>
                <a:avLst/>
                <a:gdLst/>
                <a:ahLst/>
                <a:cxnLst/>
                <a:rect l="l" t="t" r="r" b="b"/>
                <a:pathLst>
                  <a:path w="21305457" h="19606317">
                    <a:moveTo>
                      <a:pt x="0" y="0"/>
                    </a:moveTo>
                    <a:lnTo>
                      <a:pt x="21305457" y="0"/>
                    </a:lnTo>
                    <a:lnTo>
                      <a:pt x="21305457" y="19606317"/>
                    </a:lnTo>
                    <a:lnTo>
                      <a:pt x="0" y="19606317"/>
                    </a:lnTo>
                    <a:lnTo>
                      <a:pt x="0" y="0"/>
                    </a:lnTo>
                    <a:close/>
                  </a:path>
                </a:pathLst>
              </a:custGeom>
              <a:solidFill>
                <a:srgbClr val="FFFFFF"/>
              </a:solid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Freeform 8"/>
              <p:cNvSpPr/>
              <p:nvPr/>
            </p:nvSpPr>
            <p:spPr>
              <a:xfrm>
                <a:off x="0" y="0"/>
                <a:ext cx="29315534" cy="19751097"/>
              </a:xfrm>
              <a:custGeom>
                <a:avLst/>
                <a:gdLst/>
                <a:ahLst/>
                <a:cxnLst/>
                <a:rect l="l" t="t" r="r" b="b"/>
                <a:pathLst>
                  <a:path w="21450236" h="19751097">
                    <a:moveTo>
                      <a:pt x="21305458" y="19606316"/>
                    </a:moveTo>
                    <a:lnTo>
                      <a:pt x="21450236" y="19606316"/>
                    </a:lnTo>
                    <a:lnTo>
                      <a:pt x="21450236" y="19751097"/>
                    </a:lnTo>
                    <a:lnTo>
                      <a:pt x="21305458" y="19751097"/>
                    </a:lnTo>
                    <a:lnTo>
                      <a:pt x="21305458" y="19606316"/>
                    </a:lnTo>
                    <a:close/>
                    <a:moveTo>
                      <a:pt x="0" y="144780"/>
                    </a:moveTo>
                    <a:lnTo>
                      <a:pt x="144780" y="144780"/>
                    </a:lnTo>
                    <a:lnTo>
                      <a:pt x="144780" y="19606316"/>
                    </a:lnTo>
                    <a:lnTo>
                      <a:pt x="0" y="19606316"/>
                    </a:lnTo>
                    <a:lnTo>
                      <a:pt x="0" y="144780"/>
                    </a:lnTo>
                    <a:close/>
                    <a:moveTo>
                      <a:pt x="0" y="19606316"/>
                    </a:moveTo>
                    <a:lnTo>
                      <a:pt x="144780" y="19606316"/>
                    </a:lnTo>
                    <a:lnTo>
                      <a:pt x="144780" y="19751097"/>
                    </a:lnTo>
                    <a:lnTo>
                      <a:pt x="0" y="19751097"/>
                    </a:lnTo>
                    <a:lnTo>
                      <a:pt x="0" y="19606316"/>
                    </a:lnTo>
                    <a:close/>
                    <a:moveTo>
                      <a:pt x="21305458" y="144780"/>
                    </a:moveTo>
                    <a:lnTo>
                      <a:pt x="21450236" y="144780"/>
                    </a:lnTo>
                    <a:lnTo>
                      <a:pt x="21450236" y="19606316"/>
                    </a:lnTo>
                    <a:lnTo>
                      <a:pt x="21305458" y="19606316"/>
                    </a:lnTo>
                    <a:lnTo>
                      <a:pt x="21305458" y="144780"/>
                    </a:lnTo>
                    <a:close/>
                    <a:moveTo>
                      <a:pt x="144780" y="19606316"/>
                    </a:moveTo>
                    <a:lnTo>
                      <a:pt x="21305458" y="19606316"/>
                    </a:lnTo>
                    <a:lnTo>
                      <a:pt x="21305458" y="19751097"/>
                    </a:lnTo>
                    <a:lnTo>
                      <a:pt x="144780" y="19751097"/>
                    </a:lnTo>
                    <a:lnTo>
                      <a:pt x="144780" y="19606316"/>
                    </a:lnTo>
                    <a:close/>
                    <a:moveTo>
                      <a:pt x="21305458" y="0"/>
                    </a:moveTo>
                    <a:lnTo>
                      <a:pt x="21450236" y="0"/>
                    </a:lnTo>
                    <a:lnTo>
                      <a:pt x="21450236" y="144780"/>
                    </a:lnTo>
                    <a:lnTo>
                      <a:pt x="21305458" y="144780"/>
                    </a:lnTo>
                    <a:lnTo>
                      <a:pt x="21305458" y="0"/>
                    </a:lnTo>
                    <a:close/>
                    <a:moveTo>
                      <a:pt x="0" y="0"/>
                    </a:moveTo>
                    <a:lnTo>
                      <a:pt x="144780" y="0"/>
                    </a:lnTo>
                    <a:lnTo>
                      <a:pt x="144780" y="144780"/>
                    </a:lnTo>
                    <a:lnTo>
                      <a:pt x="0" y="144780"/>
                    </a:lnTo>
                    <a:lnTo>
                      <a:pt x="0" y="0"/>
                    </a:lnTo>
                    <a:close/>
                    <a:moveTo>
                      <a:pt x="144780" y="0"/>
                    </a:moveTo>
                    <a:lnTo>
                      <a:pt x="21305458" y="0"/>
                    </a:lnTo>
                    <a:lnTo>
                      <a:pt x="21305458" y="144780"/>
                    </a:lnTo>
                    <a:lnTo>
                      <a:pt x="144780" y="144780"/>
                    </a:lnTo>
                    <a:lnTo>
                      <a:pt x="144780" y="0"/>
                    </a:lnTo>
                    <a:close/>
                  </a:path>
                </a:pathLst>
              </a:custGeom>
              <a:solidFill>
                <a:srgbClr val="000000"/>
              </a:solid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12" name="TextBox 11"/>
          <p:cNvSpPr txBox="1"/>
          <p:nvPr/>
        </p:nvSpPr>
        <p:spPr>
          <a:xfrm>
            <a:off x="3230515" y="1762761"/>
            <a:ext cx="7686129" cy="3416320"/>
          </a:xfrm>
          <a:prstGeom prst="rect">
            <a:avLst/>
          </a:prstGeom>
          <a:solidFill>
            <a:srgbClr val="FDD883"/>
          </a:solidFill>
        </p:spPr>
        <p:txBody>
          <a:bodyPr wrap="square" rtlCol="0">
            <a:spAutoFit/>
          </a:bodyPr>
          <a:lstStyle/>
          <a:p>
            <a:pPr lvl="0" algn="just" defTabSz="609600"/>
            <a:r>
              <a:rPr lang="en-US" sz="3600" dirty="0">
                <a:solidFill>
                  <a:prstClr val="black"/>
                </a:solidFill>
                <a:latin typeface="Cambria" panose="02040503050406030204" pitchFamily="18" charset="0"/>
              </a:rPr>
              <a:t>   </a:t>
            </a:r>
            <a:r>
              <a:rPr lang="en-US" sz="3600" dirty="0" err="1">
                <a:solidFill>
                  <a:prstClr val="black"/>
                </a:solidFill>
                <a:latin typeface="Cambria" panose="02040503050406030204" pitchFamily="18" charset="0"/>
              </a:rPr>
              <a:t>Để</a:t>
            </a:r>
            <a:r>
              <a:rPr lang="en-US" sz="3600" dirty="0">
                <a:solidFill>
                  <a:prstClr val="black"/>
                </a:solidFill>
                <a:latin typeface="Cambria" panose="02040503050406030204" pitchFamily="18" charset="0"/>
              </a:rPr>
              <a:t> </a:t>
            </a:r>
            <a:r>
              <a:rPr lang="en-US" sz="3600" dirty="0" err="1">
                <a:solidFill>
                  <a:prstClr val="black"/>
                </a:solidFill>
                <a:latin typeface="Cambria" panose="02040503050406030204" pitchFamily="18" charset="0"/>
              </a:rPr>
              <a:t>cho</a:t>
            </a:r>
            <a:r>
              <a:rPr lang="en-US" sz="3600" dirty="0">
                <a:solidFill>
                  <a:prstClr val="black"/>
                </a:solidFill>
                <a:latin typeface="Cambria" panose="02040503050406030204" pitchFamily="18" charset="0"/>
              </a:rPr>
              <a:t> </a:t>
            </a:r>
            <a:r>
              <a:rPr lang="en-US" sz="3600" dirty="0" err="1">
                <a:solidFill>
                  <a:prstClr val="black"/>
                </a:solidFill>
                <a:latin typeface="Cambria" panose="02040503050406030204" pitchFamily="18" charset="0"/>
              </a:rPr>
              <a:t>cảnh</a:t>
            </a:r>
            <a:r>
              <a:rPr lang="en-US" sz="3600" dirty="0">
                <a:solidFill>
                  <a:prstClr val="black"/>
                </a:solidFill>
                <a:latin typeface="Cambria" panose="02040503050406030204" pitchFamily="18" charset="0"/>
              </a:rPr>
              <a:t> </a:t>
            </a:r>
            <a:r>
              <a:rPr lang="en-US" sz="3600" dirty="0" err="1">
                <a:solidFill>
                  <a:prstClr val="black"/>
                </a:solidFill>
                <a:latin typeface="Cambria" panose="02040503050406030204" pitchFamily="18" charset="0"/>
              </a:rPr>
              <a:t>quan</a:t>
            </a:r>
            <a:r>
              <a:rPr lang="en-US" sz="3600" dirty="0">
                <a:solidFill>
                  <a:prstClr val="black"/>
                </a:solidFill>
                <a:latin typeface="Cambria" panose="02040503050406030204" pitchFamily="18" charset="0"/>
              </a:rPr>
              <a:t> </a:t>
            </a:r>
            <a:r>
              <a:rPr lang="en-US" sz="3600" dirty="0" err="1">
                <a:solidFill>
                  <a:prstClr val="black"/>
                </a:solidFill>
                <a:latin typeface="Cambria" panose="02040503050406030204" pitchFamily="18" charset="0"/>
              </a:rPr>
              <a:t>thiên</a:t>
            </a:r>
            <a:r>
              <a:rPr lang="en-US" sz="3600" dirty="0">
                <a:solidFill>
                  <a:prstClr val="black"/>
                </a:solidFill>
                <a:latin typeface="Cambria" panose="02040503050406030204" pitchFamily="18" charset="0"/>
              </a:rPr>
              <a:t> </a:t>
            </a:r>
            <a:r>
              <a:rPr lang="en-US" sz="3600" dirty="0" err="1">
                <a:solidFill>
                  <a:prstClr val="black"/>
                </a:solidFill>
                <a:latin typeface="Cambria" panose="02040503050406030204" pitchFamily="18" charset="0"/>
              </a:rPr>
              <a:t>nhiên</a:t>
            </a:r>
            <a:r>
              <a:rPr lang="en-US" sz="3600" dirty="0">
                <a:solidFill>
                  <a:prstClr val="black"/>
                </a:solidFill>
                <a:latin typeface="Cambria" panose="02040503050406030204" pitchFamily="18" charset="0"/>
              </a:rPr>
              <a:t> </a:t>
            </a:r>
            <a:r>
              <a:rPr lang="en-US" sz="3600" dirty="0" err="1">
                <a:solidFill>
                  <a:prstClr val="black"/>
                </a:solidFill>
                <a:latin typeface="Cambria" panose="02040503050406030204" pitchFamily="18" charset="0"/>
              </a:rPr>
              <a:t>luôn</a:t>
            </a:r>
            <a:r>
              <a:rPr lang="en-US" sz="3600" dirty="0">
                <a:solidFill>
                  <a:prstClr val="black"/>
                </a:solidFill>
                <a:latin typeface="Cambria" panose="02040503050406030204" pitchFamily="18" charset="0"/>
              </a:rPr>
              <a:t> </a:t>
            </a:r>
            <a:r>
              <a:rPr lang="en-US" sz="3600" dirty="0" err="1">
                <a:solidFill>
                  <a:prstClr val="black"/>
                </a:solidFill>
                <a:latin typeface="Cambria" panose="02040503050406030204" pitchFamily="18" charset="0"/>
              </a:rPr>
              <a:t>đẹp</a:t>
            </a:r>
            <a:r>
              <a:rPr lang="en-US" sz="3600" dirty="0">
                <a:solidFill>
                  <a:prstClr val="black"/>
                </a:solidFill>
                <a:latin typeface="Cambria" panose="02040503050406030204" pitchFamily="18" charset="0"/>
              </a:rPr>
              <a:t>, </a:t>
            </a:r>
            <a:r>
              <a:rPr lang="en-US" sz="3600" dirty="0" err="1">
                <a:solidFill>
                  <a:prstClr val="black"/>
                </a:solidFill>
                <a:latin typeface="Cambria" panose="02040503050406030204" pitchFamily="18" charset="0"/>
              </a:rPr>
              <a:t>chúng</a:t>
            </a:r>
            <a:r>
              <a:rPr lang="en-US" sz="3600" dirty="0">
                <a:solidFill>
                  <a:prstClr val="black"/>
                </a:solidFill>
                <a:latin typeface="Cambria" panose="02040503050406030204" pitchFamily="18" charset="0"/>
              </a:rPr>
              <a:t> ta </a:t>
            </a:r>
            <a:r>
              <a:rPr lang="en-US" sz="3600" dirty="0" err="1">
                <a:solidFill>
                  <a:prstClr val="black"/>
                </a:solidFill>
                <a:latin typeface="Cambria" panose="02040503050406030204" pitchFamily="18" charset="0"/>
              </a:rPr>
              <a:t>cần</a:t>
            </a:r>
            <a:r>
              <a:rPr lang="en-US" sz="3600" dirty="0">
                <a:solidFill>
                  <a:prstClr val="black"/>
                </a:solidFill>
                <a:latin typeface="Cambria" panose="02040503050406030204" pitchFamily="18" charset="0"/>
              </a:rPr>
              <a:t> </a:t>
            </a:r>
            <a:r>
              <a:rPr lang="en-US" sz="3600" dirty="0" err="1">
                <a:solidFill>
                  <a:prstClr val="black"/>
                </a:solidFill>
                <a:latin typeface="Cambria" panose="02040503050406030204" pitchFamily="18" charset="0"/>
              </a:rPr>
              <a:t>chung</a:t>
            </a:r>
            <a:r>
              <a:rPr lang="en-US" sz="3600" dirty="0">
                <a:solidFill>
                  <a:prstClr val="black"/>
                </a:solidFill>
                <a:latin typeface="Cambria" panose="02040503050406030204" pitchFamily="18" charset="0"/>
              </a:rPr>
              <a:t> </a:t>
            </a:r>
            <a:r>
              <a:rPr lang="en-US" sz="3600" dirty="0" err="1">
                <a:solidFill>
                  <a:prstClr val="black"/>
                </a:solidFill>
                <a:latin typeface="Cambria" panose="02040503050406030204" pitchFamily="18" charset="0"/>
              </a:rPr>
              <a:t>tay</a:t>
            </a:r>
            <a:r>
              <a:rPr lang="en-US" sz="3600" dirty="0">
                <a:solidFill>
                  <a:prstClr val="black"/>
                </a:solidFill>
                <a:latin typeface="Cambria" panose="02040503050406030204" pitchFamily="18" charset="0"/>
              </a:rPr>
              <a:t> </a:t>
            </a:r>
            <a:r>
              <a:rPr lang="en-US" sz="3600" dirty="0" err="1">
                <a:solidFill>
                  <a:prstClr val="black"/>
                </a:solidFill>
                <a:latin typeface="Cambria" panose="02040503050406030204" pitchFamily="18" charset="0"/>
              </a:rPr>
              <a:t>bảo</a:t>
            </a:r>
            <a:r>
              <a:rPr lang="en-US" sz="3600" dirty="0">
                <a:solidFill>
                  <a:prstClr val="black"/>
                </a:solidFill>
                <a:latin typeface="Cambria" panose="02040503050406030204" pitchFamily="18" charset="0"/>
              </a:rPr>
              <a:t> </a:t>
            </a:r>
            <a:r>
              <a:rPr lang="en-US" sz="3600" dirty="0" err="1">
                <a:solidFill>
                  <a:prstClr val="black"/>
                </a:solidFill>
                <a:latin typeface="Cambria" panose="02040503050406030204" pitchFamily="18" charset="0"/>
              </a:rPr>
              <a:t>vệ</a:t>
            </a:r>
            <a:r>
              <a:rPr lang="en-US" sz="3600" dirty="0">
                <a:solidFill>
                  <a:prstClr val="black"/>
                </a:solidFill>
                <a:latin typeface="Cambria" panose="02040503050406030204" pitchFamily="18" charset="0"/>
              </a:rPr>
              <a:t> </a:t>
            </a:r>
            <a:r>
              <a:rPr lang="en-US" sz="3600" dirty="0" err="1">
                <a:solidFill>
                  <a:prstClr val="black"/>
                </a:solidFill>
                <a:latin typeface="Cambria" panose="02040503050406030204" pitchFamily="18" charset="0"/>
              </a:rPr>
              <a:t>cảnh</a:t>
            </a:r>
            <a:r>
              <a:rPr lang="en-US" sz="3600" dirty="0">
                <a:solidFill>
                  <a:prstClr val="black"/>
                </a:solidFill>
                <a:latin typeface="Cambria" panose="02040503050406030204" pitchFamily="18" charset="0"/>
              </a:rPr>
              <a:t> </a:t>
            </a:r>
            <a:r>
              <a:rPr lang="en-US" sz="3600" dirty="0" err="1">
                <a:solidFill>
                  <a:prstClr val="black"/>
                </a:solidFill>
                <a:latin typeface="Cambria" panose="02040503050406030204" pitchFamily="18" charset="0"/>
              </a:rPr>
              <a:t>quan</a:t>
            </a:r>
            <a:r>
              <a:rPr lang="en-US" sz="3600" dirty="0">
                <a:solidFill>
                  <a:prstClr val="black"/>
                </a:solidFill>
                <a:latin typeface="Cambria" panose="02040503050406030204" pitchFamily="18" charset="0"/>
              </a:rPr>
              <a:t>. </a:t>
            </a:r>
            <a:r>
              <a:rPr lang="en-US" sz="3600" dirty="0" err="1">
                <a:solidFill>
                  <a:prstClr val="black"/>
                </a:solidFill>
                <a:latin typeface="Cambria" panose="02040503050406030204" pitchFamily="18" charset="0"/>
              </a:rPr>
              <a:t>Đó</a:t>
            </a:r>
            <a:r>
              <a:rPr lang="en-US" sz="3600" dirty="0">
                <a:solidFill>
                  <a:prstClr val="black"/>
                </a:solidFill>
                <a:latin typeface="Cambria" panose="02040503050406030204" pitchFamily="18" charset="0"/>
              </a:rPr>
              <a:t> </a:t>
            </a:r>
            <a:r>
              <a:rPr lang="en-US" sz="3600" dirty="0" err="1">
                <a:solidFill>
                  <a:prstClr val="black"/>
                </a:solidFill>
                <a:latin typeface="Cambria" panose="02040503050406030204" pitchFamily="18" charset="0"/>
              </a:rPr>
              <a:t>là</a:t>
            </a:r>
            <a:r>
              <a:rPr lang="en-US" sz="3600" dirty="0">
                <a:solidFill>
                  <a:prstClr val="black"/>
                </a:solidFill>
                <a:latin typeface="Cambria" panose="02040503050406030204" pitchFamily="18" charset="0"/>
              </a:rPr>
              <a:t> </a:t>
            </a:r>
            <a:r>
              <a:rPr lang="en-US" sz="3600" dirty="0" err="1">
                <a:solidFill>
                  <a:prstClr val="black"/>
                </a:solidFill>
                <a:latin typeface="Cambria" panose="02040503050406030204" pitchFamily="18" charset="0"/>
              </a:rPr>
              <a:t>những</a:t>
            </a:r>
            <a:r>
              <a:rPr lang="en-US" sz="3600" dirty="0">
                <a:solidFill>
                  <a:prstClr val="black"/>
                </a:solidFill>
                <a:latin typeface="Cambria" panose="02040503050406030204" pitchFamily="18" charset="0"/>
              </a:rPr>
              <a:t> </a:t>
            </a:r>
            <a:r>
              <a:rPr lang="en-US" sz="3600" dirty="0" err="1">
                <a:solidFill>
                  <a:prstClr val="black"/>
                </a:solidFill>
                <a:latin typeface="Cambria" panose="02040503050406030204" pitchFamily="18" charset="0"/>
              </a:rPr>
              <a:t>hành</a:t>
            </a:r>
            <a:r>
              <a:rPr lang="en-US" sz="3600" dirty="0">
                <a:solidFill>
                  <a:prstClr val="black"/>
                </a:solidFill>
                <a:latin typeface="Cambria" panose="02040503050406030204" pitchFamily="18" charset="0"/>
              </a:rPr>
              <a:t> </a:t>
            </a:r>
            <a:r>
              <a:rPr lang="en-US" sz="3600" dirty="0" err="1">
                <a:solidFill>
                  <a:prstClr val="black"/>
                </a:solidFill>
                <a:latin typeface="Cambria" panose="02040503050406030204" pitchFamily="18" charset="0"/>
              </a:rPr>
              <a:t>động</a:t>
            </a:r>
            <a:r>
              <a:rPr lang="en-US" sz="3600" dirty="0">
                <a:solidFill>
                  <a:prstClr val="black"/>
                </a:solidFill>
                <a:latin typeface="Cambria" panose="02040503050406030204" pitchFamily="18" charset="0"/>
              </a:rPr>
              <a:t> </a:t>
            </a:r>
            <a:r>
              <a:rPr lang="en-US" sz="3600" dirty="0" err="1">
                <a:solidFill>
                  <a:prstClr val="black"/>
                </a:solidFill>
                <a:latin typeface="Cambria" panose="02040503050406030204" pitchFamily="18" charset="0"/>
              </a:rPr>
              <a:t>làm</a:t>
            </a:r>
            <a:r>
              <a:rPr lang="en-US" sz="3600" dirty="0">
                <a:solidFill>
                  <a:prstClr val="black"/>
                </a:solidFill>
                <a:latin typeface="Cambria" panose="02040503050406030204" pitchFamily="18" charset="0"/>
              </a:rPr>
              <a:t> </a:t>
            </a:r>
            <a:r>
              <a:rPr lang="en-US" sz="3600" dirty="0" err="1">
                <a:solidFill>
                  <a:prstClr val="black"/>
                </a:solidFill>
                <a:latin typeface="Cambria" panose="02040503050406030204" pitchFamily="18" charset="0"/>
              </a:rPr>
              <a:t>cho</a:t>
            </a:r>
            <a:r>
              <a:rPr lang="en-US" sz="3600" dirty="0">
                <a:solidFill>
                  <a:prstClr val="black"/>
                </a:solidFill>
                <a:latin typeface="Cambria" panose="02040503050406030204" pitchFamily="18" charset="0"/>
              </a:rPr>
              <a:t> </a:t>
            </a:r>
            <a:r>
              <a:rPr lang="en-US" sz="3600" dirty="0" err="1">
                <a:solidFill>
                  <a:prstClr val="black"/>
                </a:solidFill>
                <a:latin typeface="Cambria" panose="02040503050406030204" pitchFamily="18" charset="0"/>
              </a:rPr>
              <a:t>cảnh</a:t>
            </a:r>
            <a:r>
              <a:rPr lang="en-US" sz="3600" dirty="0">
                <a:solidFill>
                  <a:prstClr val="black"/>
                </a:solidFill>
                <a:latin typeface="Cambria" panose="02040503050406030204" pitchFamily="18" charset="0"/>
              </a:rPr>
              <a:t> </a:t>
            </a:r>
            <a:r>
              <a:rPr lang="en-US" sz="3600" dirty="0" err="1">
                <a:solidFill>
                  <a:prstClr val="black"/>
                </a:solidFill>
                <a:latin typeface="Cambria" panose="02040503050406030204" pitchFamily="18" charset="0"/>
              </a:rPr>
              <a:t>quan</a:t>
            </a:r>
            <a:r>
              <a:rPr lang="en-US" sz="3600" dirty="0">
                <a:solidFill>
                  <a:prstClr val="black"/>
                </a:solidFill>
                <a:latin typeface="Cambria" panose="02040503050406030204" pitchFamily="18" charset="0"/>
              </a:rPr>
              <a:t> </a:t>
            </a:r>
            <a:r>
              <a:rPr lang="en-US" sz="3600" dirty="0" err="1">
                <a:solidFill>
                  <a:prstClr val="black"/>
                </a:solidFill>
                <a:latin typeface="Cambria" panose="02040503050406030204" pitchFamily="18" charset="0"/>
              </a:rPr>
              <a:t>thêm</a:t>
            </a:r>
            <a:r>
              <a:rPr lang="en-US" sz="3600" dirty="0">
                <a:solidFill>
                  <a:prstClr val="black"/>
                </a:solidFill>
                <a:latin typeface="Cambria" panose="02040503050406030204" pitchFamily="18" charset="0"/>
              </a:rPr>
              <a:t> </a:t>
            </a:r>
            <a:r>
              <a:rPr lang="en-US" sz="3600" dirty="0" err="1">
                <a:solidFill>
                  <a:prstClr val="black"/>
                </a:solidFill>
                <a:latin typeface="Cambria" panose="02040503050406030204" pitchFamily="18" charset="0"/>
              </a:rPr>
              <a:t>đẹp</a:t>
            </a:r>
            <a:r>
              <a:rPr lang="en-US" sz="3600" dirty="0">
                <a:solidFill>
                  <a:prstClr val="black"/>
                </a:solidFill>
                <a:latin typeface="Cambria" panose="02040503050406030204" pitchFamily="18" charset="0"/>
              </a:rPr>
              <a:t> </a:t>
            </a:r>
            <a:r>
              <a:rPr lang="en-US" sz="3600" dirty="0" err="1">
                <a:solidFill>
                  <a:prstClr val="black"/>
                </a:solidFill>
                <a:latin typeface="Cambria" panose="02040503050406030204" pitchFamily="18" charset="0"/>
              </a:rPr>
              <a:t>hoặc</a:t>
            </a:r>
            <a:r>
              <a:rPr lang="en-US" sz="3600" dirty="0">
                <a:solidFill>
                  <a:prstClr val="black"/>
                </a:solidFill>
                <a:latin typeface="Cambria" panose="02040503050406030204" pitchFamily="18" charset="0"/>
              </a:rPr>
              <a:t> </a:t>
            </a:r>
            <a:r>
              <a:rPr lang="en-US" sz="3600" dirty="0" err="1">
                <a:solidFill>
                  <a:prstClr val="black"/>
                </a:solidFill>
                <a:latin typeface="Cambria" panose="02040503050406030204" pitchFamily="18" charset="0"/>
              </a:rPr>
              <a:t>có</a:t>
            </a:r>
            <a:r>
              <a:rPr lang="en-US" sz="3600" dirty="0">
                <a:solidFill>
                  <a:prstClr val="black"/>
                </a:solidFill>
                <a:latin typeface="Cambria" panose="02040503050406030204" pitchFamily="18" charset="0"/>
              </a:rPr>
              <a:t> </a:t>
            </a:r>
            <a:r>
              <a:rPr lang="en-US" sz="3600" dirty="0" err="1">
                <a:solidFill>
                  <a:prstClr val="black"/>
                </a:solidFill>
                <a:latin typeface="Cambria" panose="02040503050406030204" pitchFamily="18" charset="0"/>
              </a:rPr>
              <a:t>thể</a:t>
            </a:r>
            <a:r>
              <a:rPr lang="en-US" sz="3600" dirty="0">
                <a:solidFill>
                  <a:prstClr val="black"/>
                </a:solidFill>
                <a:latin typeface="Cambria" panose="02040503050406030204" pitchFamily="18" charset="0"/>
              </a:rPr>
              <a:t> </a:t>
            </a:r>
            <a:r>
              <a:rPr lang="en-US" sz="3600" dirty="0" err="1">
                <a:solidFill>
                  <a:prstClr val="black"/>
                </a:solidFill>
                <a:latin typeface="Cambria" panose="02040503050406030204" pitchFamily="18" charset="0"/>
              </a:rPr>
              <a:t>là</a:t>
            </a:r>
            <a:r>
              <a:rPr lang="en-US" sz="3600" dirty="0">
                <a:solidFill>
                  <a:prstClr val="black"/>
                </a:solidFill>
                <a:latin typeface="Cambria" panose="02040503050406030204" pitchFamily="18" charset="0"/>
              </a:rPr>
              <a:t> </a:t>
            </a:r>
            <a:r>
              <a:rPr lang="en-US" sz="3600" dirty="0" err="1">
                <a:solidFill>
                  <a:prstClr val="black"/>
                </a:solidFill>
                <a:latin typeface="Cambria" panose="02040503050406030204" pitchFamily="18" charset="0"/>
              </a:rPr>
              <a:t>những</a:t>
            </a:r>
            <a:r>
              <a:rPr lang="en-US" sz="3600" dirty="0">
                <a:solidFill>
                  <a:prstClr val="black"/>
                </a:solidFill>
                <a:latin typeface="Cambria" panose="02040503050406030204" pitchFamily="18" charset="0"/>
              </a:rPr>
              <a:t> </a:t>
            </a:r>
            <a:r>
              <a:rPr lang="en-US" sz="3600" dirty="0" err="1">
                <a:solidFill>
                  <a:prstClr val="black"/>
                </a:solidFill>
                <a:latin typeface="Cambria" panose="02040503050406030204" pitchFamily="18" charset="0"/>
              </a:rPr>
              <a:t>hành</a:t>
            </a:r>
            <a:r>
              <a:rPr lang="en-US" sz="3600" dirty="0">
                <a:solidFill>
                  <a:prstClr val="black"/>
                </a:solidFill>
                <a:latin typeface="Cambria" panose="02040503050406030204" pitchFamily="18" charset="0"/>
              </a:rPr>
              <a:t> </a:t>
            </a:r>
            <a:r>
              <a:rPr lang="en-US" sz="3600" dirty="0" err="1">
                <a:solidFill>
                  <a:prstClr val="black"/>
                </a:solidFill>
                <a:latin typeface="Cambria" panose="02040503050406030204" pitchFamily="18" charset="0"/>
              </a:rPr>
              <a:t>động</a:t>
            </a:r>
            <a:r>
              <a:rPr lang="en-US" sz="3600" dirty="0">
                <a:solidFill>
                  <a:prstClr val="black"/>
                </a:solidFill>
                <a:latin typeface="Cambria" panose="02040503050406030204" pitchFamily="18" charset="0"/>
              </a:rPr>
              <a:t> </a:t>
            </a:r>
            <a:r>
              <a:rPr lang="en-US" sz="3600" dirty="0" err="1">
                <a:solidFill>
                  <a:prstClr val="black"/>
                </a:solidFill>
                <a:latin typeface="Cambria" panose="02040503050406030204" pitchFamily="18" charset="0"/>
              </a:rPr>
              <a:t>nhằm</a:t>
            </a:r>
            <a:r>
              <a:rPr lang="en-US" sz="3600" dirty="0">
                <a:solidFill>
                  <a:prstClr val="black"/>
                </a:solidFill>
                <a:latin typeface="Cambria" panose="02040503050406030204" pitchFamily="18" charset="0"/>
              </a:rPr>
              <a:t> </a:t>
            </a:r>
            <a:r>
              <a:rPr lang="en-US" sz="3600" dirty="0" err="1">
                <a:solidFill>
                  <a:prstClr val="black"/>
                </a:solidFill>
                <a:latin typeface="Cambria" panose="02040503050406030204" pitchFamily="18" charset="0"/>
              </a:rPr>
              <a:t>ngăn</a:t>
            </a:r>
            <a:r>
              <a:rPr lang="en-US" sz="3600" dirty="0">
                <a:solidFill>
                  <a:prstClr val="black"/>
                </a:solidFill>
                <a:latin typeface="Cambria" panose="02040503050406030204" pitchFamily="18" charset="0"/>
              </a:rPr>
              <a:t> </a:t>
            </a:r>
            <a:r>
              <a:rPr lang="en-US" sz="3600" dirty="0" err="1">
                <a:solidFill>
                  <a:prstClr val="black"/>
                </a:solidFill>
                <a:latin typeface="Cambria" panose="02040503050406030204" pitchFamily="18" charset="0"/>
              </a:rPr>
              <a:t>chặn</a:t>
            </a:r>
            <a:r>
              <a:rPr lang="en-US" sz="3600" dirty="0">
                <a:solidFill>
                  <a:prstClr val="black"/>
                </a:solidFill>
                <a:latin typeface="Cambria" panose="02040503050406030204" pitchFamily="18" charset="0"/>
              </a:rPr>
              <a:t> </a:t>
            </a:r>
            <a:r>
              <a:rPr lang="en-US" sz="3600" dirty="0" err="1">
                <a:solidFill>
                  <a:prstClr val="black"/>
                </a:solidFill>
                <a:latin typeface="Cambria" panose="02040503050406030204" pitchFamily="18" charset="0"/>
              </a:rPr>
              <a:t>tình</a:t>
            </a:r>
            <a:r>
              <a:rPr lang="en-US" sz="3600" dirty="0">
                <a:solidFill>
                  <a:prstClr val="black"/>
                </a:solidFill>
                <a:latin typeface="Cambria" panose="02040503050406030204" pitchFamily="18" charset="0"/>
              </a:rPr>
              <a:t> </a:t>
            </a:r>
            <a:r>
              <a:rPr lang="en-US" sz="3600" dirty="0" err="1">
                <a:solidFill>
                  <a:prstClr val="black"/>
                </a:solidFill>
                <a:latin typeface="Cambria" panose="02040503050406030204" pitchFamily="18" charset="0"/>
              </a:rPr>
              <a:t>trạng</a:t>
            </a:r>
            <a:r>
              <a:rPr lang="en-US" sz="3600" dirty="0">
                <a:solidFill>
                  <a:prstClr val="black"/>
                </a:solidFill>
                <a:latin typeface="Cambria" panose="02040503050406030204" pitchFamily="18" charset="0"/>
              </a:rPr>
              <a:t> </a:t>
            </a:r>
            <a:r>
              <a:rPr lang="en-US" sz="3600" dirty="0" err="1">
                <a:solidFill>
                  <a:prstClr val="black"/>
                </a:solidFill>
                <a:latin typeface="Cambria" panose="02040503050406030204" pitchFamily="18" charset="0"/>
              </a:rPr>
              <a:t>xâm</a:t>
            </a:r>
            <a:r>
              <a:rPr lang="en-US" sz="3600" dirty="0">
                <a:solidFill>
                  <a:prstClr val="black"/>
                </a:solidFill>
                <a:latin typeface="Cambria" panose="02040503050406030204" pitchFamily="18" charset="0"/>
              </a:rPr>
              <a:t> </a:t>
            </a:r>
            <a:r>
              <a:rPr lang="en-US" sz="3600" dirty="0" err="1">
                <a:solidFill>
                  <a:prstClr val="black"/>
                </a:solidFill>
                <a:latin typeface="Cambria" panose="02040503050406030204" pitchFamily="18" charset="0"/>
              </a:rPr>
              <a:t>hại</a:t>
            </a:r>
            <a:r>
              <a:rPr lang="en-US" sz="3600" dirty="0">
                <a:solidFill>
                  <a:prstClr val="black"/>
                </a:solidFill>
                <a:latin typeface="Cambria" panose="02040503050406030204" pitchFamily="18" charset="0"/>
              </a:rPr>
              <a:t> </a:t>
            </a:r>
            <a:r>
              <a:rPr lang="en-US" sz="3600" dirty="0" err="1">
                <a:solidFill>
                  <a:prstClr val="black"/>
                </a:solidFill>
                <a:latin typeface="Cambria" panose="02040503050406030204" pitchFamily="18" charset="0"/>
              </a:rPr>
              <a:t>cảnh</a:t>
            </a:r>
            <a:r>
              <a:rPr lang="en-US" sz="3600" dirty="0">
                <a:solidFill>
                  <a:prstClr val="black"/>
                </a:solidFill>
                <a:latin typeface="Cambria" panose="02040503050406030204" pitchFamily="18" charset="0"/>
              </a:rPr>
              <a:t> </a:t>
            </a:r>
            <a:r>
              <a:rPr lang="en-US" sz="3600" dirty="0" err="1">
                <a:solidFill>
                  <a:prstClr val="black"/>
                </a:solidFill>
                <a:latin typeface="Cambria" panose="02040503050406030204" pitchFamily="18" charset="0"/>
              </a:rPr>
              <a:t>quan</a:t>
            </a:r>
            <a:r>
              <a:rPr lang="en-US" sz="3600" dirty="0">
                <a:solidFill>
                  <a:prstClr val="black"/>
                </a:solidFill>
                <a:latin typeface="Cambria" panose="02040503050406030204" pitchFamily="18" charset="0"/>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ndParaRPr>
          </a:p>
        </p:txBody>
      </p:sp>
      <p:pic>
        <p:nvPicPr>
          <p:cNvPr id="9" name="Picture 8" descr="A close up of a logo&#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8399" y="525186"/>
            <a:ext cx="3406947" cy="98202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212674" cy="6858000"/>
          </a:xfrm>
          <a:prstGeom prst="rect">
            <a:avLst/>
          </a:prstGeom>
        </p:spPr>
      </p:pic>
      <p:sp>
        <p:nvSpPr>
          <p:cNvPr id="5" name="Rectangle: Rounded Corners 6"/>
          <p:cNvSpPr/>
          <p:nvPr/>
        </p:nvSpPr>
        <p:spPr>
          <a:xfrm>
            <a:off x="268826" y="246185"/>
            <a:ext cx="11654346" cy="6365629"/>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p:cNvSpPr txBox="1"/>
          <p:nvPr/>
        </p:nvSpPr>
        <p:spPr>
          <a:xfrm>
            <a:off x="713971" y="1109287"/>
            <a:ext cx="9027622" cy="3170099"/>
          </a:xfrm>
          <a:prstGeom prst="rect">
            <a:avLst/>
          </a:prstGeom>
          <a:noFill/>
        </p:spPr>
        <p:txBody>
          <a:bodyPr wrap="square" rtlCol="0">
            <a:spAutoFit/>
          </a:bodyPr>
          <a:lstStyle/>
          <a:p>
            <a:pPr marL="571500" lvl="0" indent="-571500" algn="just">
              <a:buFont typeface="Arial" panose="020B0604020202020204" pitchFamily="34" charset="0"/>
              <a:buChar char="•"/>
            </a:pPr>
            <a:r>
              <a:rPr lang="en-US" sz="4000" dirty="0">
                <a:solidFill>
                  <a:prstClr val="black"/>
                </a:solidFill>
                <a:latin typeface="Calibri" panose="020F0502020204030204"/>
              </a:rPr>
              <a:t>V</a:t>
            </a:r>
            <a:r>
              <a:rPr lang="vi-VN" sz="4000" dirty="0">
                <a:solidFill>
                  <a:prstClr val="black"/>
                </a:solidFill>
                <a:latin typeface="Calibri" panose="020F0502020204030204"/>
              </a:rPr>
              <a:t>ề suy nghĩ, thảo luận với bạn bè, người thân về các biện pháp bảo tồn cảnh quan thiên nhiên.</a:t>
            </a:r>
            <a:endParaRPr lang="vi-VN" sz="4000" dirty="0">
              <a:solidFill>
                <a:prstClr val="black"/>
              </a:solidFill>
              <a:latin typeface="Calibri" panose="020F0502020204030204"/>
            </a:endParaRPr>
          </a:p>
          <a:p>
            <a:pPr marL="571500" lvl="0" indent="-571500" algn="just">
              <a:buFont typeface="Arial" panose="020B0604020202020204" pitchFamily="34" charset="0"/>
              <a:buChar char="•"/>
            </a:pPr>
            <a:r>
              <a:rPr lang="vi-VN" sz="4000" dirty="0">
                <a:solidFill>
                  <a:prstClr val="black"/>
                </a:solidFill>
                <a:latin typeface="Calibri" panose="020F0502020204030204"/>
              </a:rPr>
              <a:t>Chuẩn bị các tấm bìa giấy, bìa, bút màu, mảnh gỗ để thực hành cho tiết học sau.</a:t>
            </a:r>
            <a:endParaRPr lang="vi-VN" sz="4000" dirty="0">
              <a:solidFill>
                <a:prstClr val="black"/>
              </a:solidFill>
              <a:latin typeface="Calibri" panose="020F05020202040302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2964375" y="2334457"/>
            <a:ext cx="7669433" cy="1774090"/>
          </a:xfrm>
          <a:prstGeom prst="rect">
            <a:avLst/>
          </a:prstGeom>
        </p:spPr>
      </p:pic>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6000" r="-6000"/>
          </a:stretch>
        </a:blipFill>
        <a:effectLst/>
      </p:bgPr>
    </p:bg>
    <p:spTree>
      <p:nvGrpSpPr>
        <p:cNvPr id="1" name=""/>
        <p:cNvGrpSpPr/>
        <p:nvPr/>
      </p:nvGrpSpPr>
      <p:grpSpPr>
        <a:xfrm>
          <a:off x="0" y="0"/>
          <a:ext cx="0" cy="0"/>
          <a:chOff x="0" y="0"/>
          <a:chExt cx="0" cy="0"/>
        </a:xfrm>
      </p:grpSpPr>
      <p:pic>
        <p:nvPicPr>
          <p:cNvPr id="4" name="Picture 3" descr="A neon colored word on a black background&#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2362" y="1498319"/>
            <a:ext cx="8213798" cy="2792118"/>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6000" r="-6000"/>
          </a:stretch>
        </a:blipFill>
        <a:effectLst/>
      </p:bgPr>
    </p:bg>
    <p:spTree>
      <p:nvGrpSpPr>
        <p:cNvPr id="1" name=""/>
        <p:cNvGrpSpPr/>
        <p:nvPr/>
      </p:nvGrpSpPr>
      <p:grpSpPr>
        <a:xfrm>
          <a:off x="0" y="0"/>
          <a:ext cx="0" cy="0"/>
          <a:chOff x="0" y="0"/>
          <a:chExt cx="0" cy="0"/>
        </a:xfrm>
      </p:grpSpPr>
      <p:sp>
        <p:nvSpPr>
          <p:cNvPr id="2" name="TextBox 1"/>
          <p:cNvSpPr txBox="1"/>
          <p:nvPr/>
        </p:nvSpPr>
        <p:spPr>
          <a:xfrm>
            <a:off x="3525520" y="2021840"/>
            <a:ext cx="5648960" cy="1938992"/>
          </a:xfrm>
          <a:prstGeom prst="rect">
            <a:avLst/>
          </a:prstGeom>
          <a:noFill/>
        </p:spPr>
        <p:txBody>
          <a:bodyPr wrap="square" rtlCol="0">
            <a:spAutoFit/>
          </a:bodyPr>
          <a:lstStyle/>
          <a:p>
            <a:pPr algn="ctr"/>
            <a:r>
              <a:rPr lang="en-US" sz="4000" b="1" dirty="0" err="1">
                <a:solidFill>
                  <a:schemeClr val="bg1"/>
                </a:solidFill>
              </a:rPr>
              <a:t>Hoạt</a:t>
            </a:r>
            <a:r>
              <a:rPr lang="en-US" sz="4000" b="1" dirty="0">
                <a:solidFill>
                  <a:schemeClr val="bg1"/>
                </a:solidFill>
              </a:rPr>
              <a:t> </a:t>
            </a:r>
            <a:r>
              <a:rPr lang="en-US" sz="4000" b="1" dirty="0" err="1">
                <a:solidFill>
                  <a:schemeClr val="bg1"/>
                </a:solidFill>
              </a:rPr>
              <a:t>động</a:t>
            </a:r>
            <a:r>
              <a:rPr lang="en-US" sz="4000" b="1" dirty="0">
                <a:solidFill>
                  <a:schemeClr val="bg1"/>
                </a:solidFill>
              </a:rPr>
              <a:t> 1: </a:t>
            </a:r>
            <a:r>
              <a:rPr lang="en-US" sz="4000" b="1" dirty="0" err="1">
                <a:solidFill>
                  <a:schemeClr val="bg1"/>
                </a:solidFill>
              </a:rPr>
              <a:t>Nhận</a:t>
            </a:r>
            <a:r>
              <a:rPr lang="en-US" sz="4000" b="1" dirty="0">
                <a:solidFill>
                  <a:schemeClr val="bg1"/>
                </a:solidFill>
              </a:rPr>
              <a:t> </a:t>
            </a:r>
            <a:r>
              <a:rPr lang="en-US" sz="4000" b="1" dirty="0" err="1">
                <a:solidFill>
                  <a:schemeClr val="bg1"/>
                </a:solidFill>
              </a:rPr>
              <a:t>diện</a:t>
            </a:r>
            <a:r>
              <a:rPr lang="en-US" sz="4000" b="1" dirty="0">
                <a:solidFill>
                  <a:schemeClr val="bg1"/>
                </a:solidFill>
              </a:rPr>
              <a:t> </a:t>
            </a:r>
            <a:r>
              <a:rPr lang="en-US" sz="4000" b="1" dirty="0" err="1">
                <a:solidFill>
                  <a:schemeClr val="bg1"/>
                </a:solidFill>
              </a:rPr>
              <a:t>những</a:t>
            </a:r>
            <a:r>
              <a:rPr lang="en-US" sz="4000" b="1" dirty="0">
                <a:solidFill>
                  <a:schemeClr val="bg1"/>
                </a:solidFill>
              </a:rPr>
              <a:t> </a:t>
            </a:r>
            <a:r>
              <a:rPr lang="en-US" sz="4000" b="1" dirty="0" err="1">
                <a:solidFill>
                  <a:schemeClr val="bg1"/>
                </a:solidFill>
              </a:rPr>
              <a:t>việc</a:t>
            </a:r>
            <a:r>
              <a:rPr lang="en-US" sz="4000" b="1" dirty="0">
                <a:solidFill>
                  <a:schemeClr val="bg1"/>
                </a:solidFill>
              </a:rPr>
              <a:t> </a:t>
            </a:r>
            <a:r>
              <a:rPr lang="en-US" sz="4000" b="1" dirty="0" err="1">
                <a:solidFill>
                  <a:schemeClr val="bg1"/>
                </a:solidFill>
              </a:rPr>
              <a:t>làm</a:t>
            </a:r>
            <a:r>
              <a:rPr lang="en-US" sz="4000" b="1" dirty="0">
                <a:solidFill>
                  <a:schemeClr val="bg1"/>
                </a:solidFill>
              </a:rPr>
              <a:t> </a:t>
            </a:r>
            <a:r>
              <a:rPr lang="en-US" sz="4000" b="1" dirty="0" err="1">
                <a:solidFill>
                  <a:schemeClr val="bg1"/>
                </a:solidFill>
              </a:rPr>
              <a:t>để</a:t>
            </a:r>
            <a:r>
              <a:rPr lang="en-US" sz="4000" b="1" dirty="0">
                <a:solidFill>
                  <a:schemeClr val="bg1"/>
                </a:solidFill>
              </a:rPr>
              <a:t> </a:t>
            </a:r>
            <a:r>
              <a:rPr lang="en-US" sz="4000" b="1" dirty="0" err="1">
                <a:solidFill>
                  <a:schemeClr val="bg1"/>
                </a:solidFill>
              </a:rPr>
              <a:t>bảo</a:t>
            </a:r>
            <a:r>
              <a:rPr lang="en-US" sz="4000" b="1" dirty="0">
                <a:solidFill>
                  <a:schemeClr val="bg1"/>
                </a:solidFill>
              </a:rPr>
              <a:t> </a:t>
            </a:r>
            <a:r>
              <a:rPr lang="en-US" sz="4000" b="1" dirty="0" err="1">
                <a:solidFill>
                  <a:schemeClr val="bg1"/>
                </a:solidFill>
              </a:rPr>
              <a:t>tồn</a:t>
            </a:r>
            <a:r>
              <a:rPr lang="en-US" sz="4000" b="1" dirty="0">
                <a:solidFill>
                  <a:schemeClr val="bg1"/>
                </a:solidFill>
              </a:rPr>
              <a:t> </a:t>
            </a:r>
            <a:r>
              <a:rPr lang="en-US" sz="4000" b="1" dirty="0" err="1">
                <a:solidFill>
                  <a:schemeClr val="bg1"/>
                </a:solidFill>
              </a:rPr>
              <a:t>thiên</a:t>
            </a:r>
            <a:r>
              <a:rPr lang="en-US" sz="4000" b="1" dirty="0">
                <a:solidFill>
                  <a:schemeClr val="bg1"/>
                </a:solidFill>
              </a:rPr>
              <a:t> </a:t>
            </a:r>
            <a:r>
              <a:rPr lang="en-US" sz="4000" b="1" dirty="0" err="1">
                <a:solidFill>
                  <a:schemeClr val="bg1"/>
                </a:solidFill>
              </a:rPr>
              <a:t>nhiên</a:t>
            </a:r>
            <a:r>
              <a:rPr lang="en-US" sz="4000" b="1" dirty="0">
                <a:solidFill>
                  <a:schemeClr val="bg1"/>
                </a:solidFill>
              </a:rPr>
              <a:t>.</a:t>
            </a:r>
            <a:endParaRPr lang="en-US" sz="4000" b="1" dirty="0">
              <a:solidFill>
                <a:schemeClr val="bg1"/>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0000" b="-10000"/>
          </a:stretch>
        </a:blipFill>
        <a:effectLst/>
      </p:bgPr>
    </p:bg>
    <p:spTree>
      <p:nvGrpSpPr>
        <p:cNvPr id="1" name=""/>
        <p:cNvGrpSpPr/>
        <p:nvPr/>
      </p:nvGrpSpPr>
      <p:grpSpPr>
        <a:xfrm>
          <a:off x="0" y="0"/>
          <a:ext cx="0" cy="0"/>
          <a:chOff x="0" y="0"/>
          <a:chExt cx="0" cy="0"/>
        </a:xfrm>
      </p:grpSpPr>
      <p:sp>
        <p:nvSpPr>
          <p:cNvPr id="4" name="Hình chữ nhật: Góc Tròn 3"/>
          <p:cNvSpPr/>
          <p:nvPr/>
        </p:nvSpPr>
        <p:spPr>
          <a:xfrm>
            <a:off x="182880" y="335280"/>
            <a:ext cx="11826240" cy="6248400"/>
          </a:xfrm>
          <a:prstGeom prst="roundRect">
            <a:avLst>
              <a:gd name="adj" fmla="val 11357"/>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2"/>
          <p:cNvSpPr/>
          <p:nvPr/>
        </p:nvSpPr>
        <p:spPr>
          <a:xfrm>
            <a:off x="656371" y="254964"/>
            <a:ext cx="10895549" cy="1218236"/>
          </a:xfrm>
          <a:prstGeom prst="roundRect">
            <a:avLst/>
          </a:prstGeom>
          <a:solidFill>
            <a:srgbClr val="FED6C9"/>
          </a:solidFill>
          <a:ln w="3810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dirty="0">
                <a:solidFill>
                  <a:schemeClr val="tx1"/>
                </a:solidFill>
                <a:latin typeface="Calibri" panose="020F0502020204030204" pitchFamily="34" charset="0"/>
                <a:ea typeface="Calibri" panose="020F0502020204030204" pitchFamily="34" charset="0"/>
                <a:cs typeface="Calibri" panose="020F0502020204030204" pitchFamily="34" charset="0"/>
              </a:rPr>
              <a:t>Chia sẻ về những hành động của con người tác động đến cảnh quan của con người</a:t>
            </a:r>
            <a:endParaRPr lang="vi-VN" sz="4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p:cNvPicPr>
            <a:picLocks noChangeAspect="1"/>
          </p:cNvPicPr>
          <p:nvPr/>
        </p:nvPicPr>
        <p:blipFill>
          <a:blip r:embed="rId2"/>
          <a:stretch>
            <a:fillRect/>
          </a:stretch>
        </p:blipFill>
        <p:spPr>
          <a:xfrm>
            <a:off x="1349692" y="1763712"/>
            <a:ext cx="9785668" cy="3192240"/>
          </a:xfrm>
          <a:prstGeom prst="rect">
            <a:avLst/>
          </a:prstGeom>
        </p:spPr>
      </p:pic>
      <p:sp>
        <p:nvSpPr>
          <p:cNvPr id="7" name="TextBox 6"/>
          <p:cNvSpPr txBox="1"/>
          <p:nvPr/>
        </p:nvSpPr>
        <p:spPr>
          <a:xfrm>
            <a:off x="1026160" y="5232400"/>
            <a:ext cx="10596880" cy="954107"/>
          </a:xfrm>
          <a:prstGeom prst="rect">
            <a:avLst/>
          </a:prstGeom>
          <a:noFill/>
        </p:spPr>
        <p:txBody>
          <a:bodyPr wrap="square" rtlCol="0">
            <a:spAutoFit/>
          </a:bodyPr>
          <a:lstStyle/>
          <a:p>
            <a:pPr marL="457200" indent="-457200" algn="just">
              <a:buFont typeface="Arial" panose="020B0604020202020204" pitchFamily="34" charset="0"/>
              <a:buChar char="•"/>
            </a:pPr>
            <a:r>
              <a:rPr lang="en-US" sz="2800" dirty="0" err="1">
                <a:solidFill>
                  <a:srgbClr val="000000"/>
                </a:solidFill>
                <a:latin typeface="Cambria" panose="02040503050406030204" pitchFamily="18" charset="0"/>
                <a:ea typeface="Cambria" panose="02040503050406030204" pitchFamily="18" charset="0"/>
              </a:rPr>
              <a:t>Hãy</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nêu</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những</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hành</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động</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nào</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nên</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làm</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để</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bảo</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tồn</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thiên</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nhiên</a:t>
            </a:r>
            <a:endParaRPr lang="en-US" sz="2800" dirty="0">
              <a:solidFill>
                <a:srgbClr val="000000"/>
              </a:solidFill>
              <a:latin typeface="Cambria" panose="02040503050406030204" pitchFamily="18" charset="0"/>
              <a:ea typeface="Cambria" panose="02040503050406030204" pitchFamily="18" charset="0"/>
            </a:endParaRPr>
          </a:p>
          <a:p>
            <a:pPr marL="457200" indent="-457200" algn="just">
              <a:buFont typeface="Arial" panose="020B0604020202020204" pitchFamily="34" charset="0"/>
              <a:buChar char="•"/>
            </a:pPr>
            <a:r>
              <a:rPr lang="en-US" sz="2800" dirty="0" err="1">
                <a:solidFill>
                  <a:srgbClr val="000000"/>
                </a:solidFill>
                <a:latin typeface="Cambria" panose="02040503050406030204" pitchFamily="18" charset="0"/>
                <a:ea typeface="Cambria" panose="02040503050406030204" pitchFamily="18" charset="0"/>
              </a:rPr>
              <a:t>Nêu</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những</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hành</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động</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nào</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không</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nên</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làm</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để</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bảo</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tồn</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thiên</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nhiên</a:t>
            </a:r>
            <a:endParaRPr lang="en-US" sz="2800" b="0" i="0" dirty="0">
              <a:solidFill>
                <a:srgbClr val="000000"/>
              </a:solidFill>
              <a:effectLst/>
              <a:latin typeface="Cambria" panose="02040503050406030204" pitchFamily="18" charset="0"/>
              <a:ea typeface="Cambria" panose="02040503050406030204" pitchFamily="18"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0000" b="-10000"/>
          </a:stretch>
        </a:blipFill>
        <a:effectLst/>
      </p:bgPr>
    </p:bg>
    <p:spTree>
      <p:nvGrpSpPr>
        <p:cNvPr id="1" name=""/>
        <p:cNvGrpSpPr/>
        <p:nvPr/>
      </p:nvGrpSpPr>
      <p:grpSpPr>
        <a:xfrm>
          <a:off x="0" y="0"/>
          <a:ext cx="0" cy="0"/>
          <a:chOff x="0" y="0"/>
          <a:chExt cx="0" cy="0"/>
        </a:xfrm>
      </p:grpSpPr>
      <p:sp>
        <p:nvSpPr>
          <p:cNvPr id="4" name="Hình chữ nhật: Góc Tròn 3"/>
          <p:cNvSpPr/>
          <p:nvPr/>
        </p:nvSpPr>
        <p:spPr>
          <a:xfrm>
            <a:off x="182880" y="335280"/>
            <a:ext cx="11826240" cy="6248400"/>
          </a:xfrm>
          <a:prstGeom prst="roundRect">
            <a:avLst>
              <a:gd name="adj" fmla="val 11357"/>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p:cNvPicPr>
            <a:picLocks noChangeAspect="1"/>
          </p:cNvPicPr>
          <p:nvPr/>
        </p:nvPicPr>
        <p:blipFill>
          <a:blip r:embed="rId2"/>
          <a:stretch>
            <a:fillRect/>
          </a:stretch>
        </p:blipFill>
        <p:spPr>
          <a:xfrm>
            <a:off x="1105852" y="544512"/>
            <a:ext cx="9785668" cy="3192240"/>
          </a:xfrm>
          <a:prstGeom prst="rect">
            <a:avLst/>
          </a:prstGeom>
        </p:spPr>
      </p:pic>
      <p:pic>
        <p:nvPicPr>
          <p:cNvPr id="5" name="Picture 4" descr="A green tick mark on a black background&#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92542" y="701040"/>
            <a:ext cx="1259981" cy="1066800"/>
          </a:xfrm>
          <a:prstGeom prst="rect">
            <a:avLst/>
          </a:prstGeom>
        </p:spPr>
      </p:pic>
      <p:pic>
        <p:nvPicPr>
          <p:cNvPr id="8" name="Picture 7" descr="A green tick mark on a black background&#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96142" y="457200"/>
            <a:ext cx="1259981" cy="1066800"/>
          </a:xfrm>
          <a:prstGeom prst="rect">
            <a:avLst/>
          </a:prstGeom>
        </p:spPr>
      </p:pic>
      <p:pic>
        <p:nvPicPr>
          <p:cNvPr id="10" name="Picture 9" descr="A red x on a black background&#10;&#10;Description automatically generate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23119" y="701038"/>
            <a:ext cx="762002" cy="776113"/>
          </a:xfrm>
          <a:prstGeom prst="rect">
            <a:avLst/>
          </a:prstGeom>
        </p:spPr>
      </p:pic>
      <p:sp>
        <p:nvSpPr>
          <p:cNvPr id="11" name="Rectangle: Rounded Corners 5"/>
          <p:cNvSpPr/>
          <p:nvPr/>
        </p:nvSpPr>
        <p:spPr>
          <a:xfrm>
            <a:off x="843280" y="4195670"/>
            <a:ext cx="10637520" cy="1930810"/>
          </a:xfrm>
          <a:custGeom>
            <a:avLst/>
            <a:gdLst>
              <a:gd name="connsiteX0" fmla="*/ 0 w 15240000"/>
              <a:gd name="connsiteY0" fmla="*/ 330207 h 1981200"/>
              <a:gd name="connsiteX1" fmla="*/ 330207 w 15240000"/>
              <a:gd name="connsiteY1" fmla="*/ 0 h 1981200"/>
              <a:gd name="connsiteX2" fmla="*/ 14909793 w 15240000"/>
              <a:gd name="connsiteY2" fmla="*/ 0 h 1981200"/>
              <a:gd name="connsiteX3" fmla="*/ 15240000 w 15240000"/>
              <a:gd name="connsiteY3" fmla="*/ 330207 h 1981200"/>
              <a:gd name="connsiteX4" fmla="*/ 15240000 w 15240000"/>
              <a:gd name="connsiteY4" fmla="*/ 1650993 h 1981200"/>
              <a:gd name="connsiteX5" fmla="*/ 14909793 w 15240000"/>
              <a:gd name="connsiteY5" fmla="*/ 1981200 h 1981200"/>
              <a:gd name="connsiteX6" fmla="*/ 330207 w 15240000"/>
              <a:gd name="connsiteY6" fmla="*/ 1981200 h 1981200"/>
              <a:gd name="connsiteX7" fmla="*/ 0 w 15240000"/>
              <a:gd name="connsiteY7" fmla="*/ 1650993 h 1981200"/>
              <a:gd name="connsiteX8" fmla="*/ 0 w 15240000"/>
              <a:gd name="connsiteY8" fmla="*/ 330207 h 1981200"/>
              <a:gd name="connsiteX0-1" fmla="*/ 0 w 15240000"/>
              <a:gd name="connsiteY0-2" fmla="*/ 330207 h 1981200"/>
              <a:gd name="connsiteX1-3" fmla="*/ 330207 w 15240000"/>
              <a:gd name="connsiteY1-4" fmla="*/ 0 h 1981200"/>
              <a:gd name="connsiteX2-5" fmla="*/ 14909793 w 15240000"/>
              <a:gd name="connsiteY2-6" fmla="*/ 0 h 1981200"/>
              <a:gd name="connsiteX3-7" fmla="*/ 15240000 w 15240000"/>
              <a:gd name="connsiteY3-8" fmla="*/ 330207 h 1981200"/>
              <a:gd name="connsiteX4-9" fmla="*/ 15240000 w 15240000"/>
              <a:gd name="connsiteY4-10" fmla="*/ 1650993 h 1981200"/>
              <a:gd name="connsiteX5-11" fmla="*/ 14909793 w 15240000"/>
              <a:gd name="connsiteY5-12" fmla="*/ 1981200 h 1981200"/>
              <a:gd name="connsiteX6-13" fmla="*/ 330207 w 15240000"/>
              <a:gd name="connsiteY6-14" fmla="*/ 1981200 h 1981200"/>
              <a:gd name="connsiteX7-15" fmla="*/ 300250 w 15240000"/>
              <a:gd name="connsiteY7-16" fmla="*/ 1650993 h 1981200"/>
              <a:gd name="connsiteX8-17" fmla="*/ 0 w 15240000"/>
              <a:gd name="connsiteY8-18" fmla="*/ 330207 h 1981200"/>
              <a:gd name="connsiteX0-19" fmla="*/ 0 w 15240000"/>
              <a:gd name="connsiteY0-20" fmla="*/ 330207 h 1981200"/>
              <a:gd name="connsiteX1-21" fmla="*/ 330207 w 15240000"/>
              <a:gd name="connsiteY1-22" fmla="*/ 0 h 1981200"/>
              <a:gd name="connsiteX2-23" fmla="*/ 14909793 w 15240000"/>
              <a:gd name="connsiteY2-24" fmla="*/ 0 h 1981200"/>
              <a:gd name="connsiteX3-25" fmla="*/ 14898806 w 15240000"/>
              <a:gd name="connsiteY3-26" fmla="*/ 616810 h 1981200"/>
              <a:gd name="connsiteX4-27" fmla="*/ 15240000 w 15240000"/>
              <a:gd name="connsiteY4-28" fmla="*/ 1650993 h 1981200"/>
              <a:gd name="connsiteX5-29" fmla="*/ 14909793 w 15240000"/>
              <a:gd name="connsiteY5-30" fmla="*/ 1981200 h 1981200"/>
              <a:gd name="connsiteX6-31" fmla="*/ 330207 w 15240000"/>
              <a:gd name="connsiteY6-32" fmla="*/ 1981200 h 1981200"/>
              <a:gd name="connsiteX7-33" fmla="*/ 300250 w 15240000"/>
              <a:gd name="connsiteY7-34" fmla="*/ 1650993 h 1981200"/>
              <a:gd name="connsiteX8-35" fmla="*/ 0 w 15240000"/>
              <a:gd name="connsiteY8-36" fmla="*/ 330207 h 1981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5240000" h="1981200">
                <a:moveTo>
                  <a:pt x="0" y="330207"/>
                </a:moveTo>
                <a:cubicBezTo>
                  <a:pt x="0" y="147839"/>
                  <a:pt x="147839" y="0"/>
                  <a:pt x="330207" y="0"/>
                </a:cubicBezTo>
                <a:lnTo>
                  <a:pt x="14909793" y="0"/>
                </a:lnTo>
                <a:cubicBezTo>
                  <a:pt x="15092161" y="0"/>
                  <a:pt x="14898806" y="434442"/>
                  <a:pt x="14898806" y="616810"/>
                </a:cubicBezTo>
                <a:lnTo>
                  <a:pt x="15240000" y="1650993"/>
                </a:lnTo>
                <a:cubicBezTo>
                  <a:pt x="15240000" y="1833361"/>
                  <a:pt x="15092161" y="1981200"/>
                  <a:pt x="14909793" y="1981200"/>
                </a:cubicBezTo>
                <a:lnTo>
                  <a:pt x="330207" y="1981200"/>
                </a:lnTo>
                <a:cubicBezTo>
                  <a:pt x="147839" y="1981200"/>
                  <a:pt x="300250" y="1833361"/>
                  <a:pt x="300250" y="1650993"/>
                </a:cubicBezTo>
                <a:cubicBezTo>
                  <a:pt x="300250" y="1210731"/>
                  <a:pt x="0" y="770469"/>
                  <a:pt x="0" y="330207"/>
                </a:cubicBezTo>
                <a:close/>
              </a:path>
            </a:pathLst>
          </a:custGeom>
          <a:solidFill>
            <a:srgbClr val="CCFF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57200" indent="-457200" algn="just">
              <a:buFont typeface="Arial" panose="020B0604020202020204" pitchFamily="34" charset="0"/>
              <a:buChar char="•"/>
            </a:pPr>
            <a:r>
              <a:rPr lang="vi-VN" sz="3200" b="1" dirty="0">
                <a:solidFill>
                  <a:schemeClr val="tx1"/>
                </a:solidFill>
                <a:latin typeface="Calibri" panose="020F0502020204030204" pitchFamily="34" charset="0"/>
                <a:ea typeface="Calibri" panose="020F0502020204030204" pitchFamily="34" charset="0"/>
                <a:cs typeface="Calibri" panose="020F0502020204030204" pitchFamily="34" charset="0"/>
              </a:rPr>
              <a:t>Những hành động nên làm để bảo tồn thiên nhiên</a:t>
            </a:r>
            <a:r>
              <a:rPr lang="vi-VN" sz="3200" dirty="0">
                <a:solidFill>
                  <a:schemeClr val="tx1"/>
                </a:solidFill>
                <a:latin typeface="Calibri" panose="020F0502020204030204" pitchFamily="34" charset="0"/>
                <a:ea typeface="Calibri" panose="020F0502020204030204" pitchFamily="34" charset="0"/>
                <a:cs typeface="Calibri" panose="020F0502020204030204" pitchFamily="34" charset="0"/>
              </a:rPr>
              <a:t>: Ảnh 1 và ảnh 2, vì những hành động này bảo vệ cảnh quan.</a:t>
            </a:r>
            <a:endParaRPr lang="vi-VN" sz="32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457200" indent="-457200" algn="just">
              <a:buFont typeface="Arial" panose="020B0604020202020204" pitchFamily="34" charset="0"/>
              <a:buChar char="•"/>
            </a:pPr>
            <a:r>
              <a:rPr lang="vi-VN" sz="3200" b="1" dirty="0">
                <a:solidFill>
                  <a:schemeClr val="tx1"/>
                </a:solidFill>
                <a:latin typeface="Calibri" panose="020F0502020204030204" pitchFamily="34" charset="0"/>
                <a:ea typeface="Calibri" panose="020F0502020204030204" pitchFamily="34" charset="0"/>
                <a:cs typeface="Calibri" panose="020F0502020204030204" pitchFamily="34" charset="0"/>
              </a:rPr>
              <a:t>Những hành động không nên làm để bảo tồn thiên nhiên</a:t>
            </a:r>
            <a:r>
              <a:rPr lang="vi-VN" sz="3200" dirty="0">
                <a:solidFill>
                  <a:schemeClr val="tx1"/>
                </a:solidFill>
                <a:latin typeface="Calibri" panose="020F0502020204030204" pitchFamily="34" charset="0"/>
                <a:ea typeface="Calibri" panose="020F0502020204030204" pitchFamily="34" charset="0"/>
                <a:cs typeface="Calibri" panose="020F0502020204030204" pitchFamily="34" charset="0"/>
              </a:rPr>
              <a:t>: Ảnh 3 vì nó làm tổn hại cảnh quan.</a:t>
            </a:r>
            <a:endParaRPr lang="vi-VN" sz="32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grass field with flowers&#10;&#10;Description automatically generated"/>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Freeform 23"/>
          <p:cNvSpPr/>
          <p:nvPr/>
        </p:nvSpPr>
        <p:spPr>
          <a:xfrm>
            <a:off x="-25400" y="723265"/>
            <a:ext cx="9804400" cy="4775200"/>
          </a:xfrm>
          <a:custGeom>
            <a:avLst/>
            <a:gdLst/>
            <a:ahLst/>
            <a:cxnLst/>
            <a:rect l="l" t="t" r="r" b="b"/>
            <a:pathLst>
              <a:path w="2788501" h="1286196">
                <a:moveTo>
                  <a:pt x="0" y="0"/>
                </a:moveTo>
                <a:lnTo>
                  <a:pt x="2788501" y="0"/>
                </a:lnTo>
                <a:lnTo>
                  <a:pt x="2788501" y="1286196"/>
                </a:lnTo>
                <a:lnTo>
                  <a:pt x="0" y="128619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00">
              <a:defRPr/>
            </a:pPr>
            <a:endParaRPr lang="vi-VN" sz="1200">
              <a:solidFill>
                <a:prstClr val="black"/>
              </a:solidFill>
              <a:latin typeface="Arial" panose="020B0604020202020204" pitchFamily="34" charset="0"/>
            </a:endParaRPr>
          </a:p>
        </p:txBody>
      </p:sp>
      <p:sp>
        <p:nvSpPr>
          <p:cNvPr id="8" name="TextBox 7"/>
          <p:cNvSpPr txBox="1"/>
          <p:nvPr/>
        </p:nvSpPr>
        <p:spPr>
          <a:xfrm>
            <a:off x="813732" y="1628636"/>
            <a:ext cx="7192348" cy="3231654"/>
          </a:xfrm>
          <a:prstGeom prst="rect">
            <a:avLst/>
          </a:prstGeom>
          <a:noFill/>
        </p:spPr>
        <p:txBody>
          <a:bodyPr wrap="square">
            <a:spAutoFit/>
          </a:bodyPr>
          <a:lstStyle/>
          <a:p>
            <a:pPr algn="ctr" defTabSz="609600"/>
            <a:r>
              <a:rPr lang="vi-VN" sz="3400" dirty="0">
                <a:solidFill>
                  <a:prstClr val="black"/>
                </a:solidFill>
                <a:latin typeface="Calibri" panose="020F0502020204030204" pitchFamily="34" charset="0"/>
                <a:ea typeface="Calibri" panose="020F0502020204030204" pitchFamily="34" charset="0"/>
                <a:cs typeface="Calibri" panose="020F0502020204030204" pitchFamily="34" charset="0"/>
              </a:rPr>
              <a:t>Việt Nam chúng ta có nhiều cảnh quan thiên nhiên đẹp và đặc sắc. Tuy nhiên, không ít những cảnh quan thiên nhiên đang bị xâm hại, làm xấu đi. Chúng ta hãy cùng chung tay kêu gọi các hành động bảo tổn cảnh quan thiên nhiên.</a:t>
            </a:r>
            <a:endParaRPr lang="vi-VN" sz="34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descr="A close up of a logo&#10;&#10;Description automatically generate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36239" y="464226"/>
            <a:ext cx="3437427" cy="99080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4" descr="A room with a chalkboard and a desk&#10;&#10;Description automatically generated"/>
          <p:cNvPicPr>
            <a:picLocks noGrp="1" noChangeAspect="1"/>
          </p:cNvPicPr>
          <p:nvPr>
            <p:ph idx="1"/>
          </p:nvPr>
        </p:nvPicPr>
        <p:blipFill>
          <a:blip r:embed="rId1">
            <a:extLst>
              <a:ext uri="{28A0092B-C50C-407E-A947-70E740481C1C}">
                <a14:useLocalDpi xmlns:a14="http://schemas.microsoft.com/office/drawing/2010/main" val="0"/>
              </a:ext>
            </a:extLst>
          </a:blip>
          <a:stretch>
            <a:fillRect/>
          </a:stretch>
        </p:blipFill>
        <p:spPr>
          <a:xfrm>
            <a:off x="0" y="-1"/>
            <a:ext cx="12188951" cy="6858001"/>
          </a:xfrm>
        </p:spPr>
      </p:pic>
      <p:sp>
        <p:nvSpPr>
          <p:cNvPr id="11" name="Freeform 9"/>
          <p:cNvSpPr/>
          <p:nvPr/>
        </p:nvSpPr>
        <p:spPr>
          <a:xfrm>
            <a:off x="2579885" y="365127"/>
            <a:ext cx="9385539" cy="5178005"/>
          </a:xfrm>
          <a:custGeom>
            <a:avLst/>
            <a:gdLst/>
            <a:ahLst/>
            <a:cxnLst/>
            <a:rect l="l" t="t" r="r" b="b"/>
            <a:pathLst>
              <a:path w="2614493" h="1473920">
                <a:moveTo>
                  <a:pt x="0" y="0"/>
                </a:moveTo>
                <a:lnTo>
                  <a:pt x="2614493" y="0"/>
                </a:lnTo>
                <a:lnTo>
                  <a:pt x="2614493" y="1473920"/>
                </a:lnTo>
                <a:lnTo>
                  <a:pt x="0" y="147392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914400">
              <a:defRPr/>
            </a:pPr>
            <a:endParaRPr lang="en-US" kern="0">
              <a:solidFill>
                <a:prstClr val="black"/>
              </a:solidFill>
              <a:latin typeface="Calibri" panose="020F0502020204030204"/>
            </a:endParaRPr>
          </a:p>
        </p:txBody>
      </p:sp>
      <p:sp>
        <p:nvSpPr>
          <p:cNvPr id="12" name="Freeform 23"/>
          <p:cNvSpPr/>
          <p:nvPr/>
        </p:nvSpPr>
        <p:spPr>
          <a:xfrm rot="20859105">
            <a:off x="3136696" y="677566"/>
            <a:ext cx="1560413" cy="1225574"/>
          </a:xfrm>
          <a:custGeom>
            <a:avLst/>
            <a:gdLst/>
            <a:ahLst/>
            <a:cxnLst/>
            <a:rect l="l" t="t" r="r" b="b"/>
            <a:pathLst>
              <a:path w="1560413" h="1225574">
                <a:moveTo>
                  <a:pt x="0" y="0"/>
                </a:moveTo>
                <a:lnTo>
                  <a:pt x="1560413" y="0"/>
                </a:lnTo>
                <a:lnTo>
                  <a:pt x="1560413" y="1225574"/>
                </a:lnTo>
                <a:lnTo>
                  <a:pt x="0" y="122557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914400">
              <a:defRPr/>
            </a:pPr>
            <a:endParaRPr lang="en-US">
              <a:solidFill>
                <a:prstClr val="black"/>
              </a:solidFill>
              <a:latin typeface="Calibri" panose="020F0502020204030204"/>
            </a:endParaRPr>
          </a:p>
        </p:txBody>
      </p:sp>
      <p:sp>
        <p:nvSpPr>
          <p:cNvPr id="14" name="TextBox 13"/>
          <p:cNvSpPr txBox="1"/>
          <p:nvPr/>
        </p:nvSpPr>
        <p:spPr>
          <a:xfrm>
            <a:off x="4714240" y="1497610"/>
            <a:ext cx="6441440" cy="2308324"/>
          </a:xfrm>
          <a:prstGeom prst="rect">
            <a:avLst/>
          </a:prstGeom>
          <a:noFill/>
        </p:spPr>
        <p:txBody>
          <a:bodyPr wrap="square" rtlCol="0">
            <a:spAutoFit/>
          </a:bodyPr>
          <a:lstStyle/>
          <a:p>
            <a:pPr algn="ctr" defTabSz="914400">
              <a:defRPr/>
            </a:pPr>
            <a:r>
              <a:rPr lang="vi-VN" sz="4800" b="1" dirty="0">
                <a:solidFill>
                  <a:srgbClr val="002060"/>
                </a:solidFill>
                <a:latin typeface="Calibri" panose="020F0502020204030204" pitchFamily="34" charset="0"/>
                <a:ea typeface="Cambria" panose="02040503050406030204" pitchFamily="18" charset="0"/>
                <a:cs typeface="Calibri" panose="020F0502020204030204" pitchFamily="34" charset="0"/>
              </a:rPr>
              <a:t>Hãy xác định những việc cần làm để bảo tồn cảnh quan thiên nhiên?</a:t>
            </a:r>
            <a:endParaRPr lang="en-US" sz="4800" b="1" dirty="0">
              <a:solidFill>
                <a:srgbClr val="002060"/>
              </a:solidFill>
              <a:latin typeface="Calibri" panose="020F0502020204030204" pitchFamily="34" charset="0"/>
              <a:ea typeface="Cambria" panose="02040503050406030204" pitchFamily="18" charset="0"/>
              <a:cs typeface="Calibri" panose="020F0502020204030204" pitchFamily="34" charset="0"/>
            </a:endParaRPr>
          </a:p>
        </p:txBody>
      </p:sp>
      <p:sp>
        <p:nvSpPr>
          <p:cNvPr id="6" name="Freeform 16"/>
          <p:cNvSpPr/>
          <p:nvPr/>
        </p:nvSpPr>
        <p:spPr>
          <a:xfrm>
            <a:off x="7213600" y="1"/>
            <a:ext cx="4978400" cy="1143000"/>
          </a:xfrm>
          <a:custGeom>
            <a:avLst/>
            <a:gdLst/>
            <a:ahLst/>
            <a:cxnLst/>
            <a:rect l="l" t="t" r="r" b="b"/>
            <a:pathLst>
              <a:path w="4451403" h="728917">
                <a:moveTo>
                  <a:pt x="0" y="0"/>
                </a:moveTo>
                <a:lnTo>
                  <a:pt x="4451403" y="0"/>
                </a:lnTo>
                <a:lnTo>
                  <a:pt x="4451403" y="728917"/>
                </a:lnTo>
                <a:lnTo>
                  <a:pt x="0" y="72891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00">
              <a:defRPr/>
            </a:pPr>
            <a:endParaRPr lang="en-US" sz="1200">
              <a:solidFill>
                <a:prstClr val="black"/>
              </a:solidFill>
              <a:latin typeface="Calibri" panose="020F0502020204030204"/>
            </a:endParaRPr>
          </a:p>
        </p:txBody>
      </p:sp>
      <p:sp>
        <p:nvSpPr>
          <p:cNvPr id="7" name="Freeform 16"/>
          <p:cNvSpPr/>
          <p:nvPr/>
        </p:nvSpPr>
        <p:spPr>
          <a:xfrm>
            <a:off x="0" y="-63183"/>
            <a:ext cx="4978400" cy="1143000"/>
          </a:xfrm>
          <a:custGeom>
            <a:avLst/>
            <a:gdLst/>
            <a:ahLst/>
            <a:cxnLst/>
            <a:rect l="l" t="t" r="r" b="b"/>
            <a:pathLst>
              <a:path w="4451403" h="728917">
                <a:moveTo>
                  <a:pt x="0" y="0"/>
                </a:moveTo>
                <a:lnTo>
                  <a:pt x="4451403" y="0"/>
                </a:lnTo>
                <a:lnTo>
                  <a:pt x="4451403" y="728917"/>
                </a:lnTo>
                <a:lnTo>
                  <a:pt x="0" y="72891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00">
              <a:defRPr/>
            </a:pPr>
            <a:endParaRPr lang="en-US" sz="1200">
              <a:solidFill>
                <a:prstClr val="black"/>
              </a:solidFill>
              <a:latin typeface="Calibri" panose="020F0502020204030204"/>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5" name="Rectangle 24"/>
          <p:cNvSpPr/>
          <p:nvPr/>
        </p:nvSpPr>
        <p:spPr>
          <a:xfrm>
            <a:off x="283029" y="290286"/>
            <a:ext cx="11625942" cy="6376047"/>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6" name="Picture 5"/>
          <p:cNvPicPr>
            <a:picLocks noChangeAspect="1"/>
          </p:cNvPicPr>
          <p:nvPr/>
        </p:nvPicPr>
        <p:blipFill>
          <a:blip r:embed="rId2"/>
          <a:stretch>
            <a:fillRect/>
          </a:stretch>
        </p:blipFill>
        <p:spPr>
          <a:xfrm>
            <a:off x="1681863" y="2419105"/>
            <a:ext cx="9086049" cy="211803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0</TotalTime>
  <Words>2391</Words>
  <Application>WPS Presentation</Application>
  <PresentationFormat>Widescreen</PresentationFormat>
  <Paragraphs>39</Paragraphs>
  <Slides>18</Slides>
  <Notes>0</Notes>
  <HiddenSlides>0</HiddenSlides>
  <MMClips>1</MMClips>
  <ScaleCrop>false</ScaleCrop>
  <HeadingPairs>
    <vt:vector size="6" baseType="variant">
      <vt:variant>
        <vt:lpstr>已用的字体</vt:lpstr>
      </vt:variant>
      <vt:variant>
        <vt:i4>18</vt:i4>
      </vt:variant>
      <vt:variant>
        <vt:lpstr>主题</vt:lpstr>
      </vt:variant>
      <vt:variant>
        <vt:i4>6</vt:i4>
      </vt:variant>
      <vt:variant>
        <vt:lpstr>幻灯片标题</vt:lpstr>
      </vt:variant>
      <vt:variant>
        <vt:i4>18</vt:i4>
      </vt:variant>
    </vt:vector>
  </HeadingPairs>
  <TitlesOfParts>
    <vt:vector size="42" baseType="lpstr">
      <vt:lpstr>Arial</vt:lpstr>
      <vt:lpstr>SimSun</vt:lpstr>
      <vt:lpstr>Wingdings</vt:lpstr>
      <vt:lpstr>SVN-Newton</vt:lpstr>
      <vt:lpstr>Segoe Print</vt:lpstr>
      <vt:lpstr>Times New Roman</vt:lpstr>
      <vt:lpstr>#9Slide07 HoneyCream</vt:lpstr>
      <vt:lpstr>#9Slide05 Bodega Script</vt:lpstr>
      <vt:lpstr>Arial</vt:lpstr>
      <vt:lpstr>#9Slide05 Aphrodite Pro</vt:lpstr>
      <vt:lpstr>等线</vt:lpstr>
      <vt:lpstr>Calibri</vt:lpstr>
      <vt:lpstr>Calibri</vt:lpstr>
      <vt:lpstr>Cambria</vt:lpstr>
      <vt:lpstr>Microsoft YaHei</vt:lpstr>
      <vt:lpstr>Arial Unicode MS</vt:lpstr>
      <vt:lpstr>Calibri Light</vt:lpstr>
      <vt:lpstr>Wide Latin</vt:lpstr>
      <vt:lpstr>Custom Design</vt:lpstr>
      <vt:lpstr>Office Theme</vt:lpstr>
      <vt:lpstr>1_Office 主题</vt:lpstr>
      <vt:lpstr>Office 主题​​</vt:lpstr>
      <vt:lpstr>1_Office Theme</vt:lpstr>
      <vt:lpstr>2_Office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9Slide.vn</Company>
  <LinksUpToDate>false</LinksUpToDate>
  <SharedDoc>false</SharedDoc>
  <HyperlinksChanged>false</HyperlinksChanged>
  <AppVersion>14.0000</AppVersion>
  <Manager>9Slide.vn</Manager>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huong</dc:creator>
  <dc:description>9Slide.vn</dc:description>
  <dc:subject>9Slide.vn</dc:subject>
  <cp:category>9Slide.vn</cp:category>
  <cp:lastModifiedBy>Dell</cp:lastModifiedBy>
  <cp:revision>44</cp:revision>
  <dcterms:created xsi:type="dcterms:W3CDTF">2023-07-13T08:36:00Z</dcterms:created>
  <dcterms:modified xsi:type="dcterms:W3CDTF">2026-04-12T16:29:31Z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BBE1D67CF4484DF18AE7D968C7248B90_12</vt:lpwstr>
  </property>
  <property fmtid="{D5CDD505-2E9C-101B-9397-08002B2CF9AE}" pid="3" name="KSOProductBuildVer">
    <vt:lpwstr>1033-12.2.0.23196</vt:lpwstr>
  </property>
</Properties>
</file>