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7312" r:id="rId3"/>
    <p:sldId id="7336" r:id="rId4"/>
    <p:sldId id="7320" r:id="rId5"/>
    <p:sldId id="7314" r:id="rId6"/>
    <p:sldId id="7326" r:id="rId7"/>
    <p:sldId id="7306" r:id="rId8"/>
    <p:sldId id="7316" r:id="rId9"/>
    <p:sldId id="7329" r:id="rId10"/>
    <p:sldId id="7330" r:id="rId11"/>
    <p:sldId id="7328" r:id="rId12"/>
    <p:sldId id="331" r:id="rId13"/>
    <p:sldId id="7331" r:id="rId14"/>
    <p:sldId id="7308" r:id="rId15"/>
    <p:sldId id="7332" r:id="rId16"/>
    <p:sldId id="7333" r:id="rId17"/>
    <p:sldId id="7334" r:id="rId18"/>
    <p:sldId id="733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E"/>
    <a:srgbClr val="FF0060"/>
    <a:srgbClr val="B5F1CC"/>
    <a:srgbClr val="00DFA2"/>
    <a:srgbClr val="9ADCFF"/>
    <a:srgbClr val="F6FA70"/>
    <a:srgbClr val="FFB2A6"/>
    <a:srgbClr val="FFDEB4"/>
    <a:srgbClr val="E893CF"/>
    <a:srgbClr val="FF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116"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1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2026/3/4</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09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2026/3/4</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550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6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2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6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38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2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8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735821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05308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38357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38145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23129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104603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7000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7416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2026/3/4</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787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65841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7585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3/4/2026</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9718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2026/3/4</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5242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2026/3/4</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6693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2026/3/4</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9892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5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75133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349127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图片 6" descr="16"/>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sp>
        <p:nvSpPr>
          <p:cNvPr id="2" name="Rectangle 1"/>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7">
            <a:extLst>
              <a:ext uri="{FF2B5EF4-FFF2-40B4-BE49-F238E27FC236}">
                <a16:creationId xmlns:a16="http://schemas.microsoft.com/office/drawing/2014/main" id="{C3262686-D533-2DAC-F945-F6948C7CBDA8}"/>
              </a:ext>
            </a:extLst>
          </p:cNvPr>
          <p:cNvSpPr/>
          <p:nvPr/>
        </p:nvSpPr>
        <p:spPr>
          <a:xfrm>
            <a:off x="1086779" y="640083"/>
            <a:ext cx="10235380" cy="5987768"/>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Box 2"/>
          <p:cNvSpPr txBox="1"/>
          <p:nvPr/>
        </p:nvSpPr>
        <p:spPr>
          <a:xfrm>
            <a:off x="1598080" y="2173782"/>
            <a:ext cx="9212778" cy="1200329"/>
          </a:xfrm>
          <a:prstGeom prst="rect">
            <a:avLst/>
          </a:prstGeom>
          <a:noFill/>
        </p:spPr>
        <p:txBody>
          <a:bodyPr wrap="none" rtlCol="0">
            <a:spAutoFit/>
          </a:bodyPr>
          <a:lstStyle/>
          <a:p>
            <a:pPr algn="ctr"/>
            <a:r>
              <a:rPr lang="en-US" sz="7200" dirty="0" err="1">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Hoạt</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7200" dirty="0" err="1">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động</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7200" dirty="0" err="1">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trải</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7200" dirty="0" err="1">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nghiệm</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5</a:t>
            </a:r>
          </a:p>
        </p:txBody>
      </p:sp>
      <p:sp>
        <p:nvSpPr>
          <p:cNvPr id="18" name="Text Box 4"/>
          <p:cNvSpPr txBox="1"/>
          <p:nvPr/>
        </p:nvSpPr>
        <p:spPr>
          <a:xfrm>
            <a:off x="2155371" y="3569103"/>
            <a:ext cx="8203646" cy="1569660"/>
          </a:xfrm>
          <a:prstGeom prst="rect">
            <a:avLst/>
          </a:prstGeom>
          <a:noFill/>
        </p:spPr>
        <p:txBody>
          <a:bodyPr wrap="squar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Tuần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21: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Nhận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diện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các</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môi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trường</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học</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tập</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mới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p>
        </p:txBody>
      </p:sp>
      <p:sp>
        <p:nvSpPr>
          <p:cNvPr id="19" name="Text Box 5"/>
          <p:cNvSpPr txBox="1"/>
          <p:nvPr/>
        </p:nvSpPr>
        <p:spPr>
          <a:xfrm>
            <a:off x="4661635" y="5665310"/>
            <a:ext cx="2868093" cy="46166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Năm</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học</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2025 - 2026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758557" y="4916217"/>
            <a:ext cx="4180205" cy="1104282"/>
            <a:chOff x="991235" y="5078730"/>
            <a:chExt cx="4180205" cy="1104282"/>
          </a:xfrm>
        </p:grpSpPr>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Thảo</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luận</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nhóm</a:t>
              </a:r>
              <a:endParaRPr kumimoji="0" lang="en-US" sz="3600" b="1" i="0" u="none" strike="noStrike" kern="1200" cap="none" spc="0" normalizeH="0" baseline="0" noProof="0" dirty="0">
                <a:ln>
                  <a:noFill/>
                </a:ln>
                <a:solidFill>
                  <a:srgbClr val="FF0000"/>
                </a:solidFill>
                <a:effectLst/>
                <a:uLnTx/>
                <a:uFillTx/>
                <a:latin typeface="思源黑体 CN" panose="020F0502020204030204"/>
                <a:cs typeface="+mn-cs"/>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61237" y="46493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679440" y="589280"/>
            <a:ext cx="5537200" cy="2123658"/>
          </a:xfrm>
          <a:prstGeom prst="rect">
            <a:avLst/>
          </a:prstGeom>
          <a:noFill/>
        </p:spPr>
        <p:txBody>
          <a:bodyPr wrap="square" rtlCol="0">
            <a:spAutoFit/>
          </a:bodyPr>
          <a:lstStyle/>
          <a:p>
            <a:pPr lvl="0" algn="ctr"/>
            <a:r>
              <a:rPr lang="vi-VN" sz="4400" dirty="0">
                <a:solidFill>
                  <a:prstClr val="black"/>
                </a:solidFill>
                <a:latin typeface="Calibri" panose="020F0502020204030204" pitchFamily="34" charset="0"/>
                <a:cs typeface="Calibri" panose="020F0502020204030204" pitchFamily="34" charset="0"/>
              </a:rPr>
              <a:t>Chia sẻ những khác biệt của từng môi trường học tập đó.</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2A37455-FB98-7386-D0C3-99C38370D647}"/>
              </a:ext>
            </a:extLst>
          </p:cNvPr>
          <p:cNvSpPr txBox="1"/>
          <p:nvPr/>
        </p:nvSpPr>
        <p:spPr>
          <a:xfrm>
            <a:off x="5547360" y="3444240"/>
            <a:ext cx="5882640" cy="25545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Sự khác biệt của từng môi trường học tập: </a:t>
            </a:r>
            <a:r>
              <a:rPr lang="vi-VN" sz="3200" dirty="0">
                <a:latin typeface="Cambria" panose="02040503050406030204" pitchFamily="18" charset="0"/>
                <a:ea typeface="Cambria" panose="02040503050406030204" pitchFamily="18" charset="0"/>
              </a:rPr>
              <a:t>về người dạy học, về môn học, không gian, các phương tiện học tập, phương pháp trong học tập,... </a:t>
            </a:r>
            <a:endParaRPr lang="en-US" sz="3200" dirty="0">
              <a:latin typeface="Cambria" panose="02040503050406030204" pitchFamily="18" charset="0"/>
              <a:ea typeface="Cambria" panose="02040503050406030204" pitchFamily="18" charset="0"/>
            </a:endParaRPr>
          </a:p>
        </p:txBody>
      </p:sp>
      <p:sp>
        <p:nvSpPr>
          <p:cNvPr id="11" name="Rectangle 10"/>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1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Mỗi một môi trường học tập đểu có những điểm đặc biệt riêng, đòi hỏi người học chủ động, tích cực tìm hiểu để đạt được hiệu quả trong học tập.</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
        <p:nvSpPr>
          <p:cNvPr id="8" name="Rectangle 7"/>
          <p:cNvSpPr/>
          <p:nvPr/>
        </p:nvSpPr>
        <p:spPr>
          <a:xfrm>
            <a:off x="-1766078" y="1"/>
            <a:ext cx="1766077" cy="180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Hoạt động 2: </a:t>
            </a:r>
            <a:endParaRPr lang="en-US" sz="4000" b="1" dirty="0">
              <a:solidFill>
                <a:prstClr val="white"/>
              </a:solidFill>
              <a:latin typeface="Cambria" panose="02040503050406030204" pitchFamily="18" charset="0"/>
              <a:ea typeface="Cambria" panose="02040503050406030204" pitchFamily="18" charset="0"/>
            </a:endParaRPr>
          </a:p>
          <a:p>
            <a:pPr lvl="0" algn="ctr"/>
            <a:r>
              <a:rPr lang="vi-VN" sz="4000" b="1" dirty="0">
                <a:solidFill>
                  <a:prstClr val="white"/>
                </a:solidFill>
                <a:latin typeface="Cambria" panose="02040503050406030204" pitchFamily="18" charset="0"/>
                <a:ea typeface="Cambria" panose="02040503050406030204" pitchFamily="18" charset="0"/>
              </a:rPr>
              <a:t>Thảo luận về môi trường học tập mới</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18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019803"/>
            <a:ext cx="11273139" cy="549257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295581" y="2018921"/>
            <a:ext cx="7458598" cy="3785652"/>
          </a:xfrm>
          <a:prstGeom prst="rect">
            <a:avLst/>
          </a:prstGeom>
          <a:noFill/>
        </p:spPr>
        <p:txBody>
          <a:bodyPr wrap="square">
            <a:spAutoFit/>
          </a:bodyPr>
          <a:lstStyle/>
          <a:p>
            <a:pPr lvl="0" algn="ctr">
              <a:defRPr/>
            </a:pPr>
            <a:r>
              <a:rPr lang="en-US" sz="4800" b="1" dirty="0">
                <a:solidFill>
                  <a:srgbClr val="002060"/>
                </a:solidFill>
                <a:latin typeface="Cambria" panose="02040503050406030204" pitchFamily="18" charset="0"/>
                <a:ea typeface="Cambria" panose="02040503050406030204" pitchFamily="18" charset="0"/>
              </a:rPr>
              <a:t>T</a:t>
            </a:r>
            <a:r>
              <a:rPr lang="vi-VN" sz="4800" b="1" dirty="0">
                <a:solidFill>
                  <a:srgbClr val="002060"/>
                </a:solidFill>
                <a:latin typeface="Cambria" panose="02040503050406030204" pitchFamily="18" charset="0"/>
                <a:ea typeface="Cambria" panose="02040503050406030204" pitchFamily="18" charset="0"/>
              </a:rPr>
              <a:t>hảo luận và vẽ sơ đồ tư duy giới thiệu về một môi trường học tập mới theo suy nghĩ và phỏng đoán của mình. </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CF342EC6-C672-492A-5DDD-10270BC1A606}"/>
              </a:ext>
            </a:extLst>
          </p:cNvPr>
          <p:cNvPicPr>
            <a:picLocks noChangeAspect="1"/>
          </p:cNvPicPr>
          <p:nvPr/>
        </p:nvPicPr>
        <p:blipFill>
          <a:blip r:embed="rId2"/>
          <a:stretch>
            <a:fillRect/>
          </a:stretch>
        </p:blipFill>
        <p:spPr>
          <a:xfrm>
            <a:off x="1574165" y="727075"/>
            <a:ext cx="9124950" cy="5200650"/>
          </a:xfrm>
          <a:prstGeom prst="rect">
            <a:avLst/>
          </a:prstGeom>
        </p:spPr>
      </p:pic>
      <p:sp>
        <p:nvSpPr>
          <p:cNvPr id="4" name="Rectangle 3"/>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0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Khi chúng ta biết tìm hiểu thông tin v</a:t>
            </a: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ề</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các môi trường học tập, mỗi HS sẽ có kế hoạch để rèn luyện và nhanh chóng thích ứng với môi trường học tập mới.</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
        <p:nvSpPr>
          <p:cNvPr id="8" name="Rectangle 7"/>
          <p:cNvSpPr/>
          <p:nvPr/>
        </p:nvSpPr>
        <p:spPr>
          <a:xfrm>
            <a:off x="-1761565" y="1"/>
            <a:ext cx="1701331" cy="174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806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882" y="1819911"/>
            <a:ext cx="9753600" cy="3238500"/>
          </a:xfrm>
          <a:prstGeom prst="rect">
            <a:avLst/>
          </a:prstGeom>
        </p:spPr>
      </p:pic>
      <p:sp>
        <p:nvSpPr>
          <p:cNvPr id="14" name="Rectangle 13"/>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021840" y="1358521"/>
            <a:ext cx="8381999" cy="5016758"/>
          </a:xfrm>
          <a:prstGeom prst="rect">
            <a:avLst/>
          </a:prstGeom>
          <a:noFill/>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rPr>
              <a:t>Trao đổi cùng người thân để có thêm thông tin về những môi trường học tập mới theo gợi ý sau:</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Sau khi học xong Tiểu học em sẽ ch</a:t>
            </a:r>
            <a:r>
              <a:rPr lang="en-US" sz="3200" dirty="0">
                <a:solidFill>
                  <a:srgbClr val="002060"/>
                </a:solidFill>
                <a:latin typeface="Cambria" panose="02040503050406030204" pitchFamily="18" charset="0"/>
                <a:ea typeface="Cambria" panose="02040503050406030204" pitchFamily="18" charset="0"/>
              </a:rPr>
              <a:t>ọ</a:t>
            </a:r>
            <a:r>
              <a:rPr lang="vi-VN" sz="3200" dirty="0">
                <a:solidFill>
                  <a:srgbClr val="002060"/>
                </a:solidFill>
                <a:latin typeface="Cambria" panose="02040503050406030204" pitchFamily="18" charset="0"/>
                <a:ea typeface="Cambria" panose="02040503050406030204" pitchFamily="18" charset="0"/>
              </a:rPr>
              <a:t>n trường nào để tiếp tục con </a:t>
            </a:r>
            <a:r>
              <a:rPr lang="en-US" sz="3200" dirty="0" err="1">
                <a:solidFill>
                  <a:srgbClr val="002060"/>
                </a:solidFill>
                <a:latin typeface="Cambria" panose="02040503050406030204" pitchFamily="18" charset="0"/>
                <a:ea typeface="Cambria" panose="02040503050406030204" pitchFamily="18" charset="0"/>
              </a:rPr>
              <a:t>đường</a:t>
            </a:r>
            <a:r>
              <a:rPr lang="vi-VN" sz="3200" dirty="0">
                <a:solidFill>
                  <a:srgbClr val="002060"/>
                </a:solidFill>
                <a:latin typeface="Cambria" panose="02040503050406030204" pitchFamily="18" charset="0"/>
                <a:ea typeface="Cambria" panose="02040503050406030204" pitchFamily="18" charset="0"/>
              </a:rPr>
              <a:t> học tập?</a:t>
            </a:r>
          </a:p>
          <a:p>
            <a:pPr lvl="0" algn="just">
              <a:defRPr/>
            </a:pPr>
            <a:r>
              <a:rPr lang="vi-VN" sz="3200" dirty="0">
                <a:solidFill>
                  <a:srgbClr val="002060"/>
                </a:solidFill>
                <a:latin typeface="Cambria" panose="02040503050406030204" pitchFamily="18" charset="0"/>
                <a:ea typeface="Cambria" panose="02040503050406030204" pitchFamily="18" charset="0"/>
              </a:rPr>
              <a:t>+ Ngôi trường đó có gì khác với trường Tiểu học hiện tại</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Số môn học, cách học, các hoạt động đi kèm có gì mới?</a:t>
            </a:r>
          </a:p>
          <a:p>
            <a:pPr lvl="0" algn="just">
              <a:defRPr/>
            </a:pPr>
            <a:r>
              <a:rPr lang="vi-VN" sz="3200" dirty="0">
                <a:solidFill>
                  <a:srgbClr val="002060"/>
                </a:solidFill>
                <a:latin typeface="Cambria" panose="02040503050406030204" pitchFamily="18" charset="0"/>
                <a:ea typeface="Cambria" panose="02040503050406030204" pitchFamily="18" charset="0"/>
              </a:rPr>
              <a:t>+ …</a:t>
            </a:r>
          </a:p>
        </p:txBody>
      </p:sp>
      <p:sp>
        <p:nvSpPr>
          <p:cNvPr id="6" name="Rectangle 5"/>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pic>
        <p:nvPicPr>
          <p:cNvPr id="14" name="Picture 13">
            <a:extLst>
              <a:ext uri="{FF2B5EF4-FFF2-40B4-BE49-F238E27FC236}">
                <a16:creationId xmlns:a16="http://schemas.microsoft.com/office/drawing/2014/main" id="{3D44D09A-26A1-95D2-63CC-9BB27F6C8608}"/>
              </a:ext>
            </a:extLst>
          </p:cNvPr>
          <p:cNvPicPr>
            <a:picLocks noChangeAspect="1"/>
          </p:cNvPicPr>
          <p:nvPr/>
        </p:nvPicPr>
        <p:blipFill>
          <a:blip r:embed="rId7"/>
          <a:stretch>
            <a:fillRect/>
          </a:stretch>
        </p:blipFill>
        <p:spPr>
          <a:xfrm>
            <a:off x="2787433" y="1454785"/>
            <a:ext cx="8364437" cy="2402032"/>
          </a:xfrm>
          <a:prstGeom prst="rect">
            <a:avLst/>
          </a:prstGeom>
        </p:spPr>
      </p:pic>
      <p:sp>
        <p:nvSpPr>
          <p:cNvPr id="15" name="Rectangle 14"/>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09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487680" y="232509"/>
            <a:ext cx="11573466" cy="612648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Hình ảnh 8" descr="Ảnh có chứa khuôn làm bánh quy&#10;&#10;Mô tả được tạo tự động">
            <a:extLst>
              <a:ext uri="{FF2B5EF4-FFF2-40B4-BE49-F238E27FC236}">
                <a16:creationId xmlns:a16="http://schemas.microsoft.com/office/drawing/2014/main" id="{A8C5952E-4251-EB6D-0DA3-551A4416752D}"/>
              </a:ext>
            </a:extLst>
          </p:cNvPr>
          <p:cNvPicPr>
            <a:picLocks noChangeAspect="1"/>
          </p:cNvPicPr>
          <p:nvPr/>
        </p:nvPicPr>
        <p:blipFill>
          <a:blip r:embed="rId3"/>
          <a:stretch>
            <a:fillRect/>
          </a:stretch>
        </p:blipFill>
        <p:spPr>
          <a:xfrm flipH="1">
            <a:off x="2434180" y="1022380"/>
            <a:ext cx="9270140" cy="5214378"/>
          </a:xfrm>
          <a:prstGeom prst="rect">
            <a:avLst/>
          </a:prstGeom>
        </p:spPr>
      </p:pic>
      <p:sp>
        <p:nvSpPr>
          <p:cNvPr id="4" name="TextBox 3">
            <a:extLst>
              <a:ext uri="{FF2B5EF4-FFF2-40B4-BE49-F238E27FC236}">
                <a16:creationId xmlns:a16="http://schemas.microsoft.com/office/drawing/2014/main" id="{90094BA3-AB62-1E0C-8CA8-B29E7FDBEF0F}"/>
              </a:ext>
            </a:extLst>
          </p:cNvPr>
          <p:cNvSpPr txBox="1"/>
          <p:nvPr/>
        </p:nvSpPr>
        <p:spPr>
          <a:xfrm>
            <a:off x="4033520" y="1844070"/>
            <a:ext cx="6207760" cy="2903359"/>
          </a:xfrm>
          <a:prstGeom prst="rect">
            <a:avLst/>
          </a:prstGeom>
          <a:noFill/>
        </p:spPr>
        <p:txBody>
          <a:bodyPr wrap="square">
            <a:spAutoFit/>
          </a:bodyPr>
          <a:lstStyle/>
          <a:p>
            <a:pPr marL="571500" lvl="0" indent="-571500" algn="just">
              <a:spcAft>
                <a:spcPts val="800"/>
              </a:spcAft>
              <a:buFont typeface="Arial" panose="020B0604020202020204" pitchFamily="34" charset="0"/>
              <a:buChar char="•"/>
            </a:pP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gồm</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571500" lvl="0" indent="-571500" algn="just">
              <a:spcAft>
                <a:spcPts val="800"/>
              </a:spcAft>
              <a:buFont typeface="Arial" panose="020B0604020202020204" pitchFamily="34" charset="0"/>
              <a:buChar char="•"/>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6" name="Rectangle 5"/>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99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18" presetClass="entr" presetSubtype="6"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strips(downRight)">
                                      <p:cBhvr>
                                        <p:cTn id="15" dur="500"/>
                                        <p:tgtEl>
                                          <p:spTgt spid="4">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tong.wav"/>
                                        </p:tgtEl>
                                      </p:cMediaNode>
                                    </p:audio>
                                  </p:subTnLst>
                                </p:cTn>
                              </p:par>
                              <p:par>
                                <p:cTn id="16" presetID="18" presetClass="entr" presetSubtype="6"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strips(downRight)">
                                      <p:cBhvr>
                                        <p:cTn id="18" dur="500"/>
                                        <p:tgtEl>
                                          <p:spTgt spid="4">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圆角矩形 13">
            <a:extLst>
              <a:ext uri="{FF2B5EF4-FFF2-40B4-BE49-F238E27FC236}">
                <a16:creationId xmlns:a16="http://schemas.microsoft.com/office/drawing/2014/main" id="{91AC71C8-13FF-A5C5-D666-C724D5B50D2E}"/>
              </a:ext>
            </a:extLst>
          </p:cNvPr>
          <p:cNvSpPr/>
          <p:nvPr/>
        </p:nvSpPr>
        <p:spPr>
          <a:xfrm>
            <a:off x="1280159" y="420130"/>
            <a:ext cx="9131633" cy="3450830"/>
          </a:xfrm>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31633" h="3450830" fill="none" extrusionOk="0">
                <a:moveTo>
                  <a:pt x="0" y="282864"/>
                </a:moveTo>
                <a:cubicBezTo>
                  <a:pt x="-17633" y="101393"/>
                  <a:pt x="79233" y="-46584"/>
                  <a:pt x="162243" y="0"/>
                </a:cubicBezTo>
                <a:cubicBezTo>
                  <a:pt x="375563" y="-99132"/>
                  <a:pt x="494223" y="62219"/>
                  <a:pt x="739601" y="0"/>
                </a:cubicBezTo>
                <a:cubicBezTo>
                  <a:pt x="1076176" y="-136245"/>
                  <a:pt x="989912" y="-1453"/>
                  <a:pt x="1140814" y="0"/>
                </a:cubicBezTo>
                <a:cubicBezTo>
                  <a:pt x="1331535" y="3832"/>
                  <a:pt x="1378767" y="44555"/>
                  <a:pt x="1453958" y="0"/>
                </a:cubicBezTo>
                <a:cubicBezTo>
                  <a:pt x="1599487" y="-53680"/>
                  <a:pt x="1790276" y="8252"/>
                  <a:pt x="1943244" y="0"/>
                </a:cubicBezTo>
                <a:cubicBezTo>
                  <a:pt x="2037886" y="-66963"/>
                  <a:pt x="2411834" y="31619"/>
                  <a:pt x="2520601" y="0"/>
                </a:cubicBezTo>
                <a:cubicBezTo>
                  <a:pt x="2623216" y="73945"/>
                  <a:pt x="2932230" y="66397"/>
                  <a:pt x="3186030" y="0"/>
                </a:cubicBezTo>
                <a:cubicBezTo>
                  <a:pt x="3502974" y="-115553"/>
                  <a:pt x="3660647" y="86922"/>
                  <a:pt x="3763387" y="0"/>
                </a:cubicBezTo>
                <a:cubicBezTo>
                  <a:pt x="3967304" y="-101038"/>
                  <a:pt x="4243458" y="22593"/>
                  <a:pt x="4428816" y="0"/>
                </a:cubicBezTo>
                <a:cubicBezTo>
                  <a:pt x="4694316" y="-34096"/>
                  <a:pt x="4788698" y="28618"/>
                  <a:pt x="5006173" y="0"/>
                </a:cubicBezTo>
                <a:cubicBezTo>
                  <a:pt x="5193834" y="-15568"/>
                  <a:pt x="5273698" y="43566"/>
                  <a:pt x="5319317" y="0"/>
                </a:cubicBezTo>
                <a:cubicBezTo>
                  <a:pt x="5385153" y="-114673"/>
                  <a:pt x="5808877" y="40959"/>
                  <a:pt x="5896673" y="0"/>
                </a:cubicBezTo>
                <a:cubicBezTo>
                  <a:pt x="6031735" y="-31911"/>
                  <a:pt x="6219394" y="65207"/>
                  <a:pt x="6297888" y="0"/>
                </a:cubicBezTo>
                <a:cubicBezTo>
                  <a:pt x="6456153" y="-93678"/>
                  <a:pt x="6515106" y="-24712"/>
                  <a:pt x="6611031" y="0"/>
                </a:cubicBezTo>
                <a:cubicBezTo>
                  <a:pt x="6748694" y="-18129"/>
                  <a:pt x="6783988" y="-7690"/>
                  <a:pt x="6836102" y="0"/>
                </a:cubicBezTo>
                <a:cubicBezTo>
                  <a:pt x="6918750" y="-1385"/>
                  <a:pt x="7050934" y="-39496"/>
                  <a:pt x="7149245" y="0"/>
                </a:cubicBezTo>
                <a:cubicBezTo>
                  <a:pt x="7242762" y="-39399"/>
                  <a:pt x="7374456" y="52038"/>
                  <a:pt x="7462389" y="0"/>
                </a:cubicBezTo>
                <a:cubicBezTo>
                  <a:pt x="7481038" y="-47190"/>
                  <a:pt x="7816994" y="-28044"/>
                  <a:pt x="7951674" y="0"/>
                </a:cubicBezTo>
                <a:cubicBezTo>
                  <a:pt x="8061942" y="-44507"/>
                  <a:pt x="8230336" y="92206"/>
                  <a:pt x="8440960" y="0"/>
                </a:cubicBezTo>
                <a:cubicBezTo>
                  <a:pt x="8660462" y="-48984"/>
                  <a:pt x="8860229" y="28619"/>
                  <a:pt x="8969389" y="0"/>
                </a:cubicBezTo>
                <a:cubicBezTo>
                  <a:pt x="9101381" y="29001"/>
                  <a:pt x="9139630" y="166038"/>
                  <a:pt x="9131633" y="282864"/>
                </a:cubicBezTo>
                <a:cubicBezTo>
                  <a:pt x="9129852" y="516771"/>
                  <a:pt x="9168181" y="848316"/>
                  <a:pt x="9131633" y="1061840"/>
                </a:cubicBezTo>
                <a:cubicBezTo>
                  <a:pt x="9074982" y="1214680"/>
                  <a:pt x="9040865" y="1404654"/>
                  <a:pt x="9131633" y="1725415"/>
                </a:cubicBezTo>
                <a:cubicBezTo>
                  <a:pt x="9161344" y="2024530"/>
                  <a:pt x="9179221" y="2213545"/>
                  <a:pt x="9131633" y="2475540"/>
                </a:cubicBezTo>
                <a:cubicBezTo>
                  <a:pt x="9161103" y="2729057"/>
                  <a:pt x="9136612" y="2898996"/>
                  <a:pt x="9131633" y="3167965"/>
                </a:cubicBezTo>
                <a:cubicBezTo>
                  <a:pt x="9159677" y="3323558"/>
                  <a:pt x="9034729" y="3472488"/>
                  <a:pt x="8969389" y="3450830"/>
                </a:cubicBezTo>
                <a:cubicBezTo>
                  <a:pt x="8832180" y="3505688"/>
                  <a:pt x="8804413" y="3399509"/>
                  <a:pt x="8656246" y="3450830"/>
                </a:cubicBezTo>
                <a:cubicBezTo>
                  <a:pt x="8602460" y="3487912"/>
                  <a:pt x="8525116" y="3419349"/>
                  <a:pt x="8431175" y="3450830"/>
                </a:cubicBezTo>
                <a:cubicBezTo>
                  <a:pt x="8311715" y="3529271"/>
                  <a:pt x="8175087" y="3442438"/>
                  <a:pt x="7941889" y="3450830"/>
                </a:cubicBezTo>
                <a:cubicBezTo>
                  <a:pt x="7713333" y="3514248"/>
                  <a:pt x="7697140" y="3462738"/>
                  <a:pt x="7540674" y="3450830"/>
                </a:cubicBezTo>
                <a:cubicBezTo>
                  <a:pt x="7329305" y="3491604"/>
                  <a:pt x="7248743" y="3406564"/>
                  <a:pt x="7139460" y="3450830"/>
                </a:cubicBezTo>
                <a:cubicBezTo>
                  <a:pt x="6981427" y="3519226"/>
                  <a:pt x="6896787" y="3446250"/>
                  <a:pt x="6738245" y="3450830"/>
                </a:cubicBezTo>
                <a:cubicBezTo>
                  <a:pt x="6562890" y="3459459"/>
                  <a:pt x="6547655" y="3415762"/>
                  <a:pt x="6513174" y="3450830"/>
                </a:cubicBezTo>
                <a:cubicBezTo>
                  <a:pt x="6492236" y="3594457"/>
                  <a:pt x="6176989" y="3439783"/>
                  <a:pt x="5847745" y="3450830"/>
                </a:cubicBezTo>
                <a:cubicBezTo>
                  <a:pt x="5621378" y="3512260"/>
                  <a:pt x="5455800" y="3446941"/>
                  <a:pt x="5182316" y="3450830"/>
                </a:cubicBezTo>
                <a:cubicBezTo>
                  <a:pt x="4932656" y="3569697"/>
                  <a:pt x="5087771" y="3424742"/>
                  <a:pt x="4957244" y="3450830"/>
                </a:cubicBezTo>
                <a:cubicBezTo>
                  <a:pt x="4833398" y="3458619"/>
                  <a:pt x="4784748" y="3445795"/>
                  <a:pt x="4644102" y="3450830"/>
                </a:cubicBezTo>
                <a:cubicBezTo>
                  <a:pt x="4577925" y="3495162"/>
                  <a:pt x="4395304" y="3384892"/>
                  <a:pt x="4154816" y="3450830"/>
                </a:cubicBezTo>
                <a:cubicBezTo>
                  <a:pt x="3978283" y="3494131"/>
                  <a:pt x="3802958" y="3416219"/>
                  <a:pt x="3577458" y="3450830"/>
                </a:cubicBezTo>
                <a:cubicBezTo>
                  <a:pt x="3439103" y="3508058"/>
                  <a:pt x="3316508" y="3405930"/>
                  <a:pt x="3176244" y="3450830"/>
                </a:cubicBezTo>
                <a:cubicBezTo>
                  <a:pt x="3102093" y="3465499"/>
                  <a:pt x="2936368" y="3431588"/>
                  <a:pt x="2863101" y="3450830"/>
                </a:cubicBezTo>
                <a:cubicBezTo>
                  <a:pt x="2824512" y="3448025"/>
                  <a:pt x="2648899" y="3476242"/>
                  <a:pt x="2549958" y="3450830"/>
                </a:cubicBezTo>
                <a:cubicBezTo>
                  <a:pt x="2502738" y="3446223"/>
                  <a:pt x="2237757" y="3349024"/>
                  <a:pt x="1972601" y="3450830"/>
                </a:cubicBezTo>
                <a:cubicBezTo>
                  <a:pt x="1754252" y="3464847"/>
                  <a:pt x="1782235" y="3429684"/>
                  <a:pt x="1747529" y="3450830"/>
                </a:cubicBezTo>
                <a:cubicBezTo>
                  <a:pt x="1713193" y="3452119"/>
                  <a:pt x="1497175" y="3399437"/>
                  <a:pt x="1346315" y="3450830"/>
                </a:cubicBezTo>
                <a:cubicBezTo>
                  <a:pt x="1189120" y="3488169"/>
                  <a:pt x="989032" y="3354762"/>
                  <a:pt x="857029" y="3450830"/>
                </a:cubicBezTo>
                <a:cubicBezTo>
                  <a:pt x="641156" y="3438077"/>
                  <a:pt x="498903" y="3404844"/>
                  <a:pt x="162243" y="3450830"/>
                </a:cubicBezTo>
                <a:cubicBezTo>
                  <a:pt x="36267" y="3504290"/>
                  <a:pt x="-1764" y="3399845"/>
                  <a:pt x="0" y="3167965"/>
                </a:cubicBezTo>
                <a:cubicBezTo>
                  <a:pt x="-95645" y="2840208"/>
                  <a:pt x="28255" y="2585889"/>
                  <a:pt x="0" y="2475540"/>
                </a:cubicBezTo>
                <a:cubicBezTo>
                  <a:pt x="-74892" y="2337798"/>
                  <a:pt x="-14958" y="2137565"/>
                  <a:pt x="0" y="1783117"/>
                </a:cubicBezTo>
                <a:cubicBezTo>
                  <a:pt x="-30712" y="1486721"/>
                  <a:pt x="75213" y="1307560"/>
                  <a:pt x="0" y="1061840"/>
                </a:cubicBezTo>
                <a:cubicBezTo>
                  <a:pt x="34930" y="733490"/>
                  <a:pt x="95604" y="556295"/>
                  <a:pt x="0" y="282864"/>
                </a:cubicBezTo>
                <a:close/>
              </a:path>
              <a:path w="9131633" h="3450830" stroke="0" extrusionOk="0">
                <a:moveTo>
                  <a:pt x="0" y="282864"/>
                </a:moveTo>
                <a:cubicBezTo>
                  <a:pt x="-4956" y="133676"/>
                  <a:pt x="99216" y="14557"/>
                  <a:pt x="162243" y="0"/>
                </a:cubicBezTo>
                <a:cubicBezTo>
                  <a:pt x="364012" y="-43954"/>
                  <a:pt x="517784" y="95990"/>
                  <a:pt x="827672" y="0"/>
                </a:cubicBezTo>
                <a:cubicBezTo>
                  <a:pt x="1152719" y="-155999"/>
                  <a:pt x="1053420" y="-13516"/>
                  <a:pt x="1228886" y="0"/>
                </a:cubicBezTo>
                <a:cubicBezTo>
                  <a:pt x="1422918" y="3478"/>
                  <a:pt x="1453799" y="25944"/>
                  <a:pt x="1542029" y="0"/>
                </a:cubicBezTo>
                <a:cubicBezTo>
                  <a:pt x="1637738" y="4817"/>
                  <a:pt x="1969650" y="15800"/>
                  <a:pt x="2119387" y="0"/>
                </a:cubicBezTo>
                <a:cubicBezTo>
                  <a:pt x="2239529" y="-54519"/>
                  <a:pt x="2423023" y="-16211"/>
                  <a:pt x="2520601" y="0"/>
                </a:cubicBezTo>
                <a:cubicBezTo>
                  <a:pt x="2551577" y="-117311"/>
                  <a:pt x="3000562" y="110230"/>
                  <a:pt x="3186030" y="0"/>
                </a:cubicBezTo>
                <a:cubicBezTo>
                  <a:pt x="3474968" y="-152315"/>
                  <a:pt x="3383441" y="-13701"/>
                  <a:pt x="3499173" y="0"/>
                </a:cubicBezTo>
                <a:cubicBezTo>
                  <a:pt x="3683341" y="-100708"/>
                  <a:pt x="3837515" y="26984"/>
                  <a:pt x="4164601" y="0"/>
                </a:cubicBezTo>
                <a:cubicBezTo>
                  <a:pt x="4400587" y="-69649"/>
                  <a:pt x="4337398" y="32476"/>
                  <a:pt x="4389673" y="0"/>
                </a:cubicBezTo>
                <a:cubicBezTo>
                  <a:pt x="4516442" y="-34180"/>
                  <a:pt x="4742201" y="34008"/>
                  <a:pt x="4878959" y="0"/>
                </a:cubicBezTo>
                <a:cubicBezTo>
                  <a:pt x="5023839" y="46860"/>
                  <a:pt x="5291796" y="43334"/>
                  <a:pt x="5368245" y="0"/>
                </a:cubicBezTo>
                <a:cubicBezTo>
                  <a:pt x="5440910" y="-58053"/>
                  <a:pt x="5607737" y="30781"/>
                  <a:pt x="5769459" y="0"/>
                </a:cubicBezTo>
                <a:cubicBezTo>
                  <a:pt x="5910367" y="-4353"/>
                  <a:pt x="6233146" y="130769"/>
                  <a:pt x="6434888" y="0"/>
                </a:cubicBezTo>
                <a:cubicBezTo>
                  <a:pt x="6724967" y="-237273"/>
                  <a:pt x="6880507" y="198943"/>
                  <a:pt x="7100317" y="0"/>
                </a:cubicBezTo>
                <a:cubicBezTo>
                  <a:pt x="7274067" y="-119518"/>
                  <a:pt x="7327251" y="50565"/>
                  <a:pt x="7413460" y="0"/>
                </a:cubicBezTo>
                <a:cubicBezTo>
                  <a:pt x="7447404" y="20944"/>
                  <a:pt x="7728181" y="18477"/>
                  <a:pt x="7902746" y="0"/>
                </a:cubicBezTo>
                <a:cubicBezTo>
                  <a:pt x="8088027" y="-65141"/>
                  <a:pt x="8705505" y="104462"/>
                  <a:pt x="8969389" y="0"/>
                </a:cubicBezTo>
                <a:cubicBezTo>
                  <a:pt x="9049189" y="-77076"/>
                  <a:pt x="9174139" y="130523"/>
                  <a:pt x="9131633" y="282864"/>
                </a:cubicBezTo>
                <a:cubicBezTo>
                  <a:pt x="9130211" y="527106"/>
                  <a:pt x="9126305" y="782792"/>
                  <a:pt x="9131633" y="917587"/>
                </a:cubicBezTo>
                <a:cubicBezTo>
                  <a:pt x="9149651" y="1148918"/>
                  <a:pt x="9137267" y="1487945"/>
                  <a:pt x="9131633" y="1696563"/>
                </a:cubicBezTo>
                <a:cubicBezTo>
                  <a:pt x="9093629" y="1768259"/>
                  <a:pt x="9177536" y="2153457"/>
                  <a:pt x="9131633" y="2417840"/>
                </a:cubicBezTo>
                <a:cubicBezTo>
                  <a:pt x="9178901" y="2627714"/>
                  <a:pt x="9144143" y="3066327"/>
                  <a:pt x="9131633" y="3167965"/>
                </a:cubicBezTo>
                <a:cubicBezTo>
                  <a:pt x="9138628" y="3328589"/>
                  <a:pt x="9092852" y="3493282"/>
                  <a:pt x="8969389" y="3450830"/>
                </a:cubicBezTo>
                <a:cubicBezTo>
                  <a:pt x="8803599" y="3450902"/>
                  <a:pt x="8728362" y="3458457"/>
                  <a:pt x="8480103" y="3450830"/>
                </a:cubicBezTo>
                <a:cubicBezTo>
                  <a:pt x="8319137" y="3498513"/>
                  <a:pt x="8181575" y="3373050"/>
                  <a:pt x="7990818" y="3450830"/>
                </a:cubicBezTo>
                <a:cubicBezTo>
                  <a:pt x="7835663" y="3567147"/>
                  <a:pt x="7755858" y="3388384"/>
                  <a:pt x="7677674" y="3450830"/>
                </a:cubicBezTo>
                <a:cubicBezTo>
                  <a:pt x="7552769" y="3458744"/>
                  <a:pt x="7311697" y="3403616"/>
                  <a:pt x="7100317" y="3450830"/>
                </a:cubicBezTo>
                <a:cubicBezTo>
                  <a:pt x="6957092" y="3454155"/>
                  <a:pt x="6931002" y="3430001"/>
                  <a:pt x="6787174" y="3450830"/>
                </a:cubicBezTo>
                <a:cubicBezTo>
                  <a:pt x="6651816" y="3505505"/>
                  <a:pt x="6426481" y="3373505"/>
                  <a:pt x="6209817" y="3450830"/>
                </a:cubicBezTo>
                <a:cubicBezTo>
                  <a:pt x="6080535" y="3480944"/>
                  <a:pt x="6023082" y="3414247"/>
                  <a:pt x="5984745" y="3450830"/>
                </a:cubicBezTo>
                <a:cubicBezTo>
                  <a:pt x="5947836" y="3530116"/>
                  <a:pt x="5660513" y="3384223"/>
                  <a:pt x="5407388" y="3450830"/>
                </a:cubicBezTo>
                <a:cubicBezTo>
                  <a:pt x="5183696" y="3470942"/>
                  <a:pt x="5160041" y="3403522"/>
                  <a:pt x="5094245" y="3450830"/>
                </a:cubicBezTo>
                <a:cubicBezTo>
                  <a:pt x="5017114" y="3537900"/>
                  <a:pt x="4954102" y="3474100"/>
                  <a:pt x="4869173" y="3450830"/>
                </a:cubicBezTo>
                <a:cubicBezTo>
                  <a:pt x="4791969" y="3432727"/>
                  <a:pt x="4640981" y="3384518"/>
                  <a:pt x="4556031" y="3450830"/>
                </a:cubicBezTo>
                <a:cubicBezTo>
                  <a:pt x="4544208" y="3453245"/>
                  <a:pt x="4160358" y="3425542"/>
                  <a:pt x="3978673" y="3450830"/>
                </a:cubicBezTo>
                <a:cubicBezTo>
                  <a:pt x="3727670" y="3483209"/>
                  <a:pt x="3768984" y="3429922"/>
                  <a:pt x="3665530" y="3450830"/>
                </a:cubicBezTo>
                <a:cubicBezTo>
                  <a:pt x="3547973" y="3471819"/>
                  <a:pt x="3521152" y="3451259"/>
                  <a:pt x="3440459" y="3450830"/>
                </a:cubicBezTo>
                <a:cubicBezTo>
                  <a:pt x="3384639" y="3443017"/>
                  <a:pt x="3208989" y="3378165"/>
                  <a:pt x="3127315" y="3450830"/>
                </a:cubicBezTo>
                <a:cubicBezTo>
                  <a:pt x="3056016" y="3493718"/>
                  <a:pt x="2828360" y="3371567"/>
                  <a:pt x="2726101" y="3450830"/>
                </a:cubicBezTo>
                <a:cubicBezTo>
                  <a:pt x="2584991" y="3467351"/>
                  <a:pt x="2472624" y="3289446"/>
                  <a:pt x="2236816" y="3450830"/>
                </a:cubicBezTo>
                <a:cubicBezTo>
                  <a:pt x="1988138" y="3528779"/>
                  <a:pt x="2035814" y="3413377"/>
                  <a:pt x="1923672" y="3450830"/>
                </a:cubicBezTo>
                <a:cubicBezTo>
                  <a:pt x="1803824" y="3457030"/>
                  <a:pt x="1469673" y="3377044"/>
                  <a:pt x="1258243" y="3450830"/>
                </a:cubicBezTo>
                <a:cubicBezTo>
                  <a:pt x="984454" y="3492058"/>
                  <a:pt x="945694" y="3425044"/>
                  <a:pt x="768958" y="3450830"/>
                </a:cubicBezTo>
                <a:cubicBezTo>
                  <a:pt x="648555" y="3451573"/>
                  <a:pt x="394395" y="3451788"/>
                  <a:pt x="162243" y="3450830"/>
                </a:cubicBezTo>
                <a:cubicBezTo>
                  <a:pt x="20026" y="3398361"/>
                  <a:pt x="34400" y="3343659"/>
                  <a:pt x="0" y="3167965"/>
                </a:cubicBezTo>
                <a:cubicBezTo>
                  <a:pt x="43720" y="2891646"/>
                  <a:pt x="50066" y="2669167"/>
                  <a:pt x="0" y="2388989"/>
                </a:cubicBezTo>
                <a:cubicBezTo>
                  <a:pt x="44991" y="2259014"/>
                  <a:pt x="77523" y="1920123"/>
                  <a:pt x="0" y="1725415"/>
                </a:cubicBezTo>
                <a:cubicBezTo>
                  <a:pt x="-3217" y="1481248"/>
                  <a:pt x="-45823" y="1281012"/>
                  <a:pt x="0" y="1004140"/>
                </a:cubicBezTo>
                <a:cubicBezTo>
                  <a:pt x="20475" y="745730"/>
                  <a:pt x="146701" y="500321"/>
                  <a:pt x="0" y="282864"/>
                </a:cubicBezTo>
                <a:close/>
              </a:path>
              <a:path w="9131633" h="3450830" fill="none" stroke="0" extrusionOk="0">
                <a:moveTo>
                  <a:pt x="0" y="282864"/>
                </a:moveTo>
                <a:cubicBezTo>
                  <a:pt x="3132" y="72377"/>
                  <a:pt x="45054" y="-9645"/>
                  <a:pt x="162243" y="0"/>
                </a:cubicBezTo>
                <a:cubicBezTo>
                  <a:pt x="351841" y="8992"/>
                  <a:pt x="410843" y="106084"/>
                  <a:pt x="739601" y="0"/>
                </a:cubicBezTo>
                <a:cubicBezTo>
                  <a:pt x="992362" y="-69192"/>
                  <a:pt x="943107" y="72584"/>
                  <a:pt x="1140814" y="0"/>
                </a:cubicBezTo>
                <a:cubicBezTo>
                  <a:pt x="1310540" y="-36370"/>
                  <a:pt x="1360918" y="76174"/>
                  <a:pt x="1453958" y="0"/>
                </a:cubicBezTo>
                <a:cubicBezTo>
                  <a:pt x="1572199" y="-58374"/>
                  <a:pt x="1791225" y="46280"/>
                  <a:pt x="1943244" y="0"/>
                </a:cubicBezTo>
                <a:cubicBezTo>
                  <a:pt x="2045983" y="-82182"/>
                  <a:pt x="2370919" y="34971"/>
                  <a:pt x="2520601" y="0"/>
                </a:cubicBezTo>
                <a:cubicBezTo>
                  <a:pt x="2612156" y="-65165"/>
                  <a:pt x="2818571" y="136648"/>
                  <a:pt x="3186030" y="0"/>
                </a:cubicBezTo>
                <a:cubicBezTo>
                  <a:pt x="3522626" y="-35469"/>
                  <a:pt x="3644706" y="100381"/>
                  <a:pt x="3763387" y="0"/>
                </a:cubicBezTo>
                <a:cubicBezTo>
                  <a:pt x="3895746" y="-97044"/>
                  <a:pt x="4297794" y="95232"/>
                  <a:pt x="4428816" y="0"/>
                </a:cubicBezTo>
                <a:cubicBezTo>
                  <a:pt x="4678104" y="-12305"/>
                  <a:pt x="4765187" y="18554"/>
                  <a:pt x="5006173" y="0"/>
                </a:cubicBezTo>
                <a:cubicBezTo>
                  <a:pt x="5211987" y="-3178"/>
                  <a:pt x="5269224" y="55257"/>
                  <a:pt x="5319317" y="0"/>
                </a:cubicBezTo>
                <a:cubicBezTo>
                  <a:pt x="5399632" y="-35319"/>
                  <a:pt x="5798160" y="47342"/>
                  <a:pt x="5896673" y="0"/>
                </a:cubicBezTo>
                <a:cubicBezTo>
                  <a:pt x="6017945" y="-78531"/>
                  <a:pt x="6139629" y="18348"/>
                  <a:pt x="6297888" y="0"/>
                </a:cubicBezTo>
                <a:cubicBezTo>
                  <a:pt x="6387046" y="-75738"/>
                  <a:pt x="6495678" y="3473"/>
                  <a:pt x="6611031" y="0"/>
                </a:cubicBezTo>
                <a:cubicBezTo>
                  <a:pt x="6729842" y="-34877"/>
                  <a:pt x="6767803" y="5337"/>
                  <a:pt x="6836102" y="0"/>
                </a:cubicBezTo>
                <a:cubicBezTo>
                  <a:pt x="6870241" y="3482"/>
                  <a:pt x="7052135" y="17492"/>
                  <a:pt x="7149245" y="0"/>
                </a:cubicBezTo>
                <a:cubicBezTo>
                  <a:pt x="7251926" y="-44"/>
                  <a:pt x="7401273" y="16438"/>
                  <a:pt x="7462389" y="0"/>
                </a:cubicBezTo>
                <a:cubicBezTo>
                  <a:pt x="7533844" y="-28443"/>
                  <a:pt x="7800154" y="4259"/>
                  <a:pt x="7951674" y="0"/>
                </a:cubicBezTo>
                <a:cubicBezTo>
                  <a:pt x="8063735" y="-29008"/>
                  <a:pt x="8252048" y="80797"/>
                  <a:pt x="8440960" y="0"/>
                </a:cubicBezTo>
                <a:cubicBezTo>
                  <a:pt x="8652635" y="-81899"/>
                  <a:pt x="8755222" y="38984"/>
                  <a:pt x="8969389" y="0"/>
                </a:cubicBezTo>
                <a:cubicBezTo>
                  <a:pt x="9070301" y="28754"/>
                  <a:pt x="9094369" y="187639"/>
                  <a:pt x="9131633" y="282864"/>
                </a:cubicBezTo>
                <a:cubicBezTo>
                  <a:pt x="9098174" y="476721"/>
                  <a:pt x="9113970" y="835030"/>
                  <a:pt x="9131633" y="1061840"/>
                </a:cubicBezTo>
                <a:cubicBezTo>
                  <a:pt x="9161801" y="1265343"/>
                  <a:pt x="9075499" y="1449357"/>
                  <a:pt x="9131633" y="1725415"/>
                </a:cubicBezTo>
                <a:cubicBezTo>
                  <a:pt x="9175351" y="1926934"/>
                  <a:pt x="9118978" y="2137411"/>
                  <a:pt x="9131633" y="2475540"/>
                </a:cubicBezTo>
                <a:cubicBezTo>
                  <a:pt x="9148290" y="2805904"/>
                  <a:pt x="9120725" y="2918803"/>
                  <a:pt x="9131633" y="3167965"/>
                </a:cubicBezTo>
                <a:cubicBezTo>
                  <a:pt x="9148955" y="3298127"/>
                  <a:pt x="9101837" y="3430050"/>
                  <a:pt x="8969389" y="3450830"/>
                </a:cubicBezTo>
                <a:cubicBezTo>
                  <a:pt x="8834731" y="3473540"/>
                  <a:pt x="8781048" y="3366673"/>
                  <a:pt x="8656246" y="3450830"/>
                </a:cubicBezTo>
                <a:cubicBezTo>
                  <a:pt x="8532818" y="3517371"/>
                  <a:pt x="8540658" y="3423016"/>
                  <a:pt x="8431175" y="3450830"/>
                </a:cubicBezTo>
                <a:cubicBezTo>
                  <a:pt x="8379861" y="3464582"/>
                  <a:pt x="8175416" y="3424330"/>
                  <a:pt x="7941889" y="3450830"/>
                </a:cubicBezTo>
                <a:cubicBezTo>
                  <a:pt x="7767904" y="3522783"/>
                  <a:pt x="7695563" y="3384119"/>
                  <a:pt x="7540674" y="3450830"/>
                </a:cubicBezTo>
                <a:cubicBezTo>
                  <a:pt x="7385386" y="3481740"/>
                  <a:pt x="7262949" y="3362123"/>
                  <a:pt x="7139460" y="3450830"/>
                </a:cubicBezTo>
                <a:cubicBezTo>
                  <a:pt x="7031370" y="3570140"/>
                  <a:pt x="6903535" y="3448912"/>
                  <a:pt x="6738245" y="3450830"/>
                </a:cubicBezTo>
                <a:cubicBezTo>
                  <a:pt x="6571433" y="3475885"/>
                  <a:pt x="6561531" y="3409777"/>
                  <a:pt x="6513174" y="3450830"/>
                </a:cubicBezTo>
                <a:cubicBezTo>
                  <a:pt x="6482555" y="3508460"/>
                  <a:pt x="6237778" y="3295734"/>
                  <a:pt x="5847745" y="3450830"/>
                </a:cubicBezTo>
                <a:cubicBezTo>
                  <a:pt x="5594853" y="3508828"/>
                  <a:pt x="5389512" y="3364943"/>
                  <a:pt x="5182316" y="3450830"/>
                </a:cubicBezTo>
                <a:cubicBezTo>
                  <a:pt x="4872672" y="3508138"/>
                  <a:pt x="5070622" y="3492460"/>
                  <a:pt x="4957244" y="3450830"/>
                </a:cubicBezTo>
                <a:cubicBezTo>
                  <a:pt x="4844323" y="3445634"/>
                  <a:pt x="4788755" y="3430146"/>
                  <a:pt x="4644102" y="3450830"/>
                </a:cubicBezTo>
                <a:cubicBezTo>
                  <a:pt x="4533639" y="3467464"/>
                  <a:pt x="4317479" y="3441503"/>
                  <a:pt x="4154816" y="3450830"/>
                </a:cubicBezTo>
                <a:cubicBezTo>
                  <a:pt x="3955854" y="3521776"/>
                  <a:pt x="3766013" y="3372805"/>
                  <a:pt x="3577458" y="3450830"/>
                </a:cubicBezTo>
                <a:cubicBezTo>
                  <a:pt x="3423368" y="3485846"/>
                  <a:pt x="3272727" y="3426707"/>
                  <a:pt x="3176244" y="3450830"/>
                </a:cubicBezTo>
                <a:cubicBezTo>
                  <a:pt x="3064134" y="3474004"/>
                  <a:pt x="2946565" y="3433329"/>
                  <a:pt x="2863101" y="3450830"/>
                </a:cubicBezTo>
                <a:cubicBezTo>
                  <a:pt x="2790589" y="3467240"/>
                  <a:pt x="2680306" y="3454801"/>
                  <a:pt x="2549958" y="3450830"/>
                </a:cubicBezTo>
                <a:cubicBezTo>
                  <a:pt x="2463814" y="3395720"/>
                  <a:pt x="2230827" y="3346557"/>
                  <a:pt x="1972601" y="3450830"/>
                </a:cubicBezTo>
                <a:cubicBezTo>
                  <a:pt x="1753984" y="3481735"/>
                  <a:pt x="1778558" y="3445296"/>
                  <a:pt x="1747529" y="3450830"/>
                </a:cubicBezTo>
                <a:cubicBezTo>
                  <a:pt x="1725789" y="3476347"/>
                  <a:pt x="1448073" y="3442360"/>
                  <a:pt x="1346315" y="3450830"/>
                </a:cubicBezTo>
                <a:cubicBezTo>
                  <a:pt x="1249080" y="3470183"/>
                  <a:pt x="1065248" y="3321432"/>
                  <a:pt x="857029" y="3450830"/>
                </a:cubicBezTo>
                <a:cubicBezTo>
                  <a:pt x="607783" y="3561714"/>
                  <a:pt x="462380" y="3299585"/>
                  <a:pt x="162243" y="3450830"/>
                </a:cubicBezTo>
                <a:cubicBezTo>
                  <a:pt x="20264" y="3447615"/>
                  <a:pt x="19140" y="3351821"/>
                  <a:pt x="0" y="3167965"/>
                </a:cubicBezTo>
                <a:cubicBezTo>
                  <a:pt x="-66971" y="2868253"/>
                  <a:pt x="-51094" y="2657457"/>
                  <a:pt x="0" y="2475540"/>
                </a:cubicBezTo>
                <a:cubicBezTo>
                  <a:pt x="25806" y="2267162"/>
                  <a:pt x="67204" y="2027925"/>
                  <a:pt x="0" y="1783117"/>
                </a:cubicBezTo>
                <a:cubicBezTo>
                  <a:pt x="-52160" y="1443549"/>
                  <a:pt x="23283" y="1360555"/>
                  <a:pt x="0" y="1061840"/>
                </a:cubicBezTo>
                <a:cubicBezTo>
                  <a:pt x="-17445" y="777896"/>
                  <a:pt x="89514" y="586016"/>
                  <a:pt x="0" y="282864"/>
                </a:cubicBezTo>
                <a:close/>
              </a:path>
              <a:path w="9131633" h="3450830" fill="none" stroke="0" extrusionOk="0">
                <a:moveTo>
                  <a:pt x="0" y="282864"/>
                </a:moveTo>
                <a:cubicBezTo>
                  <a:pt x="-15398" y="101085"/>
                  <a:pt x="60917" y="-20421"/>
                  <a:pt x="162243" y="0"/>
                </a:cubicBezTo>
                <a:cubicBezTo>
                  <a:pt x="370192" y="-55118"/>
                  <a:pt x="420699" y="83047"/>
                  <a:pt x="739601" y="0"/>
                </a:cubicBezTo>
                <a:cubicBezTo>
                  <a:pt x="1045609" y="-114502"/>
                  <a:pt x="965197" y="38225"/>
                  <a:pt x="1140814" y="0"/>
                </a:cubicBezTo>
                <a:cubicBezTo>
                  <a:pt x="1314063" y="-21833"/>
                  <a:pt x="1390333" y="55876"/>
                  <a:pt x="1453958" y="0"/>
                </a:cubicBezTo>
                <a:cubicBezTo>
                  <a:pt x="1605011" y="-52253"/>
                  <a:pt x="1798685" y="22213"/>
                  <a:pt x="1943244" y="0"/>
                </a:cubicBezTo>
                <a:cubicBezTo>
                  <a:pt x="2049439" y="-72281"/>
                  <a:pt x="2384993" y="42802"/>
                  <a:pt x="2520601" y="0"/>
                </a:cubicBezTo>
                <a:cubicBezTo>
                  <a:pt x="2626984" y="31766"/>
                  <a:pt x="2857648" y="138649"/>
                  <a:pt x="3186030" y="0"/>
                </a:cubicBezTo>
                <a:cubicBezTo>
                  <a:pt x="3522644" y="-90215"/>
                  <a:pt x="3655122" y="79407"/>
                  <a:pt x="3763387" y="0"/>
                </a:cubicBezTo>
                <a:cubicBezTo>
                  <a:pt x="3950121" y="-90870"/>
                  <a:pt x="4252185" y="42371"/>
                  <a:pt x="4428816" y="0"/>
                </a:cubicBezTo>
                <a:cubicBezTo>
                  <a:pt x="4690372" y="-26681"/>
                  <a:pt x="4790124" y="39483"/>
                  <a:pt x="5006173" y="0"/>
                </a:cubicBezTo>
                <a:cubicBezTo>
                  <a:pt x="5213740" y="-6164"/>
                  <a:pt x="5273424" y="54433"/>
                  <a:pt x="5319317" y="0"/>
                </a:cubicBezTo>
                <a:cubicBezTo>
                  <a:pt x="5395140" y="-91300"/>
                  <a:pt x="5796745" y="40292"/>
                  <a:pt x="5896673" y="0"/>
                </a:cubicBezTo>
                <a:cubicBezTo>
                  <a:pt x="6019398" y="-50233"/>
                  <a:pt x="6170212" y="52462"/>
                  <a:pt x="6297888" y="0"/>
                </a:cubicBezTo>
                <a:cubicBezTo>
                  <a:pt x="6428282" y="-83514"/>
                  <a:pt x="6497904" y="-19837"/>
                  <a:pt x="6611031" y="0"/>
                </a:cubicBezTo>
                <a:cubicBezTo>
                  <a:pt x="6739511" y="-23671"/>
                  <a:pt x="6776008" y="-1177"/>
                  <a:pt x="6836102" y="0"/>
                </a:cubicBezTo>
                <a:cubicBezTo>
                  <a:pt x="6905031" y="8385"/>
                  <a:pt x="7070013" y="-3678"/>
                  <a:pt x="7149245" y="0"/>
                </a:cubicBezTo>
                <a:cubicBezTo>
                  <a:pt x="7244376" y="-22483"/>
                  <a:pt x="7396000" y="22667"/>
                  <a:pt x="7462389" y="0"/>
                </a:cubicBezTo>
                <a:cubicBezTo>
                  <a:pt x="7512897" y="-29942"/>
                  <a:pt x="7800428" y="2100"/>
                  <a:pt x="7951674" y="0"/>
                </a:cubicBezTo>
                <a:cubicBezTo>
                  <a:pt x="8082673" y="-14920"/>
                  <a:pt x="8226694" y="88846"/>
                  <a:pt x="8440960" y="0"/>
                </a:cubicBezTo>
                <a:cubicBezTo>
                  <a:pt x="8649260" y="-80182"/>
                  <a:pt x="8801135" y="30707"/>
                  <a:pt x="8969389" y="0"/>
                </a:cubicBezTo>
                <a:cubicBezTo>
                  <a:pt x="9097389" y="35322"/>
                  <a:pt x="9123697" y="181201"/>
                  <a:pt x="9131633" y="282864"/>
                </a:cubicBezTo>
                <a:cubicBezTo>
                  <a:pt x="9130289" y="508831"/>
                  <a:pt x="9123225" y="819073"/>
                  <a:pt x="9131633" y="1061840"/>
                </a:cubicBezTo>
                <a:cubicBezTo>
                  <a:pt x="9135096" y="1241538"/>
                  <a:pt x="9065345" y="1394247"/>
                  <a:pt x="9131633" y="1725415"/>
                </a:cubicBezTo>
                <a:cubicBezTo>
                  <a:pt x="9198598" y="2041957"/>
                  <a:pt x="9113034" y="2189613"/>
                  <a:pt x="9131633" y="2475540"/>
                </a:cubicBezTo>
                <a:cubicBezTo>
                  <a:pt x="9140985" y="2801060"/>
                  <a:pt x="9124007" y="2896225"/>
                  <a:pt x="9131633" y="3167965"/>
                </a:cubicBezTo>
                <a:cubicBezTo>
                  <a:pt x="9154092" y="3315769"/>
                  <a:pt x="9048888" y="3462082"/>
                  <a:pt x="8969389" y="3450830"/>
                </a:cubicBezTo>
                <a:cubicBezTo>
                  <a:pt x="8828876" y="3476746"/>
                  <a:pt x="8809895" y="3374982"/>
                  <a:pt x="8656246" y="3450830"/>
                </a:cubicBezTo>
                <a:cubicBezTo>
                  <a:pt x="8576765" y="3500425"/>
                  <a:pt x="8533052" y="3437996"/>
                  <a:pt x="8431175" y="3450830"/>
                </a:cubicBezTo>
                <a:cubicBezTo>
                  <a:pt x="8341250" y="3512658"/>
                  <a:pt x="8142183" y="3462728"/>
                  <a:pt x="7941889" y="3450830"/>
                </a:cubicBezTo>
                <a:cubicBezTo>
                  <a:pt x="7740293" y="3518867"/>
                  <a:pt x="7691518" y="3433119"/>
                  <a:pt x="7540674" y="3450830"/>
                </a:cubicBezTo>
                <a:cubicBezTo>
                  <a:pt x="7379458" y="3489503"/>
                  <a:pt x="7269568" y="3408555"/>
                  <a:pt x="7139460" y="3450830"/>
                </a:cubicBezTo>
                <a:cubicBezTo>
                  <a:pt x="7008161" y="3537880"/>
                  <a:pt x="6918713" y="3456545"/>
                  <a:pt x="6738245" y="3450830"/>
                </a:cubicBezTo>
                <a:cubicBezTo>
                  <a:pt x="6564955" y="3468341"/>
                  <a:pt x="6547368" y="3409766"/>
                  <a:pt x="6513174" y="3450830"/>
                </a:cubicBezTo>
                <a:cubicBezTo>
                  <a:pt x="6458555" y="3574501"/>
                  <a:pt x="6214018" y="3391968"/>
                  <a:pt x="5847745" y="3450830"/>
                </a:cubicBezTo>
                <a:cubicBezTo>
                  <a:pt x="5586348" y="3522580"/>
                  <a:pt x="5455895" y="3391369"/>
                  <a:pt x="5182316" y="3450830"/>
                </a:cubicBezTo>
                <a:cubicBezTo>
                  <a:pt x="4912233" y="3549941"/>
                  <a:pt x="5068836" y="3477945"/>
                  <a:pt x="4957244" y="3450830"/>
                </a:cubicBezTo>
                <a:cubicBezTo>
                  <a:pt x="4831765" y="3438224"/>
                  <a:pt x="4778773" y="3434850"/>
                  <a:pt x="4644102" y="3450830"/>
                </a:cubicBezTo>
                <a:cubicBezTo>
                  <a:pt x="4541957" y="3472069"/>
                  <a:pt x="4372192" y="3408529"/>
                  <a:pt x="4154816" y="3450830"/>
                </a:cubicBezTo>
                <a:cubicBezTo>
                  <a:pt x="3963940" y="3483940"/>
                  <a:pt x="3780969" y="3356706"/>
                  <a:pt x="3577458" y="3450830"/>
                </a:cubicBezTo>
                <a:cubicBezTo>
                  <a:pt x="3427630" y="3475784"/>
                  <a:pt x="3306087" y="3393365"/>
                  <a:pt x="3176244" y="3450830"/>
                </a:cubicBezTo>
                <a:cubicBezTo>
                  <a:pt x="3089425" y="3466221"/>
                  <a:pt x="2944964" y="3418746"/>
                  <a:pt x="2863101" y="3450830"/>
                </a:cubicBezTo>
                <a:cubicBezTo>
                  <a:pt x="2821176" y="3448430"/>
                  <a:pt x="2671311" y="3465832"/>
                  <a:pt x="2549958" y="3450830"/>
                </a:cubicBezTo>
                <a:cubicBezTo>
                  <a:pt x="2499004" y="3384877"/>
                  <a:pt x="2216521" y="3371801"/>
                  <a:pt x="1972601" y="3450830"/>
                </a:cubicBezTo>
                <a:cubicBezTo>
                  <a:pt x="1755076" y="3474776"/>
                  <a:pt x="1781859" y="3432046"/>
                  <a:pt x="1747529" y="3450830"/>
                </a:cubicBezTo>
                <a:cubicBezTo>
                  <a:pt x="1725252" y="3465970"/>
                  <a:pt x="1461987" y="3415500"/>
                  <a:pt x="1346315" y="3450830"/>
                </a:cubicBezTo>
                <a:cubicBezTo>
                  <a:pt x="1201009" y="3485605"/>
                  <a:pt x="992195" y="3337999"/>
                  <a:pt x="857029" y="3450830"/>
                </a:cubicBezTo>
                <a:cubicBezTo>
                  <a:pt x="611504" y="3501287"/>
                  <a:pt x="470235" y="3397675"/>
                  <a:pt x="162243" y="3450830"/>
                </a:cubicBezTo>
                <a:cubicBezTo>
                  <a:pt x="38269" y="3477295"/>
                  <a:pt x="38733" y="3368396"/>
                  <a:pt x="0" y="3167965"/>
                </a:cubicBezTo>
                <a:cubicBezTo>
                  <a:pt x="-107836" y="2840048"/>
                  <a:pt x="8805" y="2611087"/>
                  <a:pt x="0" y="2475540"/>
                </a:cubicBezTo>
                <a:cubicBezTo>
                  <a:pt x="-76455" y="2288236"/>
                  <a:pt x="7886" y="2101970"/>
                  <a:pt x="0" y="1783117"/>
                </a:cubicBezTo>
                <a:cubicBezTo>
                  <a:pt x="-51820" y="1509491"/>
                  <a:pt x="30604" y="1336460"/>
                  <a:pt x="0" y="1061840"/>
                </a:cubicBezTo>
                <a:cubicBezTo>
                  <a:pt x="-34554" y="777694"/>
                  <a:pt x="54730" y="577180"/>
                  <a:pt x="0" y="282864"/>
                </a:cubicBezTo>
                <a:close/>
              </a:path>
            </a:pathLst>
          </a:custGeom>
          <a:solidFill>
            <a:schemeClr val="bg1">
              <a:alpha val="70000"/>
            </a:schemeClr>
          </a:solidFill>
          <a:ln cmpd="thickThin">
            <a:solidFill>
              <a:srgbClr val="0C8349"/>
            </a:solidFill>
            <a:extLst>
              <a:ext uri="{C807C97D-BFC1-408E-A445-0C87EB9F89A2}">
                <ask:lineSketchStyleProps xmlns:ask="http://schemas.microsoft.com/office/drawing/2018/sketchyshapes" sd="1219033472">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1633" h="3450830" fill="none" extrusionOk="0">
                        <a:moveTo>
                          <a:pt x="0" y="282864"/>
                        </a:moveTo>
                        <a:cubicBezTo>
                          <a:pt x="-13827" y="102054"/>
                          <a:pt x="79967" y="-27571"/>
                          <a:pt x="162243" y="0"/>
                        </a:cubicBezTo>
                        <a:cubicBezTo>
                          <a:pt x="354318" y="-58460"/>
                          <a:pt x="475885" y="81292"/>
                          <a:pt x="739601" y="0"/>
                        </a:cubicBezTo>
                        <a:cubicBezTo>
                          <a:pt x="1048011" y="-116847"/>
                          <a:pt x="969207" y="16061"/>
                          <a:pt x="1140814" y="0"/>
                        </a:cubicBezTo>
                        <a:cubicBezTo>
                          <a:pt x="1328376" y="-14002"/>
                          <a:pt x="1374669" y="48392"/>
                          <a:pt x="1453958" y="0"/>
                        </a:cubicBezTo>
                        <a:cubicBezTo>
                          <a:pt x="1585989" y="-54510"/>
                          <a:pt x="1792439" y="35067"/>
                          <a:pt x="1943244" y="0"/>
                        </a:cubicBezTo>
                        <a:cubicBezTo>
                          <a:pt x="2064838" y="-69923"/>
                          <a:pt x="2405313" y="23671"/>
                          <a:pt x="2520601" y="0"/>
                        </a:cubicBezTo>
                        <a:cubicBezTo>
                          <a:pt x="2629740" y="58049"/>
                          <a:pt x="2901999" y="77014"/>
                          <a:pt x="3186030" y="0"/>
                        </a:cubicBezTo>
                        <a:cubicBezTo>
                          <a:pt x="3498133" y="-103937"/>
                          <a:pt x="3629860" y="73333"/>
                          <a:pt x="3763387" y="0"/>
                        </a:cubicBezTo>
                        <a:cubicBezTo>
                          <a:pt x="3959827" y="-89300"/>
                          <a:pt x="4232478" y="26255"/>
                          <a:pt x="4428816" y="0"/>
                        </a:cubicBezTo>
                        <a:cubicBezTo>
                          <a:pt x="4684172" y="-35911"/>
                          <a:pt x="4787084" y="8002"/>
                          <a:pt x="5006173" y="0"/>
                        </a:cubicBezTo>
                        <a:cubicBezTo>
                          <a:pt x="5212086" y="-8711"/>
                          <a:pt x="5265020" y="44138"/>
                          <a:pt x="5319317" y="0"/>
                        </a:cubicBezTo>
                        <a:cubicBezTo>
                          <a:pt x="5385889" y="-83200"/>
                          <a:pt x="5794365" y="51487"/>
                          <a:pt x="5896673" y="0"/>
                        </a:cubicBezTo>
                        <a:cubicBezTo>
                          <a:pt x="6022371" y="-50721"/>
                          <a:pt x="6189625" y="65856"/>
                          <a:pt x="6297888" y="0"/>
                        </a:cubicBezTo>
                        <a:cubicBezTo>
                          <a:pt x="6445078" y="-82322"/>
                          <a:pt x="6505986" y="-3362"/>
                          <a:pt x="6611031" y="0"/>
                        </a:cubicBezTo>
                        <a:cubicBezTo>
                          <a:pt x="6739412" y="-22328"/>
                          <a:pt x="6777417" y="-1999"/>
                          <a:pt x="6836102" y="0"/>
                        </a:cubicBezTo>
                        <a:cubicBezTo>
                          <a:pt x="6911852" y="-3812"/>
                          <a:pt x="7047695" y="-20262"/>
                          <a:pt x="7149245" y="0"/>
                        </a:cubicBezTo>
                        <a:cubicBezTo>
                          <a:pt x="7244890" y="-34701"/>
                          <a:pt x="7372407" y="36662"/>
                          <a:pt x="7462389" y="0"/>
                        </a:cubicBezTo>
                        <a:cubicBezTo>
                          <a:pt x="7518162" y="-38301"/>
                          <a:pt x="7818067" y="1159"/>
                          <a:pt x="7951674" y="0"/>
                        </a:cubicBezTo>
                        <a:cubicBezTo>
                          <a:pt x="8072242" y="-35574"/>
                          <a:pt x="8238461" y="82641"/>
                          <a:pt x="8440960" y="0"/>
                        </a:cubicBezTo>
                        <a:cubicBezTo>
                          <a:pt x="8645385" y="-58022"/>
                          <a:pt x="8833153" y="32519"/>
                          <a:pt x="8969389" y="0"/>
                        </a:cubicBezTo>
                        <a:cubicBezTo>
                          <a:pt x="9078543" y="19097"/>
                          <a:pt x="9130641" y="160234"/>
                          <a:pt x="9131633" y="282864"/>
                        </a:cubicBezTo>
                        <a:cubicBezTo>
                          <a:pt x="9136833" y="495695"/>
                          <a:pt x="9152162" y="857467"/>
                          <a:pt x="9131633" y="1061840"/>
                        </a:cubicBezTo>
                        <a:cubicBezTo>
                          <a:pt x="9126603" y="1238877"/>
                          <a:pt x="9067914" y="1447562"/>
                          <a:pt x="9131633" y="1725415"/>
                        </a:cubicBezTo>
                        <a:cubicBezTo>
                          <a:pt x="9162099" y="2018963"/>
                          <a:pt x="9142631" y="2183118"/>
                          <a:pt x="9131633" y="2475540"/>
                        </a:cubicBezTo>
                        <a:cubicBezTo>
                          <a:pt x="9153615" y="2761684"/>
                          <a:pt x="9129153" y="2912432"/>
                          <a:pt x="9131633" y="3167965"/>
                        </a:cubicBezTo>
                        <a:cubicBezTo>
                          <a:pt x="9147464" y="3320748"/>
                          <a:pt x="9047277" y="3464878"/>
                          <a:pt x="8969389" y="3450830"/>
                        </a:cubicBezTo>
                        <a:cubicBezTo>
                          <a:pt x="8845030" y="3482939"/>
                          <a:pt x="8788023" y="3396489"/>
                          <a:pt x="8656246" y="3450830"/>
                        </a:cubicBezTo>
                        <a:cubicBezTo>
                          <a:pt x="8578714" y="3499332"/>
                          <a:pt x="8527401" y="3422685"/>
                          <a:pt x="8431175" y="3450830"/>
                        </a:cubicBezTo>
                        <a:cubicBezTo>
                          <a:pt x="8316511" y="3517567"/>
                          <a:pt x="8154549" y="3416453"/>
                          <a:pt x="7941889" y="3450830"/>
                        </a:cubicBezTo>
                        <a:cubicBezTo>
                          <a:pt x="7720780" y="3513270"/>
                          <a:pt x="7695854" y="3447255"/>
                          <a:pt x="7540674" y="3450830"/>
                        </a:cubicBezTo>
                        <a:cubicBezTo>
                          <a:pt x="7347074" y="3488474"/>
                          <a:pt x="7252535" y="3390905"/>
                          <a:pt x="7139460" y="3450830"/>
                        </a:cubicBezTo>
                        <a:cubicBezTo>
                          <a:pt x="6991074" y="3521518"/>
                          <a:pt x="6911174" y="3438117"/>
                          <a:pt x="6738245" y="3450830"/>
                        </a:cubicBezTo>
                        <a:cubicBezTo>
                          <a:pt x="6561322" y="3464747"/>
                          <a:pt x="6555149" y="3420172"/>
                          <a:pt x="6513174" y="3450830"/>
                        </a:cubicBezTo>
                        <a:cubicBezTo>
                          <a:pt x="6482260" y="3550970"/>
                          <a:pt x="6154794" y="3378676"/>
                          <a:pt x="5847745" y="3450830"/>
                        </a:cubicBezTo>
                        <a:cubicBezTo>
                          <a:pt x="5574270" y="3535478"/>
                          <a:pt x="5460139" y="3398950"/>
                          <a:pt x="5182316" y="3450830"/>
                        </a:cubicBezTo>
                        <a:cubicBezTo>
                          <a:pt x="4917108" y="3547676"/>
                          <a:pt x="5066670" y="3445467"/>
                          <a:pt x="4957244" y="3450830"/>
                        </a:cubicBezTo>
                        <a:cubicBezTo>
                          <a:pt x="4845716" y="3454185"/>
                          <a:pt x="4771247" y="3442993"/>
                          <a:pt x="4644102" y="3450830"/>
                        </a:cubicBezTo>
                        <a:cubicBezTo>
                          <a:pt x="4537526" y="3466621"/>
                          <a:pt x="4367823" y="3407780"/>
                          <a:pt x="4154816" y="3450830"/>
                        </a:cubicBezTo>
                        <a:cubicBezTo>
                          <a:pt x="3972566" y="3480784"/>
                          <a:pt x="3782610" y="3413127"/>
                          <a:pt x="3577458" y="3450830"/>
                        </a:cubicBezTo>
                        <a:cubicBezTo>
                          <a:pt x="3425291" y="3499430"/>
                          <a:pt x="3296976" y="3420299"/>
                          <a:pt x="3176244" y="3450830"/>
                        </a:cubicBezTo>
                        <a:cubicBezTo>
                          <a:pt x="3091499" y="3466059"/>
                          <a:pt x="2935717" y="3433142"/>
                          <a:pt x="2863101" y="3450830"/>
                        </a:cubicBezTo>
                        <a:cubicBezTo>
                          <a:pt x="2814892" y="3453375"/>
                          <a:pt x="2648296" y="3467618"/>
                          <a:pt x="2549958" y="3450830"/>
                        </a:cubicBezTo>
                        <a:cubicBezTo>
                          <a:pt x="2482499" y="3448765"/>
                          <a:pt x="2210911" y="3392873"/>
                          <a:pt x="1972601" y="3450830"/>
                        </a:cubicBezTo>
                        <a:cubicBezTo>
                          <a:pt x="1755894" y="3470715"/>
                          <a:pt x="1788108" y="3438742"/>
                          <a:pt x="1747529" y="3450830"/>
                        </a:cubicBezTo>
                        <a:cubicBezTo>
                          <a:pt x="1707986" y="3452067"/>
                          <a:pt x="1489466" y="3407818"/>
                          <a:pt x="1346315" y="3450830"/>
                        </a:cubicBezTo>
                        <a:cubicBezTo>
                          <a:pt x="1204807" y="3484273"/>
                          <a:pt x="992557" y="3356058"/>
                          <a:pt x="857029" y="3450830"/>
                        </a:cubicBezTo>
                        <a:cubicBezTo>
                          <a:pt x="654812" y="3485221"/>
                          <a:pt x="472808" y="3358744"/>
                          <a:pt x="162243" y="3450830"/>
                        </a:cubicBezTo>
                        <a:cubicBezTo>
                          <a:pt x="51800" y="3489154"/>
                          <a:pt x="1087" y="3364980"/>
                          <a:pt x="0" y="3167965"/>
                        </a:cubicBezTo>
                        <a:cubicBezTo>
                          <a:pt x="-77917" y="2842906"/>
                          <a:pt x="27532" y="2602884"/>
                          <a:pt x="0" y="2475540"/>
                        </a:cubicBezTo>
                        <a:cubicBezTo>
                          <a:pt x="-50901" y="2318000"/>
                          <a:pt x="5937" y="2126653"/>
                          <a:pt x="0" y="1783117"/>
                        </a:cubicBezTo>
                        <a:cubicBezTo>
                          <a:pt x="-32594" y="1481567"/>
                          <a:pt x="36381" y="1322039"/>
                          <a:pt x="0" y="1061840"/>
                        </a:cubicBezTo>
                        <a:cubicBezTo>
                          <a:pt x="2088" y="768890"/>
                          <a:pt x="49441" y="562674"/>
                          <a:pt x="0" y="282864"/>
                        </a:cubicBezTo>
                        <a:close/>
                      </a:path>
                      <a:path w="9131633" h="3450830" stroke="0" extrusionOk="0">
                        <a:moveTo>
                          <a:pt x="0" y="282864"/>
                        </a:moveTo>
                        <a:cubicBezTo>
                          <a:pt x="-3579" y="126971"/>
                          <a:pt x="74868" y="9514"/>
                          <a:pt x="162243" y="0"/>
                        </a:cubicBezTo>
                        <a:cubicBezTo>
                          <a:pt x="388022" y="-44780"/>
                          <a:pt x="544789" y="114027"/>
                          <a:pt x="827672" y="0"/>
                        </a:cubicBezTo>
                        <a:cubicBezTo>
                          <a:pt x="1119655" y="-142848"/>
                          <a:pt x="1053627" y="-4146"/>
                          <a:pt x="1228886" y="0"/>
                        </a:cubicBezTo>
                        <a:cubicBezTo>
                          <a:pt x="1414183" y="560"/>
                          <a:pt x="1450374" y="26479"/>
                          <a:pt x="1542029" y="0"/>
                        </a:cubicBezTo>
                        <a:cubicBezTo>
                          <a:pt x="1643341" y="-20695"/>
                          <a:pt x="1976980" y="11969"/>
                          <a:pt x="2119387" y="0"/>
                        </a:cubicBezTo>
                        <a:cubicBezTo>
                          <a:pt x="2248043" y="-33939"/>
                          <a:pt x="2397883" y="9343"/>
                          <a:pt x="2520601" y="0"/>
                        </a:cubicBezTo>
                        <a:cubicBezTo>
                          <a:pt x="2606647" y="-73798"/>
                          <a:pt x="2932340" y="121574"/>
                          <a:pt x="3186030" y="0"/>
                        </a:cubicBezTo>
                        <a:cubicBezTo>
                          <a:pt x="3468925" y="-144838"/>
                          <a:pt x="3377119" y="7328"/>
                          <a:pt x="3499173" y="0"/>
                        </a:cubicBezTo>
                        <a:cubicBezTo>
                          <a:pt x="3652712" y="-66145"/>
                          <a:pt x="3890600" y="45582"/>
                          <a:pt x="4164601" y="0"/>
                        </a:cubicBezTo>
                        <a:cubicBezTo>
                          <a:pt x="4405477" y="-65326"/>
                          <a:pt x="4328979" y="35284"/>
                          <a:pt x="4389673" y="0"/>
                        </a:cubicBezTo>
                        <a:cubicBezTo>
                          <a:pt x="4507056" y="-36727"/>
                          <a:pt x="4740645" y="19629"/>
                          <a:pt x="4878959" y="0"/>
                        </a:cubicBezTo>
                        <a:cubicBezTo>
                          <a:pt x="5020942" y="16535"/>
                          <a:pt x="5270458" y="65159"/>
                          <a:pt x="5368245" y="0"/>
                        </a:cubicBezTo>
                        <a:cubicBezTo>
                          <a:pt x="5473585" y="-80936"/>
                          <a:pt x="5632101" y="33079"/>
                          <a:pt x="5769459" y="0"/>
                        </a:cubicBezTo>
                        <a:cubicBezTo>
                          <a:pt x="5900977" y="-14548"/>
                          <a:pt x="6176848" y="135709"/>
                          <a:pt x="6434888" y="0"/>
                        </a:cubicBezTo>
                        <a:cubicBezTo>
                          <a:pt x="6727403" y="-169338"/>
                          <a:pt x="6914251" y="161292"/>
                          <a:pt x="7100317" y="0"/>
                        </a:cubicBezTo>
                        <a:cubicBezTo>
                          <a:pt x="7252447" y="-119586"/>
                          <a:pt x="7324753" y="46580"/>
                          <a:pt x="7413460" y="0"/>
                        </a:cubicBezTo>
                        <a:cubicBezTo>
                          <a:pt x="7481268" y="-7346"/>
                          <a:pt x="7676220" y="42502"/>
                          <a:pt x="7902746" y="0"/>
                        </a:cubicBezTo>
                        <a:cubicBezTo>
                          <a:pt x="8103369" y="-60355"/>
                          <a:pt x="8719112" y="128118"/>
                          <a:pt x="8969389" y="0"/>
                        </a:cubicBezTo>
                        <a:cubicBezTo>
                          <a:pt x="9050445" y="-47961"/>
                          <a:pt x="9164368" y="125700"/>
                          <a:pt x="9131633" y="282864"/>
                        </a:cubicBezTo>
                        <a:cubicBezTo>
                          <a:pt x="9149165" y="490542"/>
                          <a:pt x="9110724" y="743726"/>
                          <a:pt x="9131633" y="917587"/>
                        </a:cubicBezTo>
                        <a:cubicBezTo>
                          <a:pt x="9154819" y="1130284"/>
                          <a:pt x="9122871" y="1511397"/>
                          <a:pt x="9131633" y="1696563"/>
                        </a:cubicBezTo>
                        <a:cubicBezTo>
                          <a:pt x="9115248" y="1810453"/>
                          <a:pt x="9150989" y="2162172"/>
                          <a:pt x="9131633" y="2417840"/>
                        </a:cubicBezTo>
                        <a:cubicBezTo>
                          <a:pt x="9163962" y="2654125"/>
                          <a:pt x="9134693" y="3046232"/>
                          <a:pt x="9131633" y="3167965"/>
                        </a:cubicBezTo>
                        <a:cubicBezTo>
                          <a:pt x="9134445" y="3303509"/>
                          <a:pt x="9077552" y="3470334"/>
                          <a:pt x="8969389" y="3450830"/>
                        </a:cubicBezTo>
                        <a:cubicBezTo>
                          <a:pt x="8815288" y="3459229"/>
                          <a:pt x="8721456" y="3451184"/>
                          <a:pt x="8480103" y="3450830"/>
                        </a:cubicBezTo>
                        <a:cubicBezTo>
                          <a:pt x="8270922" y="3480607"/>
                          <a:pt x="8141764" y="3363434"/>
                          <a:pt x="7990818" y="3450830"/>
                        </a:cubicBezTo>
                        <a:cubicBezTo>
                          <a:pt x="7850266" y="3547871"/>
                          <a:pt x="7766381" y="3388233"/>
                          <a:pt x="7677674" y="3450830"/>
                        </a:cubicBezTo>
                        <a:cubicBezTo>
                          <a:pt x="7550217" y="3479426"/>
                          <a:pt x="7279967" y="3418379"/>
                          <a:pt x="7100317" y="3450830"/>
                        </a:cubicBezTo>
                        <a:cubicBezTo>
                          <a:pt x="6955058" y="3459801"/>
                          <a:pt x="6931028" y="3431691"/>
                          <a:pt x="6787174" y="3450830"/>
                        </a:cubicBezTo>
                        <a:cubicBezTo>
                          <a:pt x="6649568" y="3493850"/>
                          <a:pt x="6388785" y="3401739"/>
                          <a:pt x="6209817" y="3450830"/>
                        </a:cubicBezTo>
                        <a:cubicBezTo>
                          <a:pt x="6076712" y="3479507"/>
                          <a:pt x="6042747" y="3413362"/>
                          <a:pt x="5984745" y="3450830"/>
                        </a:cubicBezTo>
                        <a:cubicBezTo>
                          <a:pt x="5939212" y="3516181"/>
                          <a:pt x="5653871" y="3401007"/>
                          <a:pt x="5407388" y="3450830"/>
                        </a:cubicBezTo>
                        <a:cubicBezTo>
                          <a:pt x="5183159" y="3468733"/>
                          <a:pt x="5162658" y="3402005"/>
                          <a:pt x="5094245" y="3450830"/>
                        </a:cubicBezTo>
                        <a:cubicBezTo>
                          <a:pt x="5017649" y="3525252"/>
                          <a:pt x="4956800" y="3463195"/>
                          <a:pt x="4869173" y="3450830"/>
                        </a:cubicBezTo>
                        <a:cubicBezTo>
                          <a:pt x="4783052" y="3449147"/>
                          <a:pt x="4654728" y="3401668"/>
                          <a:pt x="4556031" y="3450830"/>
                        </a:cubicBezTo>
                        <a:cubicBezTo>
                          <a:pt x="4512312" y="3468705"/>
                          <a:pt x="4181266" y="3420902"/>
                          <a:pt x="3978673" y="3450830"/>
                        </a:cubicBezTo>
                        <a:cubicBezTo>
                          <a:pt x="3733779" y="3485280"/>
                          <a:pt x="3774152" y="3431915"/>
                          <a:pt x="3665530" y="3450830"/>
                        </a:cubicBezTo>
                        <a:cubicBezTo>
                          <a:pt x="3549613" y="3469719"/>
                          <a:pt x="3524130" y="3448451"/>
                          <a:pt x="3440459" y="3450830"/>
                        </a:cubicBezTo>
                        <a:cubicBezTo>
                          <a:pt x="3369233" y="3450040"/>
                          <a:pt x="3215471" y="3381665"/>
                          <a:pt x="3127315" y="3450830"/>
                        </a:cubicBezTo>
                        <a:cubicBezTo>
                          <a:pt x="3035477" y="3509067"/>
                          <a:pt x="2856306" y="3388916"/>
                          <a:pt x="2726101" y="3450830"/>
                        </a:cubicBezTo>
                        <a:cubicBezTo>
                          <a:pt x="2577411" y="3478970"/>
                          <a:pt x="2466542" y="3332899"/>
                          <a:pt x="2236816" y="3450830"/>
                        </a:cubicBezTo>
                        <a:cubicBezTo>
                          <a:pt x="1993493" y="3533435"/>
                          <a:pt x="2063554" y="3396560"/>
                          <a:pt x="1923672" y="3450830"/>
                        </a:cubicBezTo>
                        <a:cubicBezTo>
                          <a:pt x="1777054" y="3499727"/>
                          <a:pt x="1479984" y="3381375"/>
                          <a:pt x="1258243" y="3450830"/>
                        </a:cubicBezTo>
                        <a:cubicBezTo>
                          <a:pt x="981678" y="3492775"/>
                          <a:pt x="938137" y="3416997"/>
                          <a:pt x="768958" y="3450830"/>
                        </a:cubicBezTo>
                        <a:cubicBezTo>
                          <a:pt x="644565" y="3456894"/>
                          <a:pt x="402562" y="3389299"/>
                          <a:pt x="162243" y="3450830"/>
                        </a:cubicBezTo>
                        <a:cubicBezTo>
                          <a:pt x="32031" y="3405439"/>
                          <a:pt x="26225" y="3336337"/>
                          <a:pt x="0" y="3167965"/>
                        </a:cubicBezTo>
                        <a:cubicBezTo>
                          <a:pt x="14759" y="2916734"/>
                          <a:pt x="42922" y="2621614"/>
                          <a:pt x="0" y="2388989"/>
                        </a:cubicBezTo>
                        <a:cubicBezTo>
                          <a:pt x="-5226" y="2225707"/>
                          <a:pt x="28862" y="1935527"/>
                          <a:pt x="0" y="1725415"/>
                        </a:cubicBezTo>
                        <a:cubicBezTo>
                          <a:pt x="-5255" y="1484918"/>
                          <a:pt x="-28556" y="1293494"/>
                          <a:pt x="0" y="1004140"/>
                        </a:cubicBezTo>
                        <a:cubicBezTo>
                          <a:pt x="9206" y="724951"/>
                          <a:pt x="81615" y="491767"/>
                          <a:pt x="0" y="282864"/>
                        </a:cubicBezTo>
                        <a:close/>
                      </a:path>
                      <a:path w="9131633" h="3450830" fill="none" stroke="0" extrusionOk="0">
                        <a:moveTo>
                          <a:pt x="0" y="282864"/>
                        </a:moveTo>
                        <a:cubicBezTo>
                          <a:pt x="751" y="101512"/>
                          <a:pt x="58672" y="-2702"/>
                          <a:pt x="162243" y="0"/>
                        </a:cubicBezTo>
                        <a:cubicBezTo>
                          <a:pt x="373354" y="-19217"/>
                          <a:pt x="427056" y="96537"/>
                          <a:pt x="739601" y="0"/>
                        </a:cubicBezTo>
                        <a:cubicBezTo>
                          <a:pt x="996381" y="-75383"/>
                          <a:pt x="948947" y="64575"/>
                          <a:pt x="1140814" y="0"/>
                        </a:cubicBezTo>
                        <a:cubicBezTo>
                          <a:pt x="1312733" y="-34778"/>
                          <a:pt x="1368816" y="58861"/>
                          <a:pt x="1453958" y="0"/>
                        </a:cubicBezTo>
                        <a:cubicBezTo>
                          <a:pt x="1572170" y="-53671"/>
                          <a:pt x="1800906" y="61635"/>
                          <a:pt x="1943244" y="0"/>
                        </a:cubicBezTo>
                        <a:cubicBezTo>
                          <a:pt x="2062521" y="-77158"/>
                          <a:pt x="2360663" y="26268"/>
                          <a:pt x="2520601" y="0"/>
                        </a:cubicBezTo>
                        <a:cubicBezTo>
                          <a:pt x="2647900" y="-60993"/>
                          <a:pt x="2842862" y="138697"/>
                          <a:pt x="3186030" y="0"/>
                        </a:cubicBezTo>
                        <a:cubicBezTo>
                          <a:pt x="3505010" y="-75434"/>
                          <a:pt x="3631145" y="65369"/>
                          <a:pt x="3763387" y="0"/>
                        </a:cubicBezTo>
                        <a:cubicBezTo>
                          <a:pt x="3890140" y="-62917"/>
                          <a:pt x="4248497" y="84773"/>
                          <a:pt x="4428816" y="0"/>
                        </a:cubicBezTo>
                        <a:cubicBezTo>
                          <a:pt x="4680647" y="-15528"/>
                          <a:pt x="4787136" y="7715"/>
                          <a:pt x="5006173" y="0"/>
                        </a:cubicBezTo>
                        <a:cubicBezTo>
                          <a:pt x="5228007" y="68"/>
                          <a:pt x="5261893" y="57307"/>
                          <a:pt x="5319317" y="0"/>
                        </a:cubicBezTo>
                        <a:cubicBezTo>
                          <a:pt x="5398759" y="-55493"/>
                          <a:pt x="5781339" y="45514"/>
                          <a:pt x="5896673" y="0"/>
                        </a:cubicBezTo>
                        <a:cubicBezTo>
                          <a:pt x="6008107" y="-62473"/>
                          <a:pt x="6157271" y="60163"/>
                          <a:pt x="6297888" y="0"/>
                        </a:cubicBezTo>
                        <a:cubicBezTo>
                          <a:pt x="6412449" y="-67578"/>
                          <a:pt x="6489007" y="18852"/>
                          <a:pt x="6611031" y="0"/>
                        </a:cubicBezTo>
                        <a:cubicBezTo>
                          <a:pt x="6729821" y="-37451"/>
                          <a:pt x="6763901" y="8630"/>
                          <a:pt x="6836102" y="0"/>
                        </a:cubicBezTo>
                        <a:cubicBezTo>
                          <a:pt x="6889659" y="20114"/>
                          <a:pt x="7065997" y="27725"/>
                          <a:pt x="7149245" y="0"/>
                        </a:cubicBezTo>
                        <a:cubicBezTo>
                          <a:pt x="7255444" y="1542"/>
                          <a:pt x="7390944" y="18362"/>
                          <a:pt x="7462389" y="0"/>
                        </a:cubicBezTo>
                        <a:cubicBezTo>
                          <a:pt x="7549259" y="-23523"/>
                          <a:pt x="7806472" y="25690"/>
                          <a:pt x="7951674" y="0"/>
                        </a:cubicBezTo>
                        <a:cubicBezTo>
                          <a:pt x="8086682" y="-20518"/>
                          <a:pt x="8238506" y="74034"/>
                          <a:pt x="8440960" y="0"/>
                        </a:cubicBezTo>
                        <a:cubicBezTo>
                          <a:pt x="8632825" y="-81808"/>
                          <a:pt x="8769389" y="34143"/>
                          <a:pt x="8969389" y="0"/>
                        </a:cubicBezTo>
                        <a:cubicBezTo>
                          <a:pt x="9067772" y="23538"/>
                          <a:pt x="9106699" y="181179"/>
                          <a:pt x="9131633" y="282864"/>
                        </a:cubicBezTo>
                        <a:cubicBezTo>
                          <a:pt x="9128630" y="497162"/>
                          <a:pt x="9111852" y="867135"/>
                          <a:pt x="9131633" y="1061840"/>
                        </a:cubicBezTo>
                        <a:cubicBezTo>
                          <a:pt x="9167775" y="1254539"/>
                          <a:pt x="9092350" y="1463741"/>
                          <a:pt x="9131633" y="1725415"/>
                        </a:cubicBezTo>
                        <a:cubicBezTo>
                          <a:pt x="9182660" y="1970777"/>
                          <a:pt x="9094607" y="2165820"/>
                          <a:pt x="9131633" y="2475540"/>
                        </a:cubicBezTo>
                        <a:cubicBezTo>
                          <a:pt x="9145298" y="2795665"/>
                          <a:pt x="9122705" y="2916879"/>
                          <a:pt x="9131633" y="3167965"/>
                        </a:cubicBezTo>
                        <a:cubicBezTo>
                          <a:pt x="9141063" y="3302746"/>
                          <a:pt x="9080230" y="3431388"/>
                          <a:pt x="8969389" y="3450830"/>
                        </a:cubicBezTo>
                        <a:cubicBezTo>
                          <a:pt x="8825892" y="3467789"/>
                          <a:pt x="8777200" y="3371587"/>
                          <a:pt x="8656246" y="3450830"/>
                        </a:cubicBezTo>
                        <a:cubicBezTo>
                          <a:pt x="8540010" y="3519135"/>
                          <a:pt x="8531824" y="3432617"/>
                          <a:pt x="8431175" y="3450830"/>
                        </a:cubicBezTo>
                        <a:cubicBezTo>
                          <a:pt x="8385615" y="3466197"/>
                          <a:pt x="8124099" y="3433761"/>
                          <a:pt x="7941889" y="3450830"/>
                        </a:cubicBezTo>
                        <a:cubicBezTo>
                          <a:pt x="7760222" y="3512978"/>
                          <a:pt x="7688653" y="3404152"/>
                          <a:pt x="7540674" y="3450830"/>
                        </a:cubicBezTo>
                        <a:cubicBezTo>
                          <a:pt x="7394857" y="3481540"/>
                          <a:pt x="7260676" y="3376684"/>
                          <a:pt x="7139460" y="3450830"/>
                        </a:cubicBezTo>
                        <a:cubicBezTo>
                          <a:pt x="7040804" y="3546874"/>
                          <a:pt x="6924829" y="3458345"/>
                          <a:pt x="6738245" y="3450830"/>
                        </a:cubicBezTo>
                        <a:cubicBezTo>
                          <a:pt x="6563958" y="3468990"/>
                          <a:pt x="6556498" y="3417753"/>
                          <a:pt x="6513174" y="3450830"/>
                        </a:cubicBezTo>
                        <a:cubicBezTo>
                          <a:pt x="6450093" y="3493521"/>
                          <a:pt x="6196971" y="3365517"/>
                          <a:pt x="5847745" y="3450830"/>
                        </a:cubicBezTo>
                        <a:cubicBezTo>
                          <a:pt x="5588882" y="3505712"/>
                          <a:pt x="5436611" y="3329020"/>
                          <a:pt x="5182316" y="3450830"/>
                        </a:cubicBezTo>
                        <a:cubicBezTo>
                          <a:pt x="4875206" y="3539335"/>
                          <a:pt x="5064084" y="3477677"/>
                          <a:pt x="4957244" y="3450830"/>
                        </a:cubicBezTo>
                        <a:cubicBezTo>
                          <a:pt x="4842513" y="3440674"/>
                          <a:pt x="4769393" y="3428000"/>
                          <a:pt x="4644102" y="3450830"/>
                        </a:cubicBezTo>
                        <a:cubicBezTo>
                          <a:pt x="4552380" y="3488746"/>
                          <a:pt x="4351429" y="3431889"/>
                          <a:pt x="4154816" y="3450830"/>
                        </a:cubicBezTo>
                        <a:cubicBezTo>
                          <a:pt x="3962360" y="3473843"/>
                          <a:pt x="3735151" y="3388861"/>
                          <a:pt x="3577458" y="3450830"/>
                        </a:cubicBezTo>
                        <a:cubicBezTo>
                          <a:pt x="3421004" y="3478120"/>
                          <a:pt x="3278568" y="3431144"/>
                          <a:pt x="3176244" y="3450830"/>
                        </a:cubicBezTo>
                        <a:cubicBezTo>
                          <a:pt x="3069412" y="3467371"/>
                          <a:pt x="2942971" y="3422559"/>
                          <a:pt x="2863101" y="3450830"/>
                        </a:cubicBezTo>
                        <a:cubicBezTo>
                          <a:pt x="2793626" y="3464673"/>
                          <a:pt x="2656816" y="3448417"/>
                          <a:pt x="2549958" y="3450830"/>
                        </a:cubicBezTo>
                        <a:cubicBezTo>
                          <a:pt x="2456213" y="3439696"/>
                          <a:pt x="2197842" y="3394968"/>
                          <a:pt x="1972601" y="3450830"/>
                        </a:cubicBezTo>
                        <a:cubicBezTo>
                          <a:pt x="1755242" y="3478525"/>
                          <a:pt x="1786627" y="3440490"/>
                          <a:pt x="1747529" y="3450830"/>
                        </a:cubicBezTo>
                        <a:cubicBezTo>
                          <a:pt x="1705344" y="3456400"/>
                          <a:pt x="1471800" y="3421576"/>
                          <a:pt x="1346315" y="3450830"/>
                        </a:cubicBezTo>
                        <a:cubicBezTo>
                          <a:pt x="1209388" y="3483617"/>
                          <a:pt x="1047400" y="3365464"/>
                          <a:pt x="857029" y="3450830"/>
                        </a:cubicBezTo>
                        <a:cubicBezTo>
                          <a:pt x="601186" y="3549570"/>
                          <a:pt x="442060" y="3319009"/>
                          <a:pt x="162243" y="3450830"/>
                        </a:cubicBezTo>
                        <a:cubicBezTo>
                          <a:pt x="53993" y="3468294"/>
                          <a:pt x="31092" y="3328001"/>
                          <a:pt x="0" y="3167965"/>
                        </a:cubicBezTo>
                        <a:cubicBezTo>
                          <a:pt x="-66378" y="2846308"/>
                          <a:pt x="-23397" y="2675517"/>
                          <a:pt x="0" y="2475540"/>
                        </a:cubicBezTo>
                        <a:cubicBezTo>
                          <a:pt x="-38628" y="2281453"/>
                          <a:pt x="43726" y="2076247"/>
                          <a:pt x="0" y="1783117"/>
                        </a:cubicBezTo>
                        <a:cubicBezTo>
                          <a:pt x="-43465" y="1461282"/>
                          <a:pt x="16337" y="1345828"/>
                          <a:pt x="0" y="1061840"/>
                        </a:cubicBezTo>
                        <a:cubicBezTo>
                          <a:pt x="-67838" y="807560"/>
                          <a:pt x="31260" y="576543"/>
                          <a:pt x="0" y="2828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pic>
        <p:nvPicPr>
          <p:cNvPr id="4" name="Picture 3">
            <a:extLst>
              <a:ext uri="{FF2B5EF4-FFF2-40B4-BE49-F238E27FC236}">
                <a16:creationId xmlns:a16="http://schemas.microsoft.com/office/drawing/2014/main" id="{7F4FAC82-DFE6-572B-48E1-58F512FF3CCF}"/>
              </a:ext>
            </a:extLst>
          </p:cNvPr>
          <p:cNvPicPr>
            <a:picLocks noChangeAspect="1"/>
          </p:cNvPicPr>
          <p:nvPr/>
        </p:nvPicPr>
        <p:blipFill>
          <a:blip r:embed="rId2"/>
          <a:stretch>
            <a:fillRect/>
          </a:stretch>
        </p:blipFill>
        <p:spPr>
          <a:xfrm>
            <a:off x="2491939" y="596361"/>
            <a:ext cx="7126842" cy="707197"/>
          </a:xfrm>
          <a:prstGeom prst="rect">
            <a:avLst/>
          </a:prstGeom>
        </p:spPr>
      </p:pic>
      <p:pic>
        <p:nvPicPr>
          <p:cNvPr id="8" name="Picture 7">
            <a:extLst>
              <a:ext uri="{FF2B5EF4-FFF2-40B4-BE49-F238E27FC236}">
                <a16:creationId xmlns:a16="http://schemas.microsoft.com/office/drawing/2014/main" id="{762775A9-4678-8B98-F6FC-649C7BC41F62}"/>
              </a:ext>
            </a:extLst>
          </p:cNvPr>
          <p:cNvPicPr>
            <a:picLocks noChangeAspect="1"/>
          </p:cNvPicPr>
          <p:nvPr/>
        </p:nvPicPr>
        <p:blipFill>
          <a:blip r:embed="rId3"/>
          <a:stretch>
            <a:fillRect/>
          </a:stretch>
        </p:blipFill>
        <p:spPr>
          <a:xfrm>
            <a:off x="1280159" y="1197251"/>
            <a:ext cx="9272820" cy="2780017"/>
          </a:xfrm>
          <a:prstGeom prst="rect">
            <a:avLst/>
          </a:prstGeom>
        </p:spPr>
      </p:pic>
      <p:pic>
        <p:nvPicPr>
          <p:cNvPr id="11" name="Picture 10">
            <a:extLst>
              <a:ext uri="{FF2B5EF4-FFF2-40B4-BE49-F238E27FC236}">
                <a16:creationId xmlns:a16="http://schemas.microsoft.com/office/drawing/2014/main" id="{800D3BD3-9839-A851-1D0E-917E37433E80}"/>
              </a:ext>
            </a:extLst>
          </p:cNvPr>
          <p:cNvPicPr>
            <a:picLocks noChangeAspect="1"/>
          </p:cNvPicPr>
          <p:nvPr/>
        </p:nvPicPr>
        <p:blipFill>
          <a:blip r:embed="rId4"/>
          <a:stretch>
            <a:fillRect/>
          </a:stretch>
        </p:blipFill>
        <p:spPr>
          <a:xfrm>
            <a:off x="-147422" y="0"/>
            <a:ext cx="2347163" cy="130465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DACB3D73-1A20-15E0-3957-EB20B425E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99" y="5264448"/>
            <a:ext cx="1440048" cy="1440048"/>
          </a:xfrm>
          <a:prstGeom prst="rect">
            <a:avLst/>
          </a:prstGeom>
        </p:spPr>
      </p:pic>
      <p:sp>
        <p:nvSpPr>
          <p:cNvPr id="7" name="Rectangle 6"/>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152858" y="5232929"/>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2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id="{CFAC4D11-F4D8-ED77-48DB-E7EC7F4B15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282" y="622653"/>
            <a:ext cx="10473836" cy="3560373"/>
          </a:xfrm>
          <a:prstGeom prst="rect">
            <a:avLst/>
          </a:prstGeom>
        </p:spPr>
      </p:pic>
      <p:sp>
        <p:nvSpPr>
          <p:cNvPr id="14" name="Rectangle 13"/>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2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8288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Hoạt động 1: </a:t>
            </a:r>
            <a:r>
              <a:rPr lang="vi-VN" sz="4000" dirty="0">
                <a:solidFill>
                  <a:schemeClr val="bg1"/>
                </a:solidFill>
                <a:latin typeface="Cambria" panose="02040503050406030204" pitchFamily="18" charset="0"/>
                <a:ea typeface="Cambria" panose="02040503050406030204" pitchFamily="18" charset="0"/>
              </a:rPr>
              <a:t>Chia sẻ suy nghĩ của em về các môi trường học tập.</a:t>
            </a:r>
            <a:endParaRPr lang="en-US" sz="4000" dirty="0">
              <a:solidFill>
                <a:schemeClr val="bg1"/>
              </a:solidFill>
              <a:latin typeface="Cambria" panose="02040503050406030204" pitchFamily="18" charset="0"/>
              <a:ea typeface="Cambria" panose="02040503050406030204" pitchFamily="18" charset="0"/>
            </a:endParaRPr>
          </a:p>
        </p:txBody>
      </p:sp>
      <p:sp>
        <p:nvSpPr>
          <p:cNvPr id="4" name="Rectangle 3"/>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991235" y="5078730"/>
            <a:ext cx="4180205" cy="1104282"/>
            <a:chOff x="991235" y="5078730"/>
            <a:chExt cx="4180205" cy="1104282"/>
          </a:xfrm>
        </p:grpSpPr>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1444" y="523632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801360" y="1117600"/>
            <a:ext cx="5537200" cy="2308324"/>
          </a:xfrm>
          <a:prstGeom prst="rect">
            <a:avLst/>
          </a:prstGeom>
          <a:noFill/>
        </p:spPr>
        <p:txBody>
          <a:bodyPr wrap="square" rtlCol="0">
            <a:spAutoFit/>
          </a:bodyPr>
          <a:lstStyle/>
          <a:p>
            <a:pPr algn="ctr"/>
            <a:r>
              <a:rPr lang="vi-VN" sz="4800" dirty="0">
                <a:latin typeface="Calibri" panose="020F0502020204030204" pitchFamily="34" charset="0"/>
                <a:cs typeface="Calibri" panose="020F0502020204030204" pitchFamily="34" charset="0"/>
              </a:rPr>
              <a:t>Kể về các môi trường học tập em có thể tiếp cận.</a:t>
            </a:r>
            <a:endParaRPr lang="en-US" sz="4800" dirty="0">
              <a:latin typeface="Calibri" panose="020F0502020204030204" pitchFamily="34" charset="0"/>
              <a:cs typeface="Calibri" panose="020F0502020204030204" pitchFamily="34" charset="0"/>
            </a:endParaRPr>
          </a:p>
        </p:txBody>
      </p:sp>
      <p:sp>
        <p:nvSpPr>
          <p:cNvPr id="9" name="Rectangle 8"/>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993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20653D5-1DC1-9B9A-16E2-22027D519E5A}"/>
              </a:ext>
            </a:extLst>
          </p:cNvPr>
          <p:cNvPicPr>
            <a:picLocks noChangeAspect="1"/>
          </p:cNvPicPr>
          <p:nvPr/>
        </p:nvPicPr>
        <p:blipFill>
          <a:blip r:embed="rId2"/>
          <a:stretch>
            <a:fillRect/>
          </a:stretch>
        </p:blipFill>
        <p:spPr>
          <a:xfrm>
            <a:off x="720407" y="1164907"/>
            <a:ext cx="5052230" cy="4087813"/>
          </a:xfrm>
          <a:prstGeom prst="rect">
            <a:avLst/>
          </a:prstGeom>
        </p:spPr>
      </p:pic>
      <p:pic>
        <p:nvPicPr>
          <p:cNvPr id="8" name="Picture 7">
            <a:extLst>
              <a:ext uri="{FF2B5EF4-FFF2-40B4-BE49-F238E27FC236}">
                <a16:creationId xmlns:a16="http://schemas.microsoft.com/office/drawing/2014/main" id="{ACAB559B-3F30-0B09-E3D2-6D682BE52998}"/>
              </a:ext>
            </a:extLst>
          </p:cNvPr>
          <p:cNvPicPr>
            <a:picLocks noChangeAspect="1"/>
          </p:cNvPicPr>
          <p:nvPr/>
        </p:nvPicPr>
        <p:blipFill>
          <a:blip r:embed="rId3"/>
          <a:stretch>
            <a:fillRect/>
          </a:stretch>
        </p:blipFill>
        <p:spPr>
          <a:xfrm>
            <a:off x="6128702" y="1118234"/>
            <a:ext cx="5056153" cy="3971925"/>
          </a:xfrm>
          <a:prstGeom prst="rect">
            <a:avLst/>
          </a:prstGeom>
        </p:spPr>
      </p:pic>
      <p:sp>
        <p:nvSpPr>
          <p:cNvPr id="5" name="Rectangle 4"/>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3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F29F4E-A703-7476-02BB-DE8A8096CD01}"/>
              </a:ext>
            </a:extLst>
          </p:cNvPr>
          <p:cNvPicPr>
            <a:picLocks noChangeAspect="1"/>
          </p:cNvPicPr>
          <p:nvPr/>
        </p:nvPicPr>
        <p:blipFill>
          <a:blip r:embed="rId2"/>
          <a:stretch>
            <a:fillRect/>
          </a:stretch>
        </p:blipFill>
        <p:spPr>
          <a:xfrm>
            <a:off x="732472" y="1067434"/>
            <a:ext cx="5526156" cy="4378325"/>
          </a:xfrm>
          <a:prstGeom prst="rect">
            <a:avLst/>
          </a:prstGeom>
        </p:spPr>
      </p:pic>
      <p:pic>
        <p:nvPicPr>
          <p:cNvPr id="5" name="Picture 4">
            <a:extLst>
              <a:ext uri="{FF2B5EF4-FFF2-40B4-BE49-F238E27FC236}">
                <a16:creationId xmlns:a16="http://schemas.microsoft.com/office/drawing/2014/main" id="{ACBC7ABF-0BCF-E708-9C50-39303080EFD9}"/>
              </a:ext>
            </a:extLst>
          </p:cNvPr>
          <p:cNvPicPr>
            <a:picLocks noChangeAspect="1"/>
          </p:cNvPicPr>
          <p:nvPr/>
        </p:nvPicPr>
        <p:blipFill>
          <a:blip r:embed="rId3"/>
          <a:stretch>
            <a:fillRect/>
          </a:stretch>
        </p:blipFill>
        <p:spPr>
          <a:xfrm>
            <a:off x="6430962" y="1153160"/>
            <a:ext cx="5016460" cy="4160520"/>
          </a:xfrm>
          <a:prstGeom prst="rect">
            <a:avLst/>
          </a:prstGeom>
        </p:spPr>
      </p:pic>
      <p:sp>
        <p:nvSpPr>
          <p:cNvPr id="6" name="Rectangle 5"/>
          <p:cNvSpPr/>
          <p:nvPr/>
        </p:nvSpPr>
        <p:spPr>
          <a:xfrm>
            <a:off x="-1618160" y="74522"/>
            <a:ext cx="1606730" cy="1471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37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244</TotalTime>
  <Words>307</Words>
  <Application>Microsoft Office PowerPoint</Application>
  <PresentationFormat>Widescreen</PresentationFormat>
  <Paragraphs>29</Paragraphs>
  <Slides>17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等线</vt:lpstr>
      <vt:lpstr>Arial</vt:lpstr>
      <vt:lpstr>Calibri</vt:lpstr>
      <vt:lpstr>Calibri Light</vt:lpstr>
      <vt:lpstr>Cambria</vt:lpstr>
      <vt:lpstr>Times New Roman</vt:lpstr>
      <vt:lpstr>思源黑体 CN</vt:lpstr>
      <vt:lpstr>思源黑体 CN Bold</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Dell</cp:lastModifiedBy>
  <cp:revision>49</cp:revision>
  <dcterms:created xsi:type="dcterms:W3CDTF">2023-07-24T12:44:24Z</dcterms:created>
  <dcterms:modified xsi:type="dcterms:W3CDTF">2026-03-04T05:27:30Z</dcterms:modified>
  <cp:category>9Slide.vn</cp:category>
</cp:coreProperties>
</file>