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9" r:id="rId2"/>
    <p:sldMasterId id="2147483711" r:id="rId3"/>
    <p:sldMasterId id="2147483723" r:id="rId4"/>
  </p:sldMasterIdLst>
  <p:notesMasterIdLst>
    <p:notesMasterId r:id="rId28"/>
  </p:notesMasterIdLst>
  <p:sldIdLst>
    <p:sldId id="256" r:id="rId5"/>
    <p:sldId id="386" r:id="rId6"/>
    <p:sldId id="331" r:id="rId7"/>
    <p:sldId id="434" r:id="rId8"/>
    <p:sldId id="446" r:id="rId9"/>
    <p:sldId id="444" r:id="rId10"/>
    <p:sldId id="391" r:id="rId11"/>
    <p:sldId id="447" r:id="rId12"/>
    <p:sldId id="260" r:id="rId13"/>
    <p:sldId id="449" r:id="rId14"/>
    <p:sldId id="402" r:id="rId15"/>
    <p:sldId id="450" r:id="rId16"/>
    <p:sldId id="278" r:id="rId17"/>
    <p:sldId id="451" r:id="rId18"/>
    <p:sldId id="453" r:id="rId19"/>
    <p:sldId id="452" r:id="rId20"/>
    <p:sldId id="454" r:id="rId21"/>
    <p:sldId id="455" r:id="rId22"/>
    <p:sldId id="456" r:id="rId23"/>
    <p:sldId id="287" r:id="rId24"/>
    <p:sldId id="457" r:id="rId25"/>
    <p:sldId id="458" r:id="rId26"/>
    <p:sldId id="378"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31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871"/>
    <a:srgbClr val="98DAED"/>
    <a:srgbClr val="FDC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7" autoAdjust="0"/>
    <p:restoredTop sz="94660"/>
  </p:normalViewPr>
  <p:slideViewPr>
    <p:cSldViewPr snapToGrid="0">
      <p:cViewPr varScale="1">
        <p:scale>
          <a:sx n="83" d="100"/>
          <a:sy n="83" d="100"/>
        </p:scale>
        <p:origin x="740" y="40"/>
      </p:cViewPr>
      <p:guideLst>
        <p:guide orient="horz" pos="310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800" dirty="0">
                <a:effectLst/>
                <a:latin typeface="Times New Roman" panose="02020603050405020304" pitchFamily="18" charset="0"/>
                <a:ea typeface="Times New Roman" panose="02020603050405020304" pitchFamily="18" charset="0"/>
              </a:rPr>
              <a:t>Việc xây dựng, thiết lập mối quan hệ thân thiện với những người xung quanh là rất cần thiết bởi chúng ta không sống một mình, chúng ta sống trong một cộng đồng với rất nhiều người xung quanh. Chúng ta cùng tìm hiểu chủ đề: </a:t>
            </a:r>
            <a:r>
              <a:rPr lang="vi-VN" sz="1800" i="1" dirty="0">
                <a:effectLst/>
                <a:latin typeface="Times New Roman" panose="02020603050405020304" pitchFamily="18" charset="0"/>
                <a:ea typeface="Calibri" panose="020F0502020204030204" pitchFamily="34" charset="0"/>
              </a:rPr>
              <a:t>T</a:t>
            </a:r>
            <a:r>
              <a:rPr lang="nl-NL" sz="1800" i="1" dirty="0">
                <a:effectLst/>
                <a:latin typeface="Times New Roman" panose="02020603050405020304" pitchFamily="18" charset="0"/>
                <a:ea typeface="Calibri" panose="020F0502020204030204" pitchFamily="34" charset="0"/>
              </a:rPr>
              <a:t>hân thiện với người xung quanh</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4098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77cf0412cd_0_3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77cf0412cd_0_3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77cf0412cd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77cf0412cd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95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25962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có</a:t>
            </a:r>
            <a:r>
              <a:rPr lang="en-US" dirty="0"/>
              <a:t> </a:t>
            </a:r>
            <a:r>
              <a:rPr lang="en-US" dirty="0" err="1"/>
              <a:t>thể</a:t>
            </a:r>
            <a:r>
              <a:rPr lang="en-US" dirty="0"/>
              <a:t> </a:t>
            </a:r>
            <a:r>
              <a:rPr lang="en-US" dirty="0" err="1"/>
              <a:t>tham</a:t>
            </a:r>
            <a:r>
              <a:rPr lang="en-US" dirty="0"/>
              <a:t> </a:t>
            </a:r>
            <a:r>
              <a:rPr lang="en-US" dirty="0" err="1"/>
              <a:t>khảo</a:t>
            </a:r>
            <a:r>
              <a:rPr lang="en-US" dirty="0"/>
              <a:t> </a:t>
            </a:r>
            <a:r>
              <a:rPr lang="en-US" dirty="0" err="1"/>
              <a:t>một</a:t>
            </a:r>
            <a:r>
              <a:rPr lang="en-US" dirty="0"/>
              <a:t> </a:t>
            </a:r>
            <a:r>
              <a:rPr lang="en-US" dirty="0" err="1"/>
              <a:t>số</a:t>
            </a:r>
            <a:r>
              <a:rPr lang="en-US" dirty="0"/>
              <a:t> </a:t>
            </a:r>
            <a:r>
              <a:rPr lang="en-US" dirty="0" err="1"/>
              <a:t>bài</a:t>
            </a:r>
            <a:r>
              <a:rPr lang="en-US" dirty="0"/>
              <a:t> </a:t>
            </a:r>
            <a:r>
              <a:rPr lang="en-US" dirty="0" err="1"/>
              <a:t>hát</a:t>
            </a:r>
            <a:r>
              <a:rPr lang="en-US" dirty="0"/>
              <a:t> tri </a:t>
            </a:r>
            <a:r>
              <a:rPr lang="en-US" dirty="0" err="1"/>
              <a:t>ân</a:t>
            </a:r>
            <a:r>
              <a:rPr lang="en-US" dirty="0"/>
              <a:t> </a:t>
            </a:r>
            <a:r>
              <a:rPr lang="en-US" dirty="0" err="1"/>
              <a:t>thầy</a:t>
            </a:r>
            <a:r>
              <a:rPr lang="en-US" dirty="0"/>
              <a:t> </a:t>
            </a:r>
            <a:r>
              <a:rPr lang="en-US" dirty="0" err="1"/>
              <a:t>cô</a:t>
            </a:r>
            <a:r>
              <a:rPr lang="en-US" dirty="0"/>
              <a:t> </a:t>
            </a:r>
            <a:r>
              <a:rPr lang="en-US" dirty="0" err="1"/>
              <a:t>như</a:t>
            </a:r>
            <a:r>
              <a:rPr lang="en-US" dirty="0"/>
              <a:t> </a:t>
            </a:r>
            <a:r>
              <a:rPr lang="en-US" dirty="0" err="1"/>
              <a:t>các</a:t>
            </a:r>
            <a:r>
              <a:rPr lang="en-US" dirty="0"/>
              <a:t> slide </a:t>
            </a:r>
            <a:r>
              <a:rPr lang="en-US" dirty="0" err="1"/>
              <a:t>sau</a:t>
            </a:r>
            <a:endParaRPr 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68F39-07D2-4CD0-9ACF-37C7B2BA4B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2440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67335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22697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24475" y="443575"/>
            <a:ext cx="5305500" cy="530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title"/>
          </p:nvPr>
        </p:nvSpPr>
        <p:spPr>
          <a:xfrm>
            <a:off x="3059600" y="847922"/>
            <a:ext cx="30357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6">
    <p:bg>
      <p:bgPr>
        <a:solidFill>
          <a:schemeClr val="accent2"/>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7">
    <p:bg>
      <p:bgPr>
        <a:solidFill>
          <a:schemeClr val="lt2"/>
        </a:solidFill>
        <a:effectLst/>
      </p:bgPr>
    </p:bg>
    <p:spTree>
      <p:nvGrpSpPr>
        <p:cNvPr id="1" name="Shape 6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18">
    <p:bg>
      <p:bgPr>
        <a:solidFill>
          <a:schemeClr val="dk2"/>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19">
    <p:bg>
      <p:bgPr>
        <a:solidFill>
          <a:schemeClr val="accent1"/>
        </a:solid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5">
  <p:cSld name="CUSTOM_20">
    <p:bg>
      <p:bgPr>
        <a:solidFill>
          <a:schemeClr val="accent3"/>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CUSTOM_4">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1">
  <p:cSld name="CUSTOM_3">
    <p:spTree>
      <p:nvGrpSpPr>
        <p:cNvPr id="1" name="Shape 79"/>
        <p:cNvGrpSpPr/>
        <p:nvPr/>
      </p:nvGrpSpPr>
      <p:grpSpPr>
        <a:xfrm>
          <a:off x="0" y="0"/>
          <a:ext cx="0" cy="0"/>
          <a:chOff x="0" y="0"/>
          <a:chExt cx="0" cy="0"/>
        </a:xfrm>
      </p:grpSpPr>
      <p:sp>
        <p:nvSpPr>
          <p:cNvPr id="80" name="Google Shape;80;p19"/>
          <p:cNvSpPr/>
          <p:nvPr/>
        </p:nvSpPr>
        <p:spPr>
          <a:xfrm>
            <a:off x="-675" y="366900"/>
            <a:ext cx="9145500" cy="1084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9"/>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82" name="Google Shape;82;p19"/>
          <p:cNvGrpSpPr/>
          <p:nvPr/>
        </p:nvGrpSpPr>
        <p:grpSpPr>
          <a:xfrm>
            <a:off x="-1200" y="4422605"/>
            <a:ext cx="9144287" cy="720905"/>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9"/>
          <p:cNvSpPr txBox="1">
            <a:spLocks noGrp="1"/>
          </p:cNvSpPr>
          <p:nvPr>
            <p:ph type="title" idx="2"/>
          </p:nvPr>
        </p:nvSpPr>
        <p:spPr>
          <a:xfrm>
            <a:off x="611025" y="2335750"/>
            <a:ext cx="2609400" cy="12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4739550" y="1893275"/>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4739550" y="2632450"/>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4739550" y="3371625"/>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2">
  <p:cSld name="CUSTOM_10">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535198" y="2101300"/>
            <a:ext cx="4598100" cy="17592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SzPts val="2000"/>
              <a:buChar char="●"/>
              <a:defRPr/>
            </a:lvl1pPr>
            <a:lvl2pPr marL="914400" lvl="1" indent="-342900" algn="ctr" rtl="0">
              <a:spcBef>
                <a:spcPts val="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a:endParaRPr/>
          </a:p>
        </p:txBody>
      </p:sp>
      <p:sp>
        <p:nvSpPr>
          <p:cNvPr id="91" name="Google Shape;91;p20"/>
          <p:cNvSpPr/>
          <p:nvPr/>
        </p:nvSpPr>
        <p:spPr>
          <a:xfrm>
            <a:off x="-675" y="366900"/>
            <a:ext cx="9145500" cy="1084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0"/>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93" name="Google Shape;93;p20"/>
          <p:cNvGrpSpPr/>
          <p:nvPr/>
        </p:nvGrpSpPr>
        <p:grpSpPr>
          <a:xfrm>
            <a:off x="-1200" y="4422605"/>
            <a:ext cx="9144287" cy="720905"/>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3">
  <p:cSld name="CUSTOM_5">
    <p:spTree>
      <p:nvGrpSpPr>
        <p:cNvPr id="1" name="Shape 96"/>
        <p:cNvGrpSpPr/>
        <p:nvPr/>
      </p:nvGrpSpPr>
      <p:grpSpPr>
        <a:xfrm>
          <a:off x="0" y="0"/>
          <a:ext cx="0" cy="0"/>
          <a:chOff x="0" y="0"/>
          <a:chExt cx="0" cy="0"/>
        </a:xfrm>
      </p:grpSpPr>
      <p:sp>
        <p:nvSpPr>
          <p:cNvPr id="97" name="Google Shape;97;p21"/>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21"/>
          <p:cNvGrpSpPr/>
          <p:nvPr/>
        </p:nvGrpSpPr>
        <p:grpSpPr>
          <a:xfrm>
            <a:off x="-1200" y="4422605"/>
            <a:ext cx="9144287" cy="720905"/>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21">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grpSp>
        <p:nvGrpSpPr>
          <p:cNvPr id="20" name="Google Shape;20;p4"/>
          <p:cNvGrpSpPr/>
          <p:nvPr/>
        </p:nvGrpSpPr>
        <p:grpSpPr>
          <a:xfrm>
            <a:off x="-242443" y="313350"/>
            <a:ext cx="9544819" cy="874613"/>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26" name="Google Shape;26;p4"/>
          <p:cNvSpPr/>
          <p:nvPr/>
        </p:nvSpPr>
        <p:spPr>
          <a:xfrm>
            <a:off x="-1533" y="4560882"/>
            <a:ext cx="9150702"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4"/>
          <p:cNvGrpSpPr/>
          <p:nvPr/>
        </p:nvGrpSpPr>
        <p:grpSpPr>
          <a:xfrm>
            <a:off x="-1533" y="4422632"/>
            <a:ext cx="9150702" cy="720905"/>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1">
  <p:cSld name="CUSTOM">
    <p:spTree>
      <p:nvGrpSpPr>
        <p:cNvPr id="1" name="Shape 103"/>
        <p:cNvGrpSpPr/>
        <p:nvPr/>
      </p:nvGrpSpPr>
      <p:grpSpPr>
        <a:xfrm>
          <a:off x="0" y="0"/>
          <a:ext cx="0" cy="0"/>
          <a:chOff x="0" y="0"/>
          <a:chExt cx="0" cy="0"/>
        </a:xfrm>
      </p:grpSpPr>
      <p:sp>
        <p:nvSpPr>
          <p:cNvPr id="104" name="Google Shape;104;p22"/>
          <p:cNvSpPr/>
          <p:nvPr/>
        </p:nvSpPr>
        <p:spPr>
          <a:xfrm>
            <a:off x="-1200" y="2571750"/>
            <a:ext cx="9159900" cy="1851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22"/>
          <p:cNvGrpSpPr/>
          <p:nvPr/>
        </p:nvGrpSpPr>
        <p:grpSpPr>
          <a:xfrm>
            <a:off x="-1533" y="4422632"/>
            <a:ext cx="9150702" cy="720905"/>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22"/>
          <p:cNvSpPr txBox="1">
            <a:spLocks noGrp="1"/>
          </p:cNvSpPr>
          <p:nvPr>
            <p:ph type="title"/>
          </p:nvPr>
        </p:nvSpPr>
        <p:spPr>
          <a:xfrm>
            <a:off x="720900" y="5549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9" name="Google Shape;109;p22"/>
          <p:cNvSpPr txBox="1">
            <a:spLocks noGrp="1"/>
          </p:cNvSpPr>
          <p:nvPr>
            <p:ph type="subTitle" idx="1"/>
          </p:nvPr>
        </p:nvSpPr>
        <p:spPr>
          <a:xfrm>
            <a:off x="720900" y="1295331"/>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ly Title 1">
  <p:cSld name="CUSTOM_6">
    <p:spTree>
      <p:nvGrpSpPr>
        <p:cNvPr id="1" name="Shape 110"/>
        <p:cNvGrpSpPr/>
        <p:nvPr/>
      </p:nvGrpSpPr>
      <p:grpSpPr>
        <a:xfrm>
          <a:off x="0" y="0"/>
          <a:ext cx="0" cy="0"/>
          <a:chOff x="0" y="0"/>
          <a:chExt cx="0" cy="0"/>
        </a:xfrm>
      </p:grpSpPr>
      <p:sp>
        <p:nvSpPr>
          <p:cNvPr id="111" name="Google Shape;111;p23"/>
          <p:cNvSpPr/>
          <p:nvPr/>
        </p:nvSpPr>
        <p:spPr>
          <a:xfrm>
            <a:off x="-675" y="366900"/>
            <a:ext cx="9145500" cy="1084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3"/>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113" name="Google Shape;113;p23"/>
          <p:cNvGrpSpPr/>
          <p:nvPr/>
        </p:nvGrpSpPr>
        <p:grpSpPr>
          <a:xfrm>
            <a:off x="-1200" y="4422605"/>
            <a:ext cx="9144287" cy="720905"/>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5">
  <p:cSld name="CUSTOM_7">
    <p:spTree>
      <p:nvGrpSpPr>
        <p:cNvPr id="1" name="Shape 123"/>
        <p:cNvGrpSpPr/>
        <p:nvPr/>
      </p:nvGrpSpPr>
      <p:grpSpPr>
        <a:xfrm>
          <a:off x="0" y="0"/>
          <a:ext cx="0" cy="0"/>
          <a:chOff x="0" y="0"/>
          <a:chExt cx="0" cy="0"/>
        </a:xfrm>
      </p:grpSpPr>
      <p:sp>
        <p:nvSpPr>
          <p:cNvPr id="124" name="Google Shape;124;p25"/>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25"/>
          <p:cNvGrpSpPr/>
          <p:nvPr/>
        </p:nvGrpSpPr>
        <p:grpSpPr>
          <a:xfrm>
            <a:off x="-1200" y="4422605"/>
            <a:ext cx="9144287" cy="720905"/>
            <a:chOff x="6554556" y="4623505"/>
            <a:chExt cx="7127825" cy="720905"/>
          </a:xfrm>
        </p:grpSpPr>
        <p:sp>
          <p:nvSpPr>
            <p:cNvPr id="126" name="Google Shape;126;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25">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5"/>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2">
  <p:cSld name="CUSTOM_1">
    <p:spTree>
      <p:nvGrpSpPr>
        <p:cNvPr id="1" name="Shape 130"/>
        <p:cNvGrpSpPr/>
        <p:nvPr/>
      </p:nvGrpSpPr>
      <p:grpSpPr>
        <a:xfrm>
          <a:off x="0" y="0"/>
          <a:ext cx="0" cy="0"/>
          <a:chOff x="0" y="0"/>
          <a:chExt cx="0" cy="0"/>
        </a:xfrm>
      </p:grpSpPr>
      <p:sp>
        <p:nvSpPr>
          <p:cNvPr id="131" name="Google Shape;131;p26"/>
          <p:cNvSpPr/>
          <p:nvPr/>
        </p:nvSpPr>
        <p:spPr>
          <a:xfrm>
            <a:off x="-1200" y="2571750"/>
            <a:ext cx="9159900" cy="1851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26"/>
          <p:cNvGrpSpPr/>
          <p:nvPr/>
        </p:nvGrpSpPr>
        <p:grpSpPr>
          <a:xfrm>
            <a:off x="-1533" y="4422632"/>
            <a:ext cx="9150702" cy="720905"/>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26"/>
          <p:cNvSpPr txBox="1">
            <a:spLocks noGrp="1"/>
          </p:cNvSpPr>
          <p:nvPr>
            <p:ph type="title"/>
          </p:nvPr>
        </p:nvSpPr>
        <p:spPr>
          <a:xfrm>
            <a:off x="720900" y="5549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6" name="Google Shape;136;p26"/>
          <p:cNvSpPr txBox="1">
            <a:spLocks noGrp="1"/>
          </p:cNvSpPr>
          <p:nvPr>
            <p:ph type="subTitle" idx="1"/>
          </p:nvPr>
        </p:nvSpPr>
        <p:spPr>
          <a:xfrm>
            <a:off x="720900" y="1300343"/>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6">
  <p:cSld name="CUSTOM_8">
    <p:spTree>
      <p:nvGrpSpPr>
        <p:cNvPr id="1" name="Shape 137"/>
        <p:cNvGrpSpPr/>
        <p:nvPr/>
      </p:nvGrpSpPr>
      <p:grpSpPr>
        <a:xfrm>
          <a:off x="0" y="0"/>
          <a:ext cx="0" cy="0"/>
          <a:chOff x="0" y="0"/>
          <a:chExt cx="0" cy="0"/>
        </a:xfrm>
      </p:grpSpPr>
      <p:sp>
        <p:nvSpPr>
          <p:cNvPr id="138" name="Google Shape;138;p27"/>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27"/>
          <p:cNvGrpSpPr/>
          <p:nvPr/>
        </p:nvGrpSpPr>
        <p:grpSpPr>
          <a:xfrm>
            <a:off x="-1200" y="4422605"/>
            <a:ext cx="9144287" cy="720905"/>
            <a:chOff x="6554556" y="4623505"/>
            <a:chExt cx="7127825" cy="720905"/>
          </a:xfrm>
        </p:grpSpPr>
        <p:sp>
          <p:nvSpPr>
            <p:cNvPr id="140" name="Google Shape;140;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27">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7"/>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7">
  <p:cSld name="CUSTOM_11_1">
    <p:spTree>
      <p:nvGrpSpPr>
        <p:cNvPr id="1" name="Shape 150"/>
        <p:cNvGrpSpPr/>
        <p:nvPr/>
      </p:nvGrpSpPr>
      <p:grpSpPr>
        <a:xfrm>
          <a:off x="0" y="0"/>
          <a:ext cx="0" cy="0"/>
          <a:chOff x="0" y="0"/>
          <a:chExt cx="0" cy="0"/>
        </a:xfrm>
      </p:grpSpPr>
      <p:sp>
        <p:nvSpPr>
          <p:cNvPr id="151" name="Google Shape;151;p29"/>
          <p:cNvSpPr/>
          <p:nvPr/>
        </p:nvSpPr>
        <p:spPr>
          <a:xfrm>
            <a:off x="-675" y="366900"/>
            <a:ext cx="9145500" cy="1084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9"/>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153" name="Google Shape;153;p29"/>
          <p:cNvSpPr txBox="1">
            <a:spLocks noGrp="1"/>
          </p:cNvSpPr>
          <p:nvPr>
            <p:ph type="title" idx="2"/>
          </p:nvPr>
        </p:nvSpPr>
        <p:spPr>
          <a:xfrm>
            <a:off x="1590350" y="1873750"/>
            <a:ext cx="5963400" cy="212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4" name="Google Shape;154;p29"/>
          <p:cNvGrpSpPr/>
          <p:nvPr/>
        </p:nvGrpSpPr>
        <p:grpSpPr>
          <a:xfrm>
            <a:off x="-1200" y="4422605"/>
            <a:ext cx="9144287" cy="720905"/>
            <a:chOff x="6554556" y="4623505"/>
            <a:chExt cx="7127825" cy="720905"/>
          </a:xfrm>
        </p:grpSpPr>
        <p:sp>
          <p:nvSpPr>
            <p:cNvPr id="155" name="Google Shape;155;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8">
  <p:cSld name="CUSTOM_12">
    <p:spTree>
      <p:nvGrpSpPr>
        <p:cNvPr id="1" name="Shape 157"/>
        <p:cNvGrpSpPr/>
        <p:nvPr/>
      </p:nvGrpSpPr>
      <p:grpSpPr>
        <a:xfrm>
          <a:off x="0" y="0"/>
          <a:ext cx="0" cy="0"/>
          <a:chOff x="0" y="0"/>
          <a:chExt cx="0" cy="0"/>
        </a:xfrm>
      </p:grpSpPr>
      <p:sp>
        <p:nvSpPr>
          <p:cNvPr id="158" name="Google Shape;158;p30"/>
          <p:cNvSpPr/>
          <p:nvPr/>
        </p:nvSpPr>
        <p:spPr>
          <a:xfrm>
            <a:off x="-675" y="366900"/>
            <a:ext cx="9145500" cy="1084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0"/>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160" name="Google Shape;160;p30"/>
          <p:cNvSpPr txBox="1">
            <a:spLocks noGrp="1"/>
          </p:cNvSpPr>
          <p:nvPr>
            <p:ph type="title" idx="2"/>
          </p:nvPr>
        </p:nvSpPr>
        <p:spPr>
          <a:xfrm>
            <a:off x="1590350" y="1873750"/>
            <a:ext cx="5963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1" name="Google Shape;161;p30"/>
          <p:cNvGrpSpPr/>
          <p:nvPr/>
        </p:nvGrpSpPr>
        <p:grpSpPr>
          <a:xfrm>
            <a:off x="-1200" y="4422605"/>
            <a:ext cx="9144287" cy="720905"/>
            <a:chOff x="6554556" y="4623505"/>
            <a:chExt cx="7127825" cy="720905"/>
          </a:xfrm>
        </p:grpSpPr>
        <p:sp>
          <p:nvSpPr>
            <p:cNvPr id="162" name="Google Shape;162;p3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9">
  <p:cSld name="CUSTOM_9">
    <p:spTree>
      <p:nvGrpSpPr>
        <p:cNvPr id="1" name="Shape 171"/>
        <p:cNvGrpSpPr/>
        <p:nvPr/>
      </p:nvGrpSpPr>
      <p:grpSpPr>
        <a:xfrm>
          <a:off x="0" y="0"/>
          <a:ext cx="0" cy="0"/>
          <a:chOff x="0" y="0"/>
          <a:chExt cx="0" cy="0"/>
        </a:xfrm>
      </p:grpSpPr>
      <p:grpSp>
        <p:nvGrpSpPr>
          <p:cNvPr id="173" name="Google Shape;173;p32"/>
          <p:cNvGrpSpPr/>
          <p:nvPr/>
        </p:nvGrpSpPr>
        <p:grpSpPr>
          <a:xfrm>
            <a:off x="-1200" y="4422605"/>
            <a:ext cx="9144287" cy="720905"/>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32">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10">
  <p:cSld name="CUSTOM_13">
    <p:spTree>
      <p:nvGrpSpPr>
        <p:cNvPr id="1" name="Shape 178"/>
        <p:cNvGrpSpPr/>
        <p:nvPr/>
      </p:nvGrpSpPr>
      <p:grpSpPr>
        <a:xfrm>
          <a:off x="0" y="0"/>
          <a:ext cx="0" cy="0"/>
          <a:chOff x="0" y="0"/>
          <a:chExt cx="0" cy="0"/>
        </a:xfrm>
      </p:grpSpPr>
      <p:grpSp>
        <p:nvGrpSpPr>
          <p:cNvPr id="179" name="Google Shape;179;p33"/>
          <p:cNvGrpSpPr/>
          <p:nvPr/>
        </p:nvGrpSpPr>
        <p:grpSpPr>
          <a:xfrm>
            <a:off x="-1200" y="4422605"/>
            <a:ext cx="9144287" cy="720905"/>
            <a:chOff x="6554556" y="4623505"/>
            <a:chExt cx="7127825" cy="720905"/>
          </a:xfrm>
        </p:grpSpPr>
        <p:sp>
          <p:nvSpPr>
            <p:cNvPr id="180" name="Google Shape;180;p3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33"/>
          <p:cNvSpPr/>
          <p:nvPr/>
        </p:nvSpPr>
        <p:spPr>
          <a:xfrm>
            <a:off x="-675" y="366900"/>
            <a:ext cx="9145500" cy="1084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184" name="Google Shape;184;p33"/>
          <p:cNvSpPr txBox="1">
            <a:spLocks noGrp="1"/>
          </p:cNvSpPr>
          <p:nvPr>
            <p:ph type="title" idx="2"/>
          </p:nvPr>
        </p:nvSpPr>
        <p:spPr>
          <a:xfrm>
            <a:off x="1590350" y="1873750"/>
            <a:ext cx="5963400" cy="212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ly Title 3">
  <p:cSld name="CUSTOM_15">
    <p:spTree>
      <p:nvGrpSpPr>
        <p:cNvPr id="1" name="Shape 185"/>
        <p:cNvGrpSpPr/>
        <p:nvPr/>
      </p:nvGrpSpPr>
      <p:grpSpPr>
        <a:xfrm>
          <a:off x="0" y="0"/>
          <a:ext cx="0" cy="0"/>
          <a:chOff x="0" y="0"/>
          <a:chExt cx="0" cy="0"/>
        </a:xfrm>
      </p:grpSpPr>
      <p:grpSp>
        <p:nvGrpSpPr>
          <p:cNvPr id="186" name="Google Shape;186;p34"/>
          <p:cNvGrpSpPr/>
          <p:nvPr/>
        </p:nvGrpSpPr>
        <p:grpSpPr>
          <a:xfrm>
            <a:off x="-1200" y="4422605"/>
            <a:ext cx="9144287" cy="720905"/>
            <a:chOff x="6554556" y="4623505"/>
            <a:chExt cx="7127825" cy="720905"/>
          </a:xfrm>
        </p:grpSpPr>
        <p:sp>
          <p:nvSpPr>
            <p:cNvPr id="187" name="Google Shape;187;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34"/>
          <p:cNvSpPr/>
          <p:nvPr/>
        </p:nvSpPr>
        <p:spPr>
          <a:xfrm>
            <a:off x="-675" y="366900"/>
            <a:ext cx="9145500" cy="1084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1732388" y="2578150"/>
            <a:ext cx="3570300" cy="1767300"/>
          </a:xfrm>
          <a:prstGeom prst="rect">
            <a:avLst/>
          </a:prstGeom>
        </p:spPr>
        <p:txBody>
          <a:bodyPr spcFirstLastPara="1" wrap="square" lIns="91425" tIns="91425" rIns="91425" bIns="91425" anchor="t" anchorCtr="0">
            <a:noAutofit/>
          </a:bodyPr>
          <a:lstStyle>
            <a:lvl1pPr marL="457200" marR="50800" lvl="0" indent="-317500">
              <a:lnSpc>
                <a:spcPct val="150000"/>
              </a:lnSpc>
              <a:spcBef>
                <a:spcPts val="0"/>
              </a:spcBef>
              <a:spcAft>
                <a:spcPts val="0"/>
              </a:spcAft>
              <a:buSzPts val="1400"/>
              <a:buChar char="●"/>
              <a:defRPr sz="1200"/>
            </a:lvl1pPr>
            <a:lvl2pPr marL="914400" lvl="1" indent="-304800">
              <a:spcBef>
                <a:spcPts val="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5302688" y="2578150"/>
            <a:ext cx="3242100" cy="1767300"/>
          </a:xfrm>
          <a:prstGeom prst="rect">
            <a:avLst/>
          </a:prstGeom>
        </p:spPr>
        <p:txBody>
          <a:bodyPr spcFirstLastPara="1" wrap="square" lIns="91425" tIns="91425" rIns="91425" bIns="91425" anchor="t" anchorCtr="0">
            <a:noAutofit/>
          </a:bodyPr>
          <a:lstStyle>
            <a:lvl1pPr marL="457200" marR="50800" lvl="0" indent="-317500">
              <a:lnSpc>
                <a:spcPct val="150000"/>
              </a:lnSpc>
              <a:spcBef>
                <a:spcPts val="0"/>
              </a:spcBef>
              <a:spcAft>
                <a:spcPts val="0"/>
              </a:spcAft>
              <a:buSzPts val="1400"/>
              <a:buChar char="●"/>
              <a:defRPr sz="1200"/>
            </a:lvl1pPr>
            <a:lvl2pPr marL="914400" lvl="1" indent="-304800">
              <a:spcBef>
                <a:spcPts val="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5" name="Google Shape;35;p5"/>
          <p:cNvSpPr/>
          <p:nvPr/>
        </p:nvSpPr>
        <p:spPr>
          <a:xfrm>
            <a:off x="7344071" y="813874"/>
            <a:ext cx="507975" cy="40535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7917911" y="363001"/>
            <a:ext cx="1551417" cy="9010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404950" y="663200"/>
            <a:ext cx="1111413" cy="64548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1376676" y="362997"/>
            <a:ext cx="478781" cy="38204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10800000">
            <a:off x="7700525" y="1451960"/>
            <a:ext cx="1027850" cy="59704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2">
  <p:cSld name="CUSTOM_15_1_1">
    <p:spTree>
      <p:nvGrpSpPr>
        <p:cNvPr id="1" name="Shape 200"/>
        <p:cNvGrpSpPr/>
        <p:nvPr/>
      </p:nvGrpSpPr>
      <p:grpSpPr>
        <a:xfrm>
          <a:off x="0" y="0"/>
          <a:ext cx="0" cy="0"/>
          <a:chOff x="0" y="0"/>
          <a:chExt cx="0" cy="0"/>
        </a:xfrm>
      </p:grpSpPr>
      <p:grpSp>
        <p:nvGrpSpPr>
          <p:cNvPr id="201" name="Google Shape;201;p36"/>
          <p:cNvGrpSpPr/>
          <p:nvPr/>
        </p:nvGrpSpPr>
        <p:grpSpPr>
          <a:xfrm>
            <a:off x="-1200" y="4422605"/>
            <a:ext cx="9144287" cy="720905"/>
            <a:chOff x="6554556" y="4623505"/>
            <a:chExt cx="7127825" cy="720905"/>
          </a:xfrm>
        </p:grpSpPr>
        <p:sp>
          <p:nvSpPr>
            <p:cNvPr id="202" name="Google Shape;202;p3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36"/>
          <p:cNvSpPr/>
          <p:nvPr/>
        </p:nvSpPr>
        <p:spPr>
          <a:xfrm>
            <a:off x="-675" y="366900"/>
            <a:ext cx="9145500" cy="1084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6"/>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206" name="Google Shape;206;p36"/>
          <p:cNvSpPr txBox="1">
            <a:spLocks noGrp="1"/>
          </p:cNvSpPr>
          <p:nvPr>
            <p:ph type="title" idx="2"/>
          </p:nvPr>
        </p:nvSpPr>
        <p:spPr>
          <a:xfrm>
            <a:off x="1590350" y="1873750"/>
            <a:ext cx="5963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099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597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57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670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070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517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8508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9303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721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675" y="366900"/>
            <a:ext cx="9145500" cy="1084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5110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0681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2957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9933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7617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6626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501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53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18" indent="0" algn="ctr">
              <a:buNone/>
              <a:defRPr sz="1500"/>
            </a:lvl2pPr>
            <a:lvl3pPr marL="685835" indent="0" algn="ctr">
              <a:buNone/>
              <a:defRPr sz="1350"/>
            </a:lvl3pPr>
            <a:lvl4pPr marL="1028752" indent="0" algn="ctr">
              <a:buNone/>
              <a:defRPr sz="1200"/>
            </a:lvl4pPr>
            <a:lvl5pPr marL="1371669" indent="0" algn="ctr">
              <a:buNone/>
              <a:defRPr sz="1200"/>
            </a:lvl5pPr>
            <a:lvl6pPr marL="1714586" indent="0" algn="ctr">
              <a:buNone/>
              <a:defRPr sz="1200"/>
            </a:lvl6pPr>
            <a:lvl7pPr marL="2057503" indent="0" algn="ctr">
              <a:buNone/>
              <a:defRPr sz="1200"/>
            </a:lvl7pPr>
            <a:lvl8pPr marL="2400420" indent="0" algn="ctr">
              <a:buNone/>
              <a:defRPr sz="1200"/>
            </a:lvl8pPr>
            <a:lvl9pPr marL="2743338"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0873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0688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43"/>
        <p:cNvGrpSpPr/>
        <p:nvPr/>
      </p:nvGrpSpPr>
      <p:grpSpPr>
        <a:xfrm>
          <a:off x="0" y="0"/>
          <a:ext cx="0" cy="0"/>
          <a:chOff x="0" y="0"/>
          <a:chExt cx="0" cy="0"/>
        </a:xfrm>
      </p:grpSpPr>
      <p:grpSp>
        <p:nvGrpSpPr>
          <p:cNvPr id="46" name="Google Shape;46;p7"/>
          <p:cNvGrpSpPr/>
          <p:nvPr/>
        </p:nvGrpSpPr>
        <p:grpSpPr>
          <a:xfrm>
            <a:off x="-1200" y="4422605"/>
            <a:ext cx="9144287" cy="720905"/>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1"/>
          </a:xfrm>
        </p:spPr>
        <p:txBody>
          <a:bodyPr/>
          <a:lstStyle>
            <a:lvl1pPr marL="0" indent="0">
              <a:buNone/>
              <a:defRPr sz="1800">
                <a:solidFill>
                  <a:schemeClr val="tx1">
                    <a:tint val="75000"/>
                  </a:schemeClr>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9"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8"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86956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20"/>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20"/>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78017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p:nvPr>
        </p:nvSpPr>
        <p:spPr>
          <a:xfrm>
            <a:off x="629842" y="1260873"/>
            <a:ext cx="3868341" cy="617934"/>
          </a:xfrm>
        </p:spPr>
        <p:txBody>
          <a:bodyPr anchor="b"/>
          <a:lstStyle>
            <a:lvl1pPr marL="0" indent="0">
              <a:buNone/>
              <a:defRPr sz="1800" b="1"/>
            </a:lvl1pPr>
            <a:lvl2pPr marL="342918" indent="0">
              <a:buNone/>
              <a:defRPr sz="1500" b="1"/>
            </a:lvl2pPr>
            <a:lvl3pPr marL="685835" indent="0">
              <a:buNone/>
              <a:defRPr sz="1350" b="1"/>
            </a:lvl3pPr>
            <a:lvl4pPr marL="1028752"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8"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7"/>
            <a:ext cx="386834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3"/>
            <a:ext cx="3887391" cy="617934"/>
          </a:xfrm>
        </p:spPr>
        <p:txBody>
          <a:bodyPr anchor="b"/>
          <a:lstStyle>
            <a:lvl1pPr marL="0" indent="0">
              <a:buNone/>
              <a:defRPr sz="1800" b="1"/>
            </a:lvl1pPr>
            <a:lvl2pPr marL="342918" indent="0">
              <a:buNone/>
              <a:defRPr sz="1500" b="1"/>
            </a:lvl2pPr>
            <a:lvl3pPr marL="685835" indent="0">
              <a:buNone/>
              <a:defRPr sz="1350" b="1"/>
            </a:lvl3pPr>
            <a:lvl4pPr marL="1028752"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8"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7"/>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42940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612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2647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1543050"/>
            <a:ext cx="2949178" cy="2858691"/>
          </a:xfrm>
        </p:spPr>
        <p:txBody>
          <a:bodyPr/>
          <a:lstStyle>
            <a:lvl1pPr marL="0" indent="0">
              <a:buNone/>
              <a:defRPr sz="1200"/>
            </a:lvl1pPr>
            <a:lvl2pPr marL="342918" indent="0">
              <a:buNone/>
              <a:defRPr sz="1050"/>
            </a:lvl2pPr>
            <a:lvl3pPr marL="685835" indent="0">
              <a:buNone/>
              <a:defRPr sz="900"/>
            </a:lvl3pPr>
            <a:lvl4pPr marL="1028752" indent="0">
              <a:buNone/>
              <a:defRPr sz="750"/>
            </a:lvl4pPr>
            <a:lvl5pPr marL="1371669" indent="0">
              <a:buNone/>
              <a:defRPr sz="750"/>
            </a:lvl5pPr>
            <a:lvl6pPr marL="1714586" indent="0">
              <a:buNone/>
              <a:defRPr sz="750"/>
            </a:lvl6pPr>
            <a:lvl7pPr marL="2057503" indent="0">
              <a:buNone/>
              <a:defRPr sz="750"/>
            </a:lvl7pPr>
            <a:lvl8pPr marL="2400420" indent="0">
              <a:buNone/>
              <a:defRPr sz="750"/>
            </a:lvl8pPr>
            <a:lvl9pPr marL="2743338"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1554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18" indent="0">
              <a:buNone/>
              <a:defRPr sz="2100"/>
            </a:lvl2pPr>
            <a:lvl3pPr marL="685835" indent="0">
              <a:buNone/>
              <a:defRPr sz="1800"/>
            </a:lvl3pPr>
            <a:lvl4pPr marL="1028752" indent="0">
              <a:buNone/>
              <a:defRPr sz="1500"/>
            </a:lvl4pPr>
            <a:lvl5pPr marL="1371669" indent="0">
              <a:buNone/>
              <a:defRPr sz="1500"/>
            </a:lvl5pPr>
            <a:lvl6pPr marL="1714586" indent="0">
              <a:buNone/>
              <a:defRPr sz="1500"/>
            </a:lvl6pPr>
            <a:lvl7pPr marL="2057503" indent="0">
              <a:buNone/>
              <a:defRPr sz="1500"/>
            </a:lvl7pPr>
            <a:lvl8pPr marL="2400420" indent="0">
              <a:buNone/>
              <a:defRPr sz="1500"/>
            </a:lvl8pPr>
            <a:lvl9pPr marL="2743338" indent="0">
              <a:buNone/>
              <a:defRPr sz="1500"/>
            </a:lvl9pPr>
          </a:lstStyle>
          <a:p>
            <a:endParaRPr lang="zh-CN" altLang="en-US"/>
          </a:p>
        </p:txBody>
      </p:sp>
      <p:sp>
        <p:nvSpPr>
          <p:cNvPr id="4" name="文本占位符 3"/>
          <p:cNvSpPr>
            <a:spLocks noGrp="1"/>
          </p:cNvSpPr>
          <p:nvPr>
            <p:ph type="body" sz="half" idx="2"/>
          </p:nvPr>
        </p:nvSpPr>
        <p:spPr>
          <a:xfrm>
            <a:off x="629842" y="1543050"/>
            <a:ext cx="2949178" cy="2858691"/>
          </a:xfrm>
        </p:spPr>
        <p:txBody>
          <a:bodyPr/>
          <a:lstStyle>
            <a:lvl1pPr marL="0" indent="0">
              <a:buNone/>
              <a:defRPr sz="1200"/>
            </a:lvl1pPr>
            <a:lvl2pPr marL="342918" indent="0">
              <a:buNone/>
              <a:defRPr sz="1050"/>
            </a:lvl2pPr>
            <a:lvl3pPr marL="685835" indent="0">
              <a:buNone/>
              <a:defRPr sz="900"/>
            </a:lvl3pPr>
            <a:lvl4pPr marL="1028752" indent="0">
              <a:buNone/>
              <a:defRPr sz="750"/>
            </a:lvl4pPr>
            <a:lvl5pPr marL="1371669" indent="0">
              <a:buNone/>
              <a:defRPr sz="750"/>
            </a:lvl5pPr>
            <a:lvl6pPr marL="1714586" indent="0">
              <a:buNone/>
              <a:defRPr sz="750"/>
            </a:lvl6pPr>
            <a:lvl7pPr marL="2057503" indent="0">
              <a:buNone/>
              <a:defRPr sz="750"/>
            </a:lvl7pPr>
            <a:lvl8pPr marL="2400420" indent="0">
              <a:buNone/>
              <a:defRPr sz="750"/>
            </a:lvl8pPr>
            <a:lvl9pPr marL="2743338"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1600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04740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83268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F6BD86-3DAF-4579-0772-71FCAFE30806}"/>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9E8C0C6-FB8E-41C7-1691-4D83A0B4CC7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07B9683-7E61-A426-B8FB-CA851C785993}"/>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5" name="Chỗ dành sẵn cho Chân trang 4">
            <a:extLst>
              <a:ext uri="{FF2B5EF4-FFF2-40B4-BE49-F238E27FC236}">
                <a16:creationId xmlns:a16="http://schemas.microsoft.com/office/drawing/2014/main" id="{344264B6-E5BC-6031-BA78-6FFB1C8A5E6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8802762-A447-2113-423C-5F756D4F8A27}"/>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62968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8100" y="1183850"/>
            <a:ext cx="6367800" cy="262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AE1D11-1EB6-FA01-3E17-5EE37B95B4A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D4057D-A692-18D8-3A24-757D1800FCA2}"/>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ECA461A-AEE1-08D2-9FFE-96ACC0306B38}"/>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5" name="Chỗ dành sẵn cho Chân trang 4">
            <a:extLst>
              <a:ext uri="{FF2B5EF4-FFF2-40B4-BE49-F238E27FC236}">
                <a16:creationId xmlns:a16="http://schemas.microsoft.com/office/drawing/2014/main" id="{40F4AF9C-79D4-0C1A-E161-8305C6BE3F5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2896C02-7736-E57D-F19C-F35C27D34A2B}"/>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29575503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01CB40-1FFF-8226-A510-252854991B88}"/>
              </a:ext>
            </a:extLst>
          </p:cNvPr>
          <p:cNvSpPr>
            <a:spLocks noGrp="1"/>
          </p:cNvSpPr>
          <p:nvPr>
            <p:ph type="title"/>
          </p:nvPr>
        </p:nvSpPr>
        <p:spPr>
          <a:xfrm>
            <a:off x="623888" y="1282304"/>
            <a:ext cx="7886700" cy="2139553"/>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5535DC2-0FED-EB93-8920-D875763B72A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7C007D9-4C6A-82E4-DA56-FEF09F6AA6A9}"/>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5" name="Chỗ dành sẵn cho Chân trang 4">
            <a:extLst>
              <a:ext uri="{FF2B5EF4-FFF2-40B4-BE49-F238E27FC236}">
                <a16:creationId xmlns:a16="http://schemas.microsoft.com/office/drawing/2014/main" id="{67B4807B-AA54-DB07-53B9-2372DA4532B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931FBDF-8218-FDD7-8FF2-7891A16287C8}"/>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4087269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31F610-06D5-3CBF-6BCF-6B72229558B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2BC191F-7EBC-43F3-0C7A-8273DC9199C8}"/>
              </a:ext>
            </a:extLst>
          </p:cNvPr>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F7E88E54-50FD-58B9-F25E-74597E113939}"/>
              </a:ext>
            </a:extLst>
          </p:cNvPr>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D5C9293-9B4C-D5F4-C61F-F7F00F58B289}"/>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6" name="Chỗ dành sẵn cho Chân trang 5">
            <a:extLst>
              <a:ext uri="{FF2B5EF4-FFF2-40B4-BE49-F238E27FC236}">
                <a16:creationId xmlns:a16="http://schemas.microsoft.com/office/drawing/2014/main" id="{33C82000-8B6A-4CE8-C0E3-4094BD50959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8D7B018-7F33-03FE-94F8-32CFAEBA3953}"/>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8253645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B600C9-D85F-EA71-AAF8-DB0192C1BCFE}"/>
              </a:ext>
            </a:extLst>
          </p:cNvPr>
          <p:cNvSpPr>
            <a:spLocks noGrp="1"/>
          </p:cNvSpPr>
          <p:nvPr>
            <p:ph type="title"/>
          </p:nvPr>
        </p:nvSpPr>
        <p:spPr>
          <a:xfrm>
            <a:off x="629841" y="273844"/>
            <a:ext cx="7886700" cy="994172"/>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528CCAB-52D1-5F6D-F4C9-9AB8F045848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792178C7-F93B-7033-4329-DD5152BFAE78}"/>
              </a:ext>
            </a:extLst>
          </p:cNvPr>
          <p:cNvSpPr>
            <a:spLocks noGrp="1"/>
          </p:cNvSpPr>
          <p:nvPr>
            <p:ph sz="half" idx="2"/>
          </p:nvPr>
        </p:nvSpPr>
        <p:spPr>
          <a:xfrm>
            <a:off x="629842" y="1878806"/>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822E01E-00FB-9223-9DF9-BD766991E07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401BF73-7F7D-199E-915D-643E967899A4}"/>
              </a:ext>
            </a:extLst>
          </p:cNvPr>
          <p:cNvSpPr>
            <a:spLocks noGrp="1"/>
          </p:cNvSpPr>
          <p:nvPr>
            <p:ph sz="quarter" idx="4"/>
          </p:nvPr>
        </p:nvSpPr>
        <p:spPr>
          <a:xfrm>
            <a:off x="4629150" y="1878806"/>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4D06D7EE-44CF-0A1D-A1FF-567C25BEFF91}"/>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8" name="Chỗ dành sẵn cho Chân trang 7">
            <a:extLst>
              <a:ext uri="{FF2B5EF4-FFF2-40B4-BE49-F238E27FC236}">
                <a16:creationId xmlns:a16="http://schemas.microsoft.com/office/drawing/2014/main" id="{470E3881-2127-AB14-68ED-B81E8A3A18C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FD4B439E-84B5-670C-A93F-0DC5FA913DD3}"/>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3595640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4C46D9-7C49-FE43-F6F6-34105157368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91D4A95F-8B2F-3A2D-B404-ED30E4C0824C}"/>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4" name="Chỗ dành sẵn cho Chân trang 3">
            <a:extLst>
              <a:ext uri="{FF2B5EF4-FFF2-40B4-BE49-F238E27FC236}">
                <a16:creationId xmlns:a16="http://schemas.microsoft.com/office/drawing/2014/main" id="{FE436337-91FF-D8C4-9172-EACA87D1459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766F72F-A913-D904-E282-4790B86C86CE}"/>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2309844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E412A45-B1BC-40CD-8A23-44F9DD52D6CA}"/>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3" name="Chỗ dành sẵn cho Chân trang 2">
            <a:extLst>
              <a:ext uri="{FF2B5EF4-FFF2-40B4-BE49-F238E27FC236}">
                <a16:creationId xmlns:a16="http://schemas.microsoft.com/office/drawing/2014/main" id="{415ABE2B-ADBF-2572-96EB-E69A55CD4C29}"/>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7F55BAB9-2E52-81BA-9D71-CEC261E7A5DE}"/>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34254012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97AB195-D34C-6AB2-E497-37FC9F7708D5}"/>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9692B10-BF45-F0AD-71F8-3A3EE86FE5D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233E43E-4174-226F-ABC8-DD4A821AE2A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6F0B746-3563-FD52-3691-FCA4AD57A87A}"/>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6" name="Chỗ dành sẵn cho Chân trang 5">
            <a:extLst>
              <a:ext uri="{FF2B5EF4-FFF2-40B4-BE49-F238E27FC236}">
                <a16:creationId xmlns:a16="http://schemas.microsoft.com/office/drawing/2014/main" id="{BA283447-F553-E27F-FCE5-42770CC8D5B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BC99D6C-8FC9-E18A-EE68-F21EFE29B032}"/>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24655198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74F560-3406-23A7-F3CE-0254D2597EF7}"/>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F57E902-24F4-634F-0822-BA71BFD65A4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CD621064-44AC-2848-2142-83FA55BAB5D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01D9322-C15B-C1CE-7A07-B305C6F05CDF}"/>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6" name="Chỗ dành sẵn cho Chân trang 5">
            <a:extLst>
              <a:ext uri="{FF2B5EF4-FFF2-40B4-BE49-F238E27FC236}">
                <a16:creationId xmlns:a16="http://schemas.microsoft.com/office/drawing/2014/main" id="{CFDC6121-68CD-5102-41EC-09BBD719D9B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3544E2DF-D156-24B4-7EBE-D970434981FB}"/>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41678551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38B87D-DD1D-5E09-CC73-15823DD6A6F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59489D7-78CC-8C3D-5F64-B972CB6A7116}"/>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985BCD2-EC71-2264-E601-2B77BB031387}"/>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5" name="Chỗ dành sẵn cho Chân trang 4">
            <a:extLst>
              <a:ext uri="{FF2B5EF4-FFF2-40B4-BE49-F238E27FC236}">
                <a16:creationId xmlns:a16="http://schemas.microsoft.com/office/drawing/2014/main" id="{05FFCDF6-CBC9-24EC-5BF0-7A8995119E1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7C5CB8D-795F-0C2A-9DE4-50DEFAE5EB0F}"/>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2595568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F710CDC-CB5A-EBBF-A352-7E202F1B8AA9}"/>
              </a:ext>
            </a:extLst>
          </p:cNvPr>
          <p:cNvSpPr>
            <a:spLocks noGrp="1"/>
          </p:cNvSpPr>
          <p:nvPr>
            <p:ph type="title" orient="vert"/>
          </p:nvPr>
        </p:nvSpPr>
        <p:spPr>
          <a:xfrm>
            <a:off x="6543675" y="273844"/>
            <a:ext cx="1971675" cy="435887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257D04E-7757-0A88-0380-E308D0294685}"/>
              </a:ext>
            </a:extLst>
          </p:cNvPr>
          <p:cNvSpPr>
            <a:spLocks noGrp="1"/>
          </p:cNvSpPr>
          <p:nvPr>
            <p:ph type="body" orient="vert" idx="1"/>
          </p:nvPr>
        </p:nvSpPr>
        <p:spPr>
          <a:xfrm>
            <a:off x="628650" y="273844"/>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1AEA468-54B3-69DF-DB05-1770D57BAC35}"/>
              </a:ext>
            </a:extLst>
          </p:cNvPr>
          <p:cNvSpPr>
            <a:spLocks noGrp="1"/>
          </p:cNvSpPr>
          <p:nvPr>
            <p:ph type="dt" sz="half" idx="10"/>
          </p:nvPr>
        </p:nvSpPr>
        <p:spPr/>
        <p:txBody>
          <a:bodyPr/>
          <a:lstStyle/>
          <a:p>
            <a:fld id="{D07CF212-1485-4A33-8000-4F40C2DF6E0F}" type="datetimeFigureOut">
              <a:rPr lang="en-US" smtClean="0"/>
              <a:t>3/30/2026</a:t>
            </a:fld>
            <a:endParaRPr lang="en-US"/>
          </a:p>
        </p:txBody>
      </p:sp>
      <p:sp>
        <p:nvSpPr>
          <p:cNvPr id="5" name="Chỗ dành sẵn cho Chân trang 4">
            <a:extLst>
              <a:ext uri="{FF2B5EF4-FFF2-40B4-BE49-F238E27FC236}">
                <a16:creationId xmlns:a16="http://schemas.microsoft.com/office/drawing/2014/main" id="{D0D21E35-76B6-5C19-014E-91F0517FC70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9151F26-2936-A05F-8A9A-2CAF0C7D096C}"/>
              </a:ext>
            </a:extLst>
          </p:cNvPr>
          <p:cNvSpPr>
            <a:spLocks noGrp="1"/>
          </p:cNvSpPr>
          <p:nvPr>
            <p:ph type="sldNum" sz="quarter" idx="12"/>
          </p:nvPr>
        </p:nvSpPr>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23586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p:nvPr/>
        </p:nvSpPr>
        <p:spPr>
          <a:xfrm>
            <a:off x="4572000" y="-125"/>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title"/>
          </p:nvPr>
        </p:nvSpPr>
        <p:spPr>
          <a:xfrm>
            <a:off x="591925" y="1233175"/>
            <a:ext cx="3277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9"/>
          <p:cNvSpPr txBox="1">
            <a:spLocks noGrp="1"/>
          </p:cNvSpPr>
          <p:nvPr>
            <p:ph type="subTitle" idx="1"/>
          </p:nvPr>
        </p:nvSpPr>
        <p:spPr>
          <a:xfrm>
            <a:off x="591925" y="2803075"/>
            <a:ext cx="32778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 name="Google Shape;5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559095" y="4029539"/>
            <a:ext cx="65352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0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2428775" y="1958850"/>
            <a:ext cx="42864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3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1" name="Google Shape;61;p11"/>
          <p:cNvSpPr/>
          <p:nvPr/>
        </p:nvSpPr>
        <p:spPr>
          <a:xfrm>
            <a:off x="-675" y="366900"/>
            <a:ext cx="9145500" cy="1084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idx="2"/>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63" name="Google Shape;63;p11"/>
          <p:cNvGrpSpPr/>
          <p:nvPr/>
        </p:nvGrpSpPr>
        <p:grpSpPr>
          <a:xfrm>
            <a:off x="-1200" y="4422605"/>
            <a:ext cx="9144287" cy="720905"/>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565086DF-5B31-C882-8898-347E4268E63D}"/>
              </a:ext>
            </a:extLst>
          </p:cNvPr>
          <p:cNvPicPr>
            <a:picLocks noChangeAspect="1"/>
          </p:cNvPicPr>
          <p:nvPr userDrawn="1"/>
        </p:nvPicPr>
        <p:blipFill>
          <a:blip r:embed="rId38"/>
          <a:stretch>
            <a:fillRect/>
          </a:stretch>
        </p:blipFill>
        <p:spPr>
          <a:xfrm>
            <a:off x="-1341120" y="0"/>
            <a:ext cx="1215092" cy="121509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2" r:id="rId22"/>
    <p:sldLayoutId id="2147483673" r:id="rId23"/>
    <p:sldLayoutId id="2147483674" r:id="rId24"/>
    <p:sldLayoutId id="2147483676" r:id="rId25"/>
    <p:sldLayoutId id="2147483677" r:id="rId26"/>
    <p:sldLayoutId id="2147483679" r:id="rId27"/>
    <p:sldLayoutId id="2147483680" r:id="rId28"/>
    <p:sldLayoutId id="2147483681" r:id="rId29"/>
    <p:sldLayoutId id="2147483683" r:id="rId30"/>
    <p:sldLayoutId id="2147483689" r:id="rId31"/>
    <p:sldLayoutId id="2147483690" r:id="rId32"/>
    <p:sldLayoutId id="2147483691" r:id="rId33"/>
    <p:sldLayoutId id="2147483696" r:id="rId34"/>
    <p:sldLayoutId id="2147483697" r:id="rId35"/>
    <p:sldLayoutId id="2147483698"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3/30/2026</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893DFCF5-A686-CD8E-0D46-2A09116524E9}"/>
              </a:ext>
            </a:extLst>
          </p:cNvPr>
          <p:cNvPicPr>
            <a:picLocks noChangeAspect="1"/>
          </p:cNvPicPr>
          <p:nvPr userDrawn="1"/>
        </p:nvPicPr>
        <p:blipFill>
          <a:blip r:embed="rId13"/>
          <a:stretch>
            <a:fillRect/>
          </a:stretch>
        </p:blipFill>
        <p:spPr>
          <a:xfrm>
            <a:off x="-1341120" y="0"/>
            <a:ext cx="1215092" cy="1215092"/>
          </a:xfrm>
          <a:prstGeom prst="rect">
            <a:avLst/>
          </a:prstGeom>
        </p:spPr>
      </p:pic>
    </p:spTree>
    <p:extLst>
      <p:ext uri="{BB962C8B-B14F-4D97-AF65-F5344CB8AC3E}">
        <p14:creationId xmlns:p14="http://schemas.microsoft.com/office/powerpoint/2010/main" val="42939245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20"/>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2026/3/30</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31021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68583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9" indent="-171459" algn="l" defTabSz="68583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6" indent="-171459" algn="l" defTabSz="68583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3" indent="-171459" algn="l" defTabSz="68583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0"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28"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35" rtl="0" eaLnBrk="1" latinLnBrk="0" hangingPunct="1">
        <a:defRPr sz="1350" kern="1200">
          <a:solidFill>
            <a:schemeClr val="tx1"/>
          </a:solidFill>
          <a:latin typeface="+mn-lt"/>
          <a:ea typeface="+mn-ea"/>
          <a:cs typeface="+mn-cs"/>
        </a:defRPr>
      </a:lvl1pPr>
      <a:lvl2pPr marL="342918"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9"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8" algn="l" defTabSz="68583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3DB6CBC2-8938-1CCB-E3D1-4B0C74FF873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53B92E0-8D20-BAD4-A782-EB598233DE5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4EFFD5B-238B-77F0-6DA7-B7FFEE83E4B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07CF212-1485-4A33-8000-4F40C2DF6E0F}" type="datetimeFigureOut">
              <a:rPr lang="en-US" smtClean="0"/>
              <a:t>3/30/2026</a:t>
            </a:fld>
            <a:endParaRPr lang="en-US"/>
          </a:p>
        </p:txBody>
      </p:sp>
      <p:sp>
        <p:nvSpPr>
          <p:cNvPr id="5" name="Chỗ dành sẵn cho Chân trang 4">
            <a:extLst>
              <a:ext uri="{FF2B5EF4-FFF2-40B4-BE49-F238E27FC236}">
                <a16:creationId xmlns:a16="http://schemas.microsoft.com/office/drawing/2014/main" id="{96804CA4-BB14-D509-0790-408EACACEC5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1700F8D-B187-58B0-EB75-DE0370194FF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72CFA74-96E5-44F6-B524-6DD98C9EEB03}" type="slidenum">
              <a:rPr lang="en-US" smtClean="0"/>
              <a:t>‹#›</a:t>
            </a:fld>
            <a:endParaRPr lang="en-US"/>
          </a:p>
        </p:txBody>
      </p:sp>
    </p:spTree>
    <p:extLst>
      <p:ext uri="{BB962C8B-B14F-4D97-AF65-F5344CB8AC3E}">
        <p14:creationId xmlns:p14="http://schemas.microsoft.com/office/powerpoint/2010/main" val="35096689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3.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60.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44.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10.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8031560" y="1005250"/>
            <a:ext cx="1031008" cy="822965"/>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40"/>
          <p:cNvGrpSpPr/>
          <p:nvPr/>
        </p:nvGrpSpPr>
        <p:grpSpPr>
          <a:xfrm>
            <a:off x="101230" y="1402886"/>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7012098" y="1209071"/>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97795" y="485998"/>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32505" y="3208655"/>
            <a:ext cx="1999615" cy="1100455"/>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40"/>
          <p:cNvGrpSpPr/>
          <p:nvPr/>
        </p:nvGrpSpPr>
        <p:grpSpPr>
          <a:xfrm>
            <a:off x="7724248" y="2758285"/>
            <a:ext cx="1104150" cy="206535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40"/>
          <p:cNvGrpSpPr/>
          <p:nvPr/>
        </p:nvGrpSpPr>
        <p:grpSpPr>
          <a:xfrm>
            <a:off x="567353" y="2666913"/>
            <a:ext cx="1114025" cy="2225925"/>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C2C3247A-7B24-A0D5-3075-2BB23FF63D47}"/>
              </a:ext>
            </a:extLst>
          </p:cNvPr>
          <p:cNvPicPr>
            <a:picLocks noChangeAspect="1"/>
          </p:cNvPicPr>
          <p:nvPr/>
        </p:nvPicPr>
        <p:blipFill>
          <a:blip r:embed="rId3"/>
          <a:stretch>
            <a:fillRect/>
          </a:stretch>
        </p:blipFill>
        <p:spPr>
          <a:xfrm>
            <a:off x="2889365" y="692634"/>
            <a:ext cx="3212870" cy="542591"/>
          </a:xfrm>
          <a:prstGeom prst="rect">
            <a:avLst/>
          </a:prstGeom>
        </p:spPr>
      </p:pic>
      <p:pic>
        <p:nvPicPr>
          <p:cNvPr id="4" name="Picture 3">
            <a:extLst>
              <a:ext uri="{FF2B5EF4-FFF2-40B4-BE49-F238E27FC236}">
                <a16:creationId xmlns:a16="http://schemas.microsoft.com/office/drawing/2014/main" id="{07724915-1032-F15C-5762-F556C75D1ADB}"/>
              </a:ext>
            </a:extLst>
          </p:cNvPr>
          <p:cNvPicPr>
            <a:picLocks noChangeAspect="1"/>
          </p:cNvPicPr>
          <p:nvPr/>
        </p:nvPicPr>
        <p:blipFill>
          <a:blip r:embed="rId4"/>
          <a:stretch>
            <a:fillRect/>
          </a:stretch>
        </p:blipFill>
        <p:spPr>
          <a:xfrm>
            <a:off x="3611790" y="4235117"/>
            <a:ext cx="2072820" cy="908383"/>
          </a:xfrm>
          <a:prstGeom prst="rect">
            <a:avLst/>
          </a:prstGeom>
        </p:spPr>
      </p:pic>
      <p:pic>
        <p:nvPicPr>
          <p:cNvPr id="21" name="Picture 20">
            <a:extLst>
              <a:ext uri="{FF2B5EF4-FFF2-40B4-BE49-F238E27FC236}">
                <a16:creationId xmlns:a16="http://schemas.microsoft.com/office/drawing/2014/main" id="{15CE6B4E-28E1-A9E0-8D16-E6DD2B993316}"/>
              </a:ext>
            </a:extLst>
          </p:cNvPr>
          <p:cNvPicPr>
            <a:picLocks noChangeAspect="1"/>
          </p:cNvPicPr>
          <p:nvPr/>
        </p:nvPicPr>
        <p:blipFill>
          <a:blip r:embed="rId5"/>
          <a:stretch>
            <a:fillRect/>
          </a:stretch>
        </p:blipFill>
        <p:spPr>
          <a:xfrm>
            <a:off x="857117" y="1454318"/>
            <a:ext cx="7303641" cy="176189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0" y="130810"/>
            <a:ext cx="9144000" cy="15043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2" name="Rectangle: Rounded Corners 1">
            <a:extLst>
              <a:ext uri="{FF2B5EF4-FFF2-40B4-BE49-F238E27FC236}">
                <a16:creationId xmlns:a16="http://schemas.microsoft.com/office/drawing/2014/main" id="{C639EA4D-16B3-32A9-B487-9B27C11D78DD}"/>
              </a:ext>
            </a:extLst>
          </p:cNvPr>
          <p:cNvSpPr/>
          <p:nvPr/>
        </p:nvSpPr>
        <p:spPr>
          <a:xfrm>
            <a:off x="192089" y="173863"/>
            <a:ext cx="8723311" cy="1001794"/>
          </a:xfrm>
          <a:prstGeom prst="roundRect">
            <a:avLst/>
          </a:prstGeom>
          <a:solidFill>
            <a:schemeClr val="accent2">
              <a:lumMod val="60000"/>
              <a:lumOff val="40000"/>
              <a:alpha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2800" dirty="0">
                <a:solidFill>
                  <a:srgbClr val="000000"/>
                </a:solidFill>
                <a:latin typeface="Arial"/>
              </a:rPr>
              <a:t>Thảo luận những việc nên làm để thiết lập quan hệ thân thiện với người xung quanh.</a:t>
            </a:r>
            <a:endParaRPr kumimoji="0" lang="en-US" sz="2800" b="0" i="0" u="none" strike="noStrike" kern="0" cap="none" spc="0" normalizeH="0" baseline="0" noProof="0" dirty="0">
              <a:ln>
                <a:noFill/>
              </a:ln>
              <a:solidFill>
                <a:srgbClr val="000000"/>
              </a:solidFill>
              <a:effectLst/>
              <a:uLnTx/>
              <a:uFillTx/>
              <a:latin typeface="Arial"/>
              <a:sym typeface="Arial" panose="020B0604020202020204"/>
            </a:endParaRPr>
          </a:p>
        </p:txBody>
      </p:sp>
      <p:sp>
        <p:nvSpPr>
          <p:cNvPr id="3" name="Freeform 21">
            <a:extLst>
              <a:ext uri="{FF2B5EF4-FFF2-40B4-BE49-F238E27FC236}">
                <a16:creationId xmlns:a16="http://schemas.microsoft.com/office/drawing/2014/main" id="{6886AFF7-167E-3731-5BE1-8765C206492A}"/>
              </a:ext>
            </a:extLst>
          </p:cNvPr>
          <p:cNvSpPr/>
          <p:nvPr/>
        </p:nvSpPr>
        <p:spPr>
          <a:xfrm>
            <a:off x="6645729" y="2792185"/>
            <a:ext cx="1904436" cy="228600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53D92346-7B4C-17F5-2D6A-91DDBA3F1315}"/>
              </a:ext>
            </a:extLst>
          </p:cNvPr>
          <p:cNvPicPr>
            <a:picLocks noChangeAspect="1"/>
          </p:cNvPicPr>
          <p:nvPr/>
        </p:nvPicPr>
        <p:blipFill>
          <a:blip r:embed="rId3"/>
          <a:stretch>
            <a:fillRect/>
          </a:stretch>
        </p:blipFill>
        <p:spPr>
          <a:xfrm>
            <a:off x="57151" y="1512230"/>
            <a:ext cx="9144000" cy="1220970"/>
          </a:xfrm>
          <a:prstGeom prst="rect">
            <a:avLst/>
          </a:prstGeom>
        </p:spPr>
      </p:pic>
    </p:spTree>
    <p:extLst>
      <p:ext uri="{BB962C8B-B14F-4D97-AF65-F5344CB8AC3E}">
        <p14:creationId xmlns:p14="http://schemas.microsoft.com/office/powerpoint/2010/main" val="808616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83447" y="400050"/>
            <a:ext cx="8977107" cy="5468771"/>
            <a:chOff x="-38100" y="1084428"/>
            <a:chExt cx="17954214" cy="10937540"/>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9160327"/>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457200">
                <a:buClrTx/>
                <a:defRPr/>
              </a:pPr>
              <a:endParaRPr lang="vi-VN" sz="900" kern="1200">
                <a:solidFill>
                  <a:prstClr val="black"/>
                </a:solidFill>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2743564" y="6048311"/>
              <a:ext cx="5172550" cy="5973657"/>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defTabSz="457200">
                <a:buClrTx/>
                <a:defRPr/>
              </a:pPr>
              <a:endParaRPr lang="vi-VN" sz="900" kern="1200">
                <a:solidFill>
                  <a:prstClr val="black"/>
                </a:solidFill>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604156" y="1165056"/>
            <a:ext cx="5910943" cy="3416320"/>
          </a:xfrm>
          <a:prstGeom prst="rect">
            <a:avLst/>
          </a:prstGeom>
          <a:noFill/>
        </p:spPr>
        <p:txBody>
          <a:bodyPr wrap="square">
            <a:spAutoFit/>
          </a:bodyPr>
          <a:lstStyle/>
          <a:p>
            <a:pPr algn="just" defTabSz="457200">
              <a:buClrTx/>
            </a:pPr>
            <a:r>
              <a:rPr lang="en-US" sz="2400"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2400" kern="1200" dirty="0">
                <a:solidFill>
                  <a:prstClr val="black"/>
                </a:solidFill>
                <a:latin typeface="Calibri" panose="020F0502020204030204" pitchFamily="34" charset="0"/>
                <a:ea typeface="Calibri" panose="020F0502020204030204" pitchFamily="34" charset="0"/>
                <a:cs typeface="Calibri" panose="020F0502020204030204" pitchFamily="34" charset="0"/>
              </a:rPr>
              <a:t>Để thiết lập mối quan hệ thân thiện với những người xung quanh, mỗi người nên tham gia vào những hoạt động chung, thực hiện những việc làm thể hiện sự đồng cảm, chia sẻ, quan tâm, giúp đỡ, hỗ trợ nhau khi cần thiết,... Và để làm được điều đó, chúng ta cần luôn luôn quan sát, trò chuyện để biết về hoàn cảnh, thói quen, sở thích của những người xung quanh mình.</a:t>
            </a:r>
          </a:p>
        </p:txBody>
      </p:sp>
      <p:pic>
        <p:nvPicPr>
          <p:cNvPr id="4" name="Picture 3">
            <a:extLst>
              <a:ext uri="{FF2B5EF4-FFF2-40B4-BE49-F238E27FC236}">
                <a16:creationId xmlns:a16="http://schemas.microsoft.com/office/drawing/2014/main" id="{492977E4-D549-CBA1-2271-58B3A97F68F2}"/>
              </a:ext>
            </a:extLst>
          </p:cNvPr>
          <p:cNvPicPr>
            <a:picLocks noChangeAspect="1"/>
          </p:cNvPicPr>
          <p:nvPr/>
        </p:nvPicPr>
        <p:blipFill>
          <a:blip r:embed="rId6"/>
          <a:stretch>
            <a:fillRect/>
          </a:stretch>
        </p:blipFill>
        <p:spPr>
          <a:xfrm>
            <a:off x="2455192" y="429639"/>
            <a:ext cx="2353573" cy="678395"/>
          </a:xfrm>
          <a:prstGeom prst="rect">
            <a:avLst/>
          </a:prstGeom>
        </p:spPr>
      </p:pic>
    </p:spTree>
    <p:extLst>
      <p:ext uri="{BB962C8B-B14F-4D97-AF65-F5344CB8AC3E}">
        <p14:creationId xmlns:p14="http://schemas.microsoft.com/office/powerpoint/2010/main" val="2777232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0" y="561975"/>
            <a:ext cx="914463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grpSp>
        <p:nvGrpSpPr>
          <p:cNvPr id="12" name="Google Shape;3141;p76"/>
          <p:cNvGrpSpPr/>
          <p:nvPr/>
        </p:nvGrpSpPr>
        <p:grpSpPr>
          <a:xfrm>
            <a:off x="43309" y="1498234"/>
            <a:ext cx="863258" cy="726826"/>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65911" y="3514359"/>
            <a:ext cx="863258" cy="726826"/>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93" name="Google Shape;493;p40"/>
          <p:cNvSpPr/>
          <p:nvPr/>
        </p:nvSpPr>
        <p:spPr>
          <a:xfrm>
            <a:off x="7724140" y="2681605"/>
            <a:ext cx="1203325" cy="1176020"/>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40"/>
          <p:cNvSpPr/>
          <p:nvPr/>
        </p:nvSpPr>
        <p:spPr>
          <a:xfrm>
            <a:off x="7985125" y="3213100"/>
            <a:ext cx="601345" cy="70866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5" name="Google Shape;495;p40"/>
          <p:cNvSpPr/>
          <p:nvPr/>
        </p:nvSpPr>
        <p:spPr>
          <a:xfrm>
            <a:off x="8006715" y="3211195"/>
            <a:ext cx="601345" cy="7080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6" name="Google Shape;496;p40"/>
          <p:cNvSpPr/>
          <p:nvPr/>
        </p:nvSpPr>
        <p:spPr>
          <a:xfrm>
            <a:off x="8073390" y="4218305"/>
            <a:ext cx="226695" cy="261620"/>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40"/>
          <p:cNvSpPr/>
          <p:nvPr/>
        </p:nvSpPr>
        <p:spPr>
          <a:xfrm>
            <a:off x="8087995" y="4339590"/>
            <a:ext cx="211455" cy="385445"/>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8" name="Google Shape;498;p40"/>
          <p:cNvSpPr/>
          <p:nvPr/>
        </p:nvSpPr>
        <p:spPr>
          <a:xfrm>
            <a:off x="8020050" y="4770755"/>
            <a:ext cx="281305" cy="5334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9" name="Google Shape;499;p40"/>
          <p:cNvSpPr/>
          <p:nvPr/>
        </p:nvSpPr>
        <p:spPr>
          <a:xfrm>
            <a:off x="8018780" y="4730750"/>
            <a:ext cx="105410" cy="79375"/>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0" name="Google Shape;500;p40"/>
          <p:cNvSpPr/>
          <p:nvPr/>
        </p:nvSpPr>
        <p:spPr>
          <a:xfrm>
            <a:off x="8085455" y="4705985"/>
            <a:ext cx="222250" cy="10541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1" name="Google Shape;501;p40"/>
          <p:cNvSpPr/>
          <p:nvPr/>
        </p:nvSpPr>
        <p:spPr>
          <a:xfrm>
            <a:off x="8076565" y="4664710"/>
            <a:ext cx="56515" cy="66675"/>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40"/>
          <p:cNvSpPr/>
          <p:nvPr/>
        </p:nvSpPr>
        <p:spPr>
          <a:xfrm>
            <a:off x="8394700" y="4083685"/>
            <a:ext cx="343535" cy="330200"/>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40"/>
          <p:cNvSpPr/>
          <p:nvPr/>
        </p:nvSpPr>
        <p:spPr>
          <a:xfrm>
            <a:off x="8475345" y="4396740"/>
            <a:ext cx="332105" cy="222250"/>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40"/>
          <p:cNvSpPr/>
          <p:nvPr/>
        </p:nvSpPr>
        <p:spPr>
          <a:xfrm>
            <a:off x="8597900" y="4588510"/>
            <a:ext cx="252730" cy="16002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40"/>
          <p:cNvSpPr/>
          <p:nvPr/>
        </p:nvSpPr>
        <p:spPr>
          <a:xfrm>
            <a:off x="8592820" y="4660265"/>
            <a:ext cx="108585" cy="81280"/>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40"/>
          <p:cNvSpPr/>
          <p:nvPr/>
        </p:nvSpPr>
        <p:spPr>
          <a:xfrm>
            <a:off x="8631555" y="4527550"/>
            <a:ext cx="215265" cy="182245"/>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40"/>
          <p:cNvSpPr/>
          <p:nvPr/>
        </p:nvSpPr>
        <p:spPr>
          <a:xfrm>
            <a:off x="8613775" y="4585970"/>
            <a:ext cx="55880" cy="5905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40"/>
          <p:cNvSpPr/>
          <p:nvPr/>
        </p:nvSpPr>
        <p:spPr>
          <a:xfrm>
            <a:off x="8595360" y="2681605"/>
            <a:ext cx="224155" cy="44386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40"/>
          <p:cNvSpPr/>
          <p:nvPr/>
        </p:nvSpPr>
        <p:spPr>
          <a:xfrm>
            <a:off x="8537575" y="3093720"/>
            <a:ext cx="217170" cy="36195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40"/>
          <p:cNvSpPr/>
          <p:nvPr/>
        </p:nvSpPr>
        <p:spPr>
          <a:xfrm>
            <a:off x="7918450" y="3786505"/>
            <a:ext cx="781685" cy="535940"/>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40"/>
          <p:cNvSpPr/>
          <p:nvPr/>
        </p:nvSpPr>
        <p:spPr>
          <a:xfrm>
            <a:off x="7977505" y="3179445"/>
            <a:ext cx="667385" cy="584200"/>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2" name="Google Shape;512;p40"/>
          <p:cNvSpPr/>
          <p:nvPr/>
        </p:nvSpPr>
        <p:spPr>
          <a:xfrm>
            <a:off x="7933690" y="3434080"/>
            <a:ext cx="604520" cy="386080"/>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40"/>
          <p:cNvSpPr/>
          <p:nvPr/>
        </p:nvSpPr>
        <p:spPr>
          <a:xfrm>
            <a:off x="8084185" y="3763010"/>
            <a:ext cx="656590" cy="39878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4" name="Google Shape;514;p40"/>
          <p:cNvSpPr/>
          <p:nvPr/>
        </p:nvSpPr>
        <p:spPr>
          <a:xfrm>
            <a:off x="8379460" y="3234055"/>
            <a:ext cx="215900" cy="57531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5" name="Google Shape;515;p40"/>
          <p:cNvSpPr/>
          <p:nvPr/>
        </p:nvSpPr>
        <p:spPr>
          <a:xfrm>
            <a:off x="8345805" y="3267075"/>
            <a:ext cx="250825" cy="56959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6" name="Google Shape;516;p40"/>
          <p:cNvSpPr/>
          <p:nvPr/>
        </p:nvSpPr>
        <p:spPr>
          <a:xfrm>
            <a:off x="7794625" y="2970530"/>
            <a:ext cx="147955" cy="9779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40"/>
          <p:cNvSpPr/>
          <p:nvPr/>
        </p:nvSpPr>
        <p:spPr>
          <a:xfrm>
            <a:off x="7787005" y="2918460"/>
            <a:ext cx="146050" cy="93345"/>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40"/>
          <p:cNvSpPr/>
          <p:nvPr/>
        </p:nvSpPr>
        <p:spPr>
          <a:xfrm>
            <a:off x="7833360" y="2974975"/>
            <a:ext cx="97790" cy="7239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40"/>
          <p:cNvSpPr/>
          <p:nvPr/>
        </p:nvSpPr>
        <p:spPr>
          <a:xfrm>
            <a:off x="7874635" y="2995295"/>
            <a:ext cx="53975" cy="2730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40"/>
          <p:cNvSpPr/>
          <p:nvPr/>
        </p:nvSpPr>
        <p:spPr>
          <a:xfrm>
            <a:off x="8564880" y="2836545"/>
            <a:ext cx="141605" cy="100330"/>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40"/>
          <p:cNvSpPr/>
          <p:nvPr/>
        </p:nvSpPr>
        <p:spPr>
          <a:xfrm>
            <a:off x="8557895" y="2794635"/>
            <a:ext cx="147320" cy="7239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2" name="Google Shape;522;p40"/>
          <p:cNvSpPr/>
          <p:nvPr/>
        </p:nvSpPr>
        <p:spPr>
          <a:xfrm>
            <a:off x="8578850" y="2840990"/>
            <a:ext cx="83820" cy="8953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3" name="Google Shape;523;p40"/>
          <p:cNvSpPr/>
          <p:nvPr/>
        </p:nvSpPr>
        <p:spPr>
          <a:xfrm>
            <a:off x="8582025" y="2868295"/>
            <a:ext cx="46990" cy="3746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40"/>
          <p:cNvSpPr/>
          <p:nvPr/>
        </p:nvSpPr>
        <p:spPr>
          <a:xfrm>
            <a:off x="8199755" y="3239770"/>
            <a:ext cx="165100" cy="9080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40"/>
          <p:cNvSpPr/>
          <p:nvPr/>
        </p:nvSpPr>
        <p:spPr>
          <a:xfrm>
            <a:off x="8199755" y="3172460"/>
            <a:ext cx="177165" cy="9906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40"/>
          <p:cNvSpPr/>
          <p:nvPr/>
        </p:nvSpPr>
        <p:spPr>
          <a:xfrm>
            <a:off x="7856220" y="2515235"/>
            <a:ext cx="731520" cy="687070"/>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7" name="Google Shape;527;p40"/>
          <p:cNvSpPr/>
          <p:nvPr/>
        </p:nvSpPr>
        <p:spPr>
          <a:xfrm>
            <a:off x="8067675" y="2903220"/>
            <a:ext cx="41275" cy="4953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8" name="Google Shape;528;p40"/>
          <p:cNvSpPr/>
          <p:nvPr/>
        </p:nvSpPr>
        <p:spPr>
          <a:xfrm>
            <a:off x="8378190" y="2847975"/>
            <a:ext cx="41275" cy="4953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40"/>
          <p:cNvSpPr/>
          <p:nvPr/>
        </p:nvSpPr>
        <p:spPr>
          <a:xfrm>
            <a:off x="8223250" y="2854960"/>
            <a:ext cx="52070" cy="84455"/>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40"/>
          <p:cNvSpPr/>
          <p:nvPr/>
        </p:nvSpPr>
        <p:spPr>
          <a:xfrm>
            <a:off x="8234045" y="2985770"/>
            <a:ext cx="68580" cy="4191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40"/>
          <p:cNvSpPr/>
          <p:nvPr/>
        </p:nvSpPr>
        <p:spPr>
          <a:xfrm>
            <a:off x="7996555" y="2790190"/>
            <a:ext cx="56515" cy="5842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2" name="Google Shape;532;p40"/>
          <p:cNvSpPr/>
          <p:nvPr/>
        </p:nvSpPr>
        <p:spPr>
          <a:xfrm>
            <a:off x="8364855" y="2722880"/>
            <a:ext cx="73025" cy="24765"/>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3" name="Google Shape;533;p40"/>
          <p:cNvSpPr/>
          <p:nvPr/>
        </p:nvSpPr>
        <p:spPr>
          <a:xfrm>
            <a:off x="8025765" y="2990850"/>
            <a:ext cx="136525" cy="128905"/>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4" name="Google Shape;534;p40"/>
          <p:cNvSpPr/>
          <p:nvPr/>
        </p:nvSpPr>
        <p:spPr>
          <a:xfrm>
            <a:off x="8369300" y="2929255"/>
            <a:ext cx="135890" cy="12954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40"/>
          <p:cNvSpPr/>
          <p:nvPr/>
        </p:nvSpPr>
        <p:spPr>
          <a:xfrm>
            <a:off x="8061960" y="3030220"/>
            <a:ext cx="13335" cy="1460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40"/>
          <p:cNvSpPr/>
          <p:nvPr/>
        </p:nvSpPr>
        <p:spPr>
          <a:xfrm>
            <a:off x="8108315" y="3064510"/>
            <a:ext cx="13335" cy="1460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40"/>
          <p:cNvSpPr/>
          <p:nvPr/>
        </p:nvSpPr>
        <p:spPr>
          <a:xfrm>
            <a:off x="8063865" y="3100705"/>
            <a:ext cx="13335" cy="1460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40"/>
          <p:cNvSpPr/>
          <p:nvPr/>
        </p:nvSpPr>
        <p:spPr>
          <a:xfrm>
            <a:off x="8129270" y="3007995"/>
            <a:ext cx="13335" cy="1460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40"/>
          <p:cNvSpPr/>
          <p:nvPr/>
        </p:nvSpPr>
        <p:spPr>
          <a:xfrm>
            <a:off x="8173720" y="3067685"/>
            <a:ext cx="13335" cy="13970"/>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0" name="Google Shape;540;p40"/>
          <p:cNvSpPr/>
          <p:nvPr/>
        </p:nvSpPr>
        <p:spPr>
          <a:xfrm>
            <a:off x="8361045" y="2977515"/>
            <a:ext cx="13335" cy="1460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1" name="Google Shape;541;p40"/>
          <p:cNvSpPr/>
          <p:nvPr/>
        </p:nvSpPr>
        <p:spPr>
          <a:xfrm>
            <a:off x="8395970" y="3041650"/>
            <a:ext cx="12700" cy="14605"/>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2" name="Google Shape;542;p40"/>
          <p:cNvSpPr/>
          <p:nvPr/>
        </p:nvSpPr>
        <p:spPr>
          <a:xfrm>
            <a:off x="8434705" y="2968625"/>
            <a:ext cx="13335" cy="1460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40"/>
          <p:cNvSpPr/>
          <p:nvPr/>
        </p:nvSpPr>
        <p:spPr>
          <a:xfrm>
            <a:off x="8477885" y="3013710"/>
            <a:ext cx="13335" cy="1460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40"/>
          <p:cNvSpPr/>
          <p:nvPr/>
        </p:nvSpPr>
        <p:spPr>
          <a:xfrm>
            <a:off x="8428990" y="3014980"/>
            <a:ext cx="12700" cy="1460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40"/>
          <p:cNvSpPr/>
          <p:nvPr/>
        </p:nvSpPr>
        <p:spPr>
          <a:xfrm>
            <a:off x="7965440" y="2736850"/>
            <a:ext cx="567055" cy="30734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40"/>
          <p:cNvSpPr/>
          <p:nvPr/>
        </p:nvSpPr>
        <p:spPr>
          <a:xfrm>
            <a:off x="7760335" y="2630805"/>
            <a:ext cx="236855" cy="212090"/>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40"/>
          <p:cNvSpPr/>
          <p:nvPr/>
        </p:nvSpPr>
        <p:spPr>
          <a:xfrm>
            <a:off x="7802245" y="2395855"/>
            <a:ext cx="574675" cy="39624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40"/>
          <p:cNvSpPr/>
          <p:nvPr/>
        </p:nvSpPr>
        <p:spPr>
          <a:xfrm>
            <a:off x="8153400" y="2395220"/>
            <a:ext cx="272415" cy="38417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40"/>
          <p:cNvSpPr/>
          <p:nvPr/>
        </p:nvSpPr>
        <p:spPr>
          <a:xfrm>
            <a:off x="8326755" y="2402205"/>
            <a:ext cx="329565" cy="405130"/>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40"/>
          <p:cNvSpPr/>
          <p:nvPr/>
        </p:nvSpPr>
        <p:spPr>
          <a:xfrm>
            <a:off x="7767320" y="2782570"/>
            <a:ext cx="204470" cy="17145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40"/>
          <p:cNvSpPr/>
          <p:nvPr/>
        </p:nvSpPr>
        <p:spPr>
          <a:xfrm>
            <a:off x="8303260" y="2670175"/>
            <a:ext cx="1905" cy="444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2" name="Google Shape;552;p40"/>
          <p:cNvSpPr/>
          <p:nvPr/>
        </p:nvSpPr>
        <p:spPr>
          <a:xfrm>
            <a:off x="8022590" y="3284855"/>
            <a:ext cx="147955" cy="57658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3" name="Google Shape;553;p40"/>
          <p:cNvSpPr/>
          <p:nvPr/>
        </p:nvSpPr>
        <p:spPr>
          <a:xfrm>
            <a:off x="8026400" y="3284855"/>
            <a:ext cx="179705" cy="60261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4" name="Google Shape;554;p40"/>
          <p:cNvSpPr/>
          <p:nvPr/>
        </p:nvSpPr>
        <p:spPr>
          <a:xfrm>
            <a:off x="7901940" y="3580130"/>
            <a:ext cx="147320" cy="169545"/>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5" name="Google Shape;555;p40"/>
          <p:cNvSpPr/>
          <p:nvPr/>
        </p:nvSpPr>
        <p:spPr>
          <a:xfrm>
            <a:off x="7873365" y="3500755"/>
            <a:ext cx="380365" cy="423545"/>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56" name="Google Shape;556;p40"/>
          <p:cNvGrpSpPr/>
          <p:nvPr/>
        </p:nvGrpSpPr>
        <p:grpSpPr>
          <a:xfrm>
            <a:off x="567055" y="2395220"/>
            <a:ext cx="1304290" cy="2497455"/>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0" y="-120015"/>
            <a:ext cx="6594475" cy="1396365"/>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2531745" y="-124460"/>
            <a:ext cx="6612890" cy="1396365"/>
          </a:xfrm>
          <a:prstGeom prst="rect">
            <a:avLst/>
          </a:prstGeom>
          <a:noFill/>
          <a:ln w="9525">
            <a:noFill/>
          </a:ln>
        </p:spPr>
      </p:pic>
      <p:pic>
        <p:nvPicPr>
          <p:cNvPr id="142" name="Picture 141"/>
          <p:cNvPicPr/>
          <p:nvPr/>
        </p:nvPicPr>
        <p:blipFill>
          <a:blip r:embed="rId4"/>
          <a:stretch>
            <a:fillRect/>
          </a:stretch>
        </p:blipFill>
        <p:spPr>
          <a:xfrm>
            <a:off x="2229572" y="1309123"/>
            <a:ext cx="4999355" cy="2371090"/>
          </a:xfrm>
          <a:prstGeom prst="rect">
            <a:avLst/>
          </a:prstGeom>
          <a:noFill/>
          <a:ln w="9525">
            <a:noFill/>
          </a:ln>
        </p:spPr>
      </p:pic>
      <p:pic>
        <p:nvPicPr>
          <p:cNvPr id="5" name="Picture 4" descr="A black and orange text&#10;&#10;Description automatically generated">
            <a:extLst>
              <a:ext uri="{FF2B5EF4-FFF2-40B4-BE49-F238E27FC236}">
                <a16:creationId xmlns:a16="http://schemas.microsoft.com/office/drawing/2014/main" id="{E1E6557C-79CF-D0CC-DA04-246BF8293BE7}"/>
              </a:ext>
            </a:extLst>
          </p:cNvPr>
          <p:cNvPicPr>
            <a:picLocks noChangeAspect="1"/>
          </p:cNvPicPr>
          <p:nvPr/>
        </p:nvPicPr>
        <p:blipFill>
          <a:blip r:embed="rId5"/>
          <a:stretch>
            <a:fillRect/>
          </a:stretch>
        </p:blipFill>
        <p:spPr>
          <a:xfrm>
            <a:off x="0" y="1469355"/>
            <a:ext cx="9144000" cy="2204789"/>
          </a:xfrm>
          <a:prstGeom prst="rect">
            <a:avLst/>
          </a:prstGeom>
        </p:spPr>
      </p:pic>
    </p:spTree>
    <p:extLst>
      <p:ext uri="{BB962C8B-B14F-4D97-AF65-F5344CB8AC3E}">
        <p14:creationId xmlns:p14="http://schemas.microsoft.com/office/powerpoint/2010/main" val="381375018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4" descr="A room with a chalkboard and a desk&#10;&#10;Description automatically generated">
            <a:extLst>
              <a:ext uri="{FF2B5EF4-FFF2-40B4-BE49-F238E27FC236}">
                <a16:creationId xmlns:a16="http://schemas.microsoft.com/office/drawing/2014/main" id="{3D6FA4D9-042E-4932-637C-C49F85E0B8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9141714" cy="5143501"/>
          </a:xfrm>
        </p:spPr>
      </p:pic>
      <p:sp>
        <p:nvSpPr>
          <p:cNvPr id="11" name="Freeform 9">
            <a:extLst>
              <a:ext uri="{FF2B5EF4-FFF2-40B4-BE49-F238E27FC236}">
                <a16:creationId xmlns:a16="http://schemas.microsoft.com/office/drawing/2014/main" id="{683E6E0A-AAAF-92F6-AF1E-5FAA3A520295}"/>
              </a:ext>
            </a:extLst>
          </p:cNvPr>
          <p:cNvSpPr/>
          <p:nvPr/>
        </p:nvSpPr>
        <p:spPr>
          <a:xfrm>
            <a:off x="1934914" y="273845"/>
            <a:ext cx="7039155" cy="3883504"/>
          </a:xfrm>
          <a:custGeom>
            <a:avLst/>
            <a:gdLst/>
            <a:ahLst/>
            <a:cxnLst/>
            <a:rect l="l" t="t" r="r" b="b"/>
            <a:pathLst>
              <a:path w="2614493" h="1473920">
                <a:moveTo>
                  <a:pt x="0" y="0"/>
                </a:moveTo>
                <a:lnTo>
                  <a:pt x="2614493" y="0"/>
                </a:lnTo>
                <a:lnTo>
                  <a:pt x="2614493" y="1473920"/>
                </a:lnTo>
                <a:lnTo>
                  <a:pt x="0" y="1473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85835">
              <a:buClrTx/>
              <a:defRPr/>
            </a:pPr>
            <a:endParaRPr lang="en-US" sz="1350">
              <a:solidFill>
                <a:prstClr val="black"/>
              </a:solidFill>
              <a:latin typeface="Calibri"/>
              <a:ea typeface="+mn-ea"/>
              <a:cs typeface="+mn-cs"/>
            </a:endParaRPr>
          </a:p>
        </p:txBody>
      </p:sp>
      <p:sp>
        <p:nvSpPr>
          <p:cNvPr id="12" name="Freeform 23">
            <a:extLst>
              <a:ext uri="{FF2B5EF4-FFF2-40B4-BE49-F238E27FC236}">
                <a16:creationId xmlns:a16="http://schemas.microsoft.com/office/drawing/2014/main" id="{B5FB0D3C-063A-DF49-ED57-18AAB7E1DA5D}"/>
              </a:ext>
            </a:extLst>
          </p:cNvPr>
          <p:cNvSpPr/>
          <p:nvPr/>
        </p:nvSpPr>
        <p:spPr>
          <a:xfrm rot="20859105">
            <a:off x="2352522" y="508175"/>
            <a:ext cx="1170310" cy="919181"/>
          </a:xfrm>
          <a:custGeom>
            <a:avLst/>
            <a:gdLst/>
            <a:ahLst/>
            <a:cxnLst/>
            <a:rect l="l" t="t" r="r" b="b"/>
            <a:pathLst>
              <a:path w="1560413" h="1225574">
                <a:moveTo>
                  <a:pt x="0" y="0"/>
                </a:moveTo>
                <a:lnTo>
                  <a:pt x="1560413" y="0"/>
                </a:lnTo>
                <a:lnTo>
                  <a:pt x="1560413" y="1225574"/>
                </a:lnTo>
                <a:lnTo>
                  <a:pt x="0" y="1225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85835">
              <a:buClrTx/>
              <a:defRPr/>
            </a:pPr>
            <a:endParaRPr lang="en-US" sz="1350" kern="1200">
              <a:solidFill>
                <a:prstClr val="black"/>
              </a:solidFill>
              <a:latin typeface="Calibri"/>
              <a:ea typeface="+mn-ea"/>
              <a:cs typeface="+mn-cs"/>
            </a:endParaRPr>
          </a:p>
        </p:txBody>
      </p:sp>
      <p:sp>
        <p:nvSpPr>
          <p:cNvPr id="14" name="TextBox 13">
            <a:extLst>
              <a:ext uri="{FF2B5EF4-FFF2-40B4-BE49-F238E27FC236}">
                <a16:creationId xmlns:a16="http://schemas.microsoft.com/office/drawing/2014/main" id="{4EF13044-EC4D-3C2C-13B5-26FAA1EABD7B}"/>
              </a:ext>
            </a:extLst>
          </p:cNvPr>
          <p:cNvSpPr txBox="1"/>
          <p:nvPr/>
        </p:nvSpPr>
        <p:spPr>
          <a:xfrm>
            <a:off x="3363686" y="1123208"/>
            <a:ext cx="5271410" cy="2308324"/>
          </a:xfrm>
          <a:prstGeom prst="rect">
            <a:avLst/>
          </a:prstGeom>
          <a:noFill/>
        </p:spPr>
        <p:txBody>
          <a:bodyPr wrap="square" rtlCol="0">
            <a:spAutoFit/>
          </a:bodyPr>
          <a:lstStyle/>
          <a:p>
            <a:pPr algn="ctr" defTabSz="685835">
              <a:buClrTx/>
              <a:defRPr/>
            </a:pPr>
            <a:r>
              <a:rPr lang="vi-VN" sz="3600" b="1" kern="1200" dirty="0">
                <a:solidFill>
                  <a:srgbClr val="002060"/>
                </a:solidFill>
                <a:latin typeface="Calibri" panose="020F0502020204030204" pitchFamily="34" charset="0"/>
                <a:ea typeface="+mn-ea"/>
                <a:cs typeface="Calibri" panose="020F0502020204030204" pitchFamily="34" charset="0"/>
              </a:rPr>
              <a:t>Hoạt động 2:</a:t>
            </a:r>
            <a:endParaRPr lang="en-US" sz="3600" b="1" kern="1200" dirty="0">
              <a:solidFill>
                <a:srgbClr val="002060"/>
              </a:solidFill>
              <a:latin typeface="Calibri" panose="020F0502020204030204" pitchFamily="34" charset="0"/>
              <a:ea typeface="+mn-ea"/>
              <a:cs typeface="Calibri" panose="020F0502020204030204" pitchFamily="34" charset="0"/>
            </a:endParaRPr>
          </a:p>
          <a:p>
            <a:pPr algn="ctr" defTabSz="685835">
              <a:buClrTx/>
              <a:defRPr/>
            </a:pPr>
            <a:r>
              <a:rPr lang="vi-VN" sz="3600" kern="1200" dirty="0">
                <a:solidFill>
                  <a:srgbClr val="002060"/>
                </a:solidFill>
                <a:latin typeface="Calibri" panose="020F0502020204030204" pitchFamily="34" charset="0"/>
                <a:ea typeface="+mn-ea"/>
                <a:cs typeface="Calibri" panose="020F0502020204030204" pitchFamily="34" charset="0"/>
              </a:rPr>
              <a:t>Thực hành thiết lập quan hệ thân thiện với những người xung quanh.</a:t>
            </a:r>
            <a:endParaRPr lang="en-US" sz="3600" kern="1200" dirty="0">
              <a:solidFill>
                <a:srgbClr val="002060"/>
              </a:solidFill>
              <a:latin typeface="Calibri" panose="020F0502020204030204" pitchFamily="34" charset="0"/>
              <a:ea typeface="+mn-ea"/>
              <a:cs typeface="Calibri" panose="020F0502020204030204" pitchFamily="34" charset="0"/>
            </a:endParaRPr>
          </a:p>
        </p:txBody>
      </p:sp>
      <p:sp>
        <p:nvSpPr>
          <p:cNvPr id="6" name="Freeform 16">
            <a:extLst>
              <a:ext uri="{FF2B5EF4-FFF2-40B4-BE49-F238E27FC236}">
                <a16:creationId xmlns:a16="http://schemas.microsoft.com/office/drawing/2014/main" id="{9B0F0754-527F-BDBB-5C76-440A11FFDB0A}"/>
              </a:ext>
            </a:extLst>
          </p:cNvPr>
          <p:cNvSpPr/>
          <p:nvPr/>
        </p:nvSpPr>
        <p:spPr>
          <a:xfrm>
            <a:off x="5410200" y="1"/>
            <a:ext cx="3733800" cy="857250"/>
          </a:xfrm>
          <a:custGeom>
            <a:avLst/>
            <a:gdLst/>
            <a:ahLst/>
            <a:cxnLst/>
            <a:rect l="l" t="t" r="r" b="b"/>
            <a:pathLst>
              <a:path w="4451403" h="728917">
                <a:moveTo>
                  <a:pt x="0" y="0"/>
                </a:moveTo>
                <a:lnTo>
                  <a:pt x="4451403" y="0"/>
                </a:lnTo>
                <a:lnTo>
                  <a:pt x="4451403" y="728917"/>
                </a:lnTo>
                <a:lnTo>
                  <a:pt x="0" y="7289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457223">
              <a:buClrTx/>
              <a:defRPr/>
            </a:pPr>
            <a:endParaRPr lang="en-US" sz="900" kern="1200">
              <a:solidFill>
                <a:prstClr val="black"/>
              </a:solidFill>
              <a:latin typeface="Calibri"/>
              <a:ea typeface="+mn-ea"/>
              <a:cs typeface="+mn-cs"/>
            </a:endParaRPr>
          </a:p>
        </p:txBody>
      </p:sp>
      <p:sp>
        <p:nvSpPr>
          <p:cNvPr id="7" name="Freeform 16">
            <a:extLst>
              <a:ext uri="{FF2B5EF4-FFF2-40B4-BE49-F238E27FC236}">
                <a16:creationId xmlns:a16="http://schemas.microsoft.com/office/drawing/2014/main" id="{2696D179-0AE6-17BE-E1B7-7C18D41A18C0}"/>
              </a:ext>
            </a:extLst>
          </p:cNvPr>
          <p:cNvSpPr/>
          <p:nvPr/>
        </p:nvSpPr>
        <p:spPr>
          <a:xfrm>
            <a:off x="0" y="-47388"/>
            <a:ext cx="3733800" cy="857250"/>
          </a:xfrm>
          <a:custGeom>
            <a:avLst/>
            <a:gdLst/>
            <a:ahLst/>
            <a:cxnLst/>
            <a:rect l="l" t="t" r="r" b="b"/>
            <a:pathLst>
              <a:path w="4451403" h="728917">
                <a:moveTo>
                  <a:pt x="0" y="0"/>
                </a:moveTo>
                <a:lnTo>
                  <a:pt x="4451403" y="0"/>
                </a:lnTo>
                <a:lnTo>
                  <a:pt x="4451403" y="728917"/>
                </a:lnTo>
                <a:lnTo>
                  <a:pt x="0" y="7289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457223">
              <a:buClrTx/>
              <a:defRPr/>
            </a:pPr>
            <a:endParaRPr lang="en-US" sz="900" kern="1200">
              <a:solidFill>
                <a:prstClr val="black"/>
              </a:solidFill>
              <a:latin typeface="Calibri"/>
              <a:ea typeface="+mn-ea"/>
              <a:cs typeface="+mn-cs"/>
            </a:endParaRPr>
          </a:p>
        </p:txBody>
      </p:sp>
      <p:sp>
        <p:nvSpPr>
          <p:cNvPr id="3" name="Freeform 32">
            <a:extLst>
              <a:ext uri="{FF2B5EF4-FFF2-40B4-BE49-F238E27FC236}">
                <a16:creationId xmlns:a16="http://schemas.microsoft.com/office/drawing/2014/main" id="{405247E7-4273-8C6C-3F32-E8B532E8A8E2}"/>
              </a:ext>
            </a:extLst>
          </p:cNvPr>
          <p:cNvSpPr/>
          <p:nvPr/>
        </p:nvSpPr>
        <p:spPr>
          <a:xfrm>
            <a:off x="939392" y="1573911"/>
            <a:ext cx="2640485" cy="3569589"/>
          </a:xfrm>
          <a:custGeom>
            <a:avLst/>
            <a:gdLst/>
            <a:ahLst/>
            <a:cxnLst/>
            <a:rect l="l" t="t" r="r" b="b"/>
            <a:pathLst>
              <a:path w="2064677" h="2617657">
                <a:moveTo>
                  <a:pt x="0" y="0"/>
                </a:moveTo>
                <a:lnTo>
                  <a:pt x="2064677" y="0"/>
                </a:lnTo>
                <a:lnTo>
                  <a:pt x="2064677" y="2617657"/>
                </a:lnTo>
                <a:lnTo>
                  <a:pt x="0" y="2617657"/>
                </a:lnTo>
                <a:lnTo>
                  <a:pt x="0" y="0"/>
                </a:lnTo>
                <a:close/>
              </a:path>
            </a:pathLst>
          </a:custGeom>
          <a:blipFill>
            <a:blip r:embed="rId9"/>
            <a:stretch>
              <a:fillRect/>
            </a:stretch>
          </a:blipFill>
        </p:spPr>
        <p:txBody>
          <a:bodyPr/>
          <a:lstStyle/>
          <a:p>
            <a:pPr defTabSz="685800">
              <a:buClrTx/>
              <a:defRPr/>
            </a:pPr>
            <a:endParaRPr lang="vi-VN" sz="135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490394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0" y="130810"/>
            <a:ext cx="9144000" cy="15043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2" name="Rectangle: Rounded Corners 1">
            <a:extLst>
              <a:ext uri="{FF2B5EF4-FFF2-40B4-BE49-F238E27FC236}">
                <a16:creationId xmlns:a16="http://schemas.microsoft.com/office/drawing/2014/main" id="{C639EA4D-16B3-32A9-B487-9B27C11D78DD}"/>
              </a:ext>
            </a:extLst>
          </p:cNvPr>
          <p:cNvSpPr/>
          <p:nvPr/>
        </p:nvSpPr>
        <p:spPr>
          <a:xfrm>
            <a:off x="192089" y="173863"/>
            <a:ext cx="8723311" cy="911987"/>
          </a:xfrm>
          <a:prstGeom prst="roundRect">
            <a:avLst/>
          </a:prstGeom>
          <a:solidFill>
            <a:schemeClr val="accent2">
              <a:lumMod val="60000"/>
              <a:lumOff val="40000"/>
              <a:alpha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2400" dirty="0">
                <a:solidFill>
                  <a:srgbClr val="000000"/>
                </a:solidFill>
                <a:latin typeface="Arial"/>
              </a:rPr>
              <a:t>- Sắm vai thể hiện cách ứng xử phù hợp để thiết lập mối quan hệ thân thiện trong những tình huống dưới đây:</a:t>
            </a:r>
            <a:endParaRPr kumimoji="0" lang="en-US" sz="2400" b="0" i="0" u="none" strike="noStrike" kern="0" cap="none" spc="0" normalizeH="0" baseline="0" noProof="0" dirty="0">
              <a:ln>
                <a:noFill/>
              </a:ln>
              <a:solidFill>
                <a:srgbClr val="000000"/>
              </a:solidFill>
              <a:effectLst/>
              <a:uLnTx/>
              <a:uFillTx/>
              <a:latin typeface="Arial"/>
              <a:sym typeface="Arial" panose="020B0604020202020204"/>
            </a:endParaRPr>
          </a:p>
        </p:txBody>
      </p:sp>
      <p:pic>
        <p:nvPicPr>
          <p:cNvPr id="4" name="Picture 3">
            <a:extLst>
              <a:ext uri="{FF2B5EF4-FFF2-40B4-BE49-F238E27FC236}">
                <a16:creationId xmlns:a16="http://schemas.microsoft.com/office/drawing/2014/main" id="{B74EA0A6-F639-C923-4490-500F5DA8EA29}"/>
              </a:ext>
            </a:extLst>
          </p:cNvPr>
          <p:cNvPicPr>
            <a:picLocks noChangeAspect="1"/>
          </p:cNvPicPr>
          <p:nvPr/>
        </p:nvPicPr>
        <p:blipFill>
          <a:blip r:embed="rId2"/>
          <a:stretch>
            <a:fillRect/>
          </a:stretch>
        </p:blipFill>
        <p:spPr>
          <a:xfrm>
            <a:off x="873579" y="1312790"/>
            <a:ext cx="7392760" cy="32830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35829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0ECA4-766A-9090-62FC-F8DB9B1B20FD}"/>
              </a:ext>
            </a:extLst>
          </p:cNvPr>
          <p:cNvPicPr>
            <a:picLocks noChangeAspect="1"/>
          </p:cNvPicPr>
          <p:nvPr/>
        </p:nvPicPr>
        <p:blipFill>
          <a:blip r:embed="rId2"/>
          <a:stretch>
            <a:fillRect/>
          </a:stretch>
        </p:blipFill>
        <p:spPr>
          <a:xfrm>
            <a:off x="152400" y="804862"/>
            <a:ext cx="8839200" cy="3533775"/>
          </a:xfrm>
          <a:prstGeom prst="rect">
            <a:avLst/>
          </a:prstGeom>
        </p:spPr>
      </p:pic>
    </p:spTree>
    <p:extLst>
      <p:ext uri="{BB962C8B-B14F-4D97-AF65-F5344CB8AC3E}">
        <p14:creationId xmlns:p14="http://schemas.microsoft.com/office/powerpoint/2010/main" val="215806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262A8A-4D45-3007-DCA3-7C39A42DEA1B}"/>
              </a:ext>
            </a:extLst>
          </p:cNvPr>
          <p:cNvPicPr>
            <a:picLocks noChangeAspect="1"/>
          </p:cNvPicPr>
          <p:nvPr/>
        </p:nvPicPr>
        <p:blipFill>
          <a:blip r:embed="rId2"/>
          <a:stretch>
            <a:fillRect/>
          </a:stretch>
        </p:blipFill>
        <p:spPr>
          <a:xfrm>
            <a:off x="153761" y="402091"/>
            <a:ext cx="4026490" cy="3818846"/>
          </a:xfrm>
          <a:prstGeom prst="rect">
            <a:avLst/>
          </a:prstGeom>
        </p:spPr>
      </p:pic>
      <p:sp>
        <p:nvSpPr>
          <p:cNvPr id="7" name="Rectangle: Rounded Corners 6">
            <a:extLst>
              <a:ext uri="{FF2B5EF4-FFF2-40B4-BE49-F238E27FC236}">
                <a16:creationId xmlns:a16="http://schemas.microsoft.com/office/drawing/2014/main" id="{5062B45B-F870-045E-C2EA-9ACCA8609E95}"/>
              </a:ext>
            </a:extLst>
          </p:cNvPr>
          <p:cNvSpPr/>
          <p:nvPr/>
        </p:nvSpPr>
        <p:spPr>
          <a:xfrm>
            <a:off x="4269920" y="432707"/>
            <a:ext cx="4474030" cy="3894364"/>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buClrTx/>
              <a:defRPr/>
            </a:pPr>
            <a:r>
              <a:rPr lang="vi-VN" sz="3000" kern="1200" dirty="0">
                <a:solidFill>
                  <a:prstClr val="black"/>
                </a:solidFill>
                <a:latin typeface="Calibri" panose="020F0502020204030204" pitchFamily="34" charset="0"/>
                <a:ea typeface="Calibri" panose="020F0502020204030204" pitchFamily="34" charset="0"/>
                <a:cs typeface="Calibri" panose="020F0502020204030204" pitchFamily="34" charset="0"/>
              </a:rPr>
              <a:t>Nhờ người thân của mình qua để đưa cô tới bệnh viện khám, còn mình thì ở nhà trông các em giúp cô và nhờ người lớn đặt đồ ăn và gọi cho chồng cô để thông báo tình hình.</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8426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062B45B-F870-045E-C2EA-9ACCA8609E95}"/>
              </a:ext>
            </a:extLst>
          </p:cNvPr>
          <p:cNvSpPr/>
          <p:nvPr/>
        </p:nvSpPr>
        <p:spPr>
          <a:xfrm>
            <a:off x="4269920" y="955220"/>
            <a:ext cx="4474030" cy="272687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buClrTx/>
              <a:defRPr/>
            </a:pPr>
            <a:r>
              <a:rPr lang="vi-VN" sz="3600" kern="1200" dirty="0">
                <a:solidFill>
                  <a:prstClr val="black"/>
                </a:solidFill>
                <a:latin typeface="Calibri" panose="020F0502020204030204" pitchFamily="34" charset="0"/>
                <a:ea typeface="Calibri" panose="020F0502020204030204" pitchFamily="34" charset="0"/>
                <a:cs typeface="Calibri" panose="020F0502020204030204" pitchFamily="34" charset="0"/>
              </a:rPr>
              <a:t>Giúp đỡ ông Hòa khi qua đường và kêu gọi mọi người mua ủng hộ ông</a:t>
            </a:r>
            <a:r>
              <a:rPr lang="en-US" sz="3600" kern="12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3" name="Picture 2">
            <a:extLst>
              <a:ext uri="{FF2B5EF4-FFF2-40B4-BE49-F238E27FC236}">
                <a16:creationId xmlns:a16="http://schemas.microsoft.com/office/drawing/2014/main" id="{CFD4DA86-FD6C-BDA9-0334-28AB7928CC1E}"/>
              </a:ext>
            </a:extLst>
          </p:cNvPr>
          <p:cNvPicPr>
            <a:picLocks noChangeAspect="1"/>
          </p:cNvPicPr>
          <p:nvPr/>
        </p:nvPicPr>
        <p:blipFill>
          <a:blip r:embed="rId2"/>
          <a:stretch>
            <a:fillRect/>
          </a:stretch>
        </p:blipFill>
        <p:spPr>
          <a:xfrm>
            <a:off x="0" y="578985"/>
            <a:ext cx="4012976" cy="3486830"/>
          </a:xfrm>
          <a:prstGeom prst="rect">
            <a:avLst/>
          </a:prstGeom>
        </p:spPr>
      </p:pic>
    </p:spTree>
    <p:extLst>
      <p:ext uri="{BB962C8B-B14F-4D97-AF65-F5344CB8AC3E}">
        <p14:creationId xmlns:p14="http://schemas.microsoft.com/office/powerpoint/2010/main" val="1772752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062B45B-F870-045E-C2EA-9ACCA8609E95}"/>
              </a:ext>
            </a:extLst>
          </p:cNvPr>
          <p:cNvSpPr/>
          <p:nvPr/>
        </p:nvSpPr>
        <p:spPr>
          <a:xfrm>
            <a:off x="4294413" y="1412421"/>
            <a:ext cx="4474030" cy="1771648"/>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buClrTx/>
              <a:defRPr/>
            </a:pPr>
            <a:r>
              <a:rPr lang="vi-VN" sz="3600" kern="1200" dirty="0">
                <a:solidFill>
                  <a:prstClr val="black"/>
                </a:solidFill>
                <a:latin typeface="Calibri" panose="020F0502020204030204" pitchFamily="34" charset="0"/>
                <a:ea typeface="Calibri" panose="020F0502020204030204" pitchFamily="34" charset="0"/>
                <a:cs typeface="Calibri" panose="020F0502020204030204" pitchFamily="34" charset="0"/>
              </a:rPr>
              <a:t>Thân thiện chào hỏi và làm quen với cô .</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4" name="Picture 3">
            <a:extLst>
              <a:ext uri="{FF2B5EF4-FFF2-40B4-BE49-F238E27FC236}">
                <a16:creationId xmlns:a16="http://schemas.microsoft.com/office/drawing/2014/main" id="{69896C2C-5A27-8A42-11BB-73AFE58BFF90}"/>
              </a:ext>
            </a:extLst>
          </p:cNvPr>
          <p:cNvPicPr>
            <a:picLocks noChangeAspect="1"/>
          </p:cNvPicPr>
          <p:nvPr/>
        </p:nvPicPr>
        <p:blipFill>
          <a:blip r:embed="rId2"/>
          <a:stretch>
            <a:fillRect/>
          </a:stretch>
        </p:blipFill>
        <p:spPr>
          <a:xfrm>
            <a:off x="0" y="962704"/>
            <a:ext cx="4085818" cy="3045959"/>
          </a:xfrm>
          <a:prstGeom prst="rect">
            <a:avLst/>
          </a:prstGeom>
        </p:spPr>
      </p:pic>
    </p:spTree>
    <p:extLst>
      <p:ext uri="{BB962C8B-B14F-4D97-AF65-F5344CB8AC3E}">
        <p14:creationId xmlns:p14="http://schemas.microsoft.com/office/powerpoint/2010/main" val="3779357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8C8F92-6D97-44F0-7E4D-09E71C9C141E}"/>
              </a:ext>
            </a:extLst>
          </p:cNvPr>
          <p:cNvPicPr>
            <a:picLocks noChangeAspect="1"/>
          </p:cNvPicPr>
          <p:nvPr/>
        </p:nvPicPr>
        <p:blipFill>
          <a:blip r:embed="rId2"/>
          <a:stretch>
            <a:fillRect/>
          </a:stretch>
        </p:blipFill>
        <p:spPr>
          <a:xfrm>
            <a:off x="173491" y="458561"/>
            <a:ext cx="4257675" cy="3524250"/>
          </a:xfrm>
          <a:prstGeom prst="rect">
            <a:avLst/>
          </a:prstGeom>
        </p:spPr>
      </p:pic>
      <p:sp>
        <p:nvSpPr>
          <p:cNvPr id="4" name="Rectangle: Rounded Corners 3">
            <a:extLst>
              <a:ext uri="{FF2B5EF4-FFF2-40B4-BE49-F238E27FC236}">
                <a16:creationId xmlns:a16="http://schemas.microsoft.com/office/drawing/2014/main" id="{518699CD-639E-D08C-9729-608B6FFB4C2D}"/>
              </a:ext>
            </a:extLst>
          </p:cNvPr>
          <p:cNvSpPr/>
          <p:nvPr/>
        </p:nvSpPr>
        <p:spPr>
          <a:xfrm>
            <a:off x="4294413" y="1118507"/>
            <a:ext cx="4474030" cy="2334986"/>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buClrTx/>
              <a:defRPr/>
            </a:pPr>
            <a:r>
              <a:rPr lang="vi-VN" sz="3600" kern="1200" dirty="0">
                <a:solidFill>
                  <a:prstClr val="black"/>
                </a:solidFill>
                <a:latin typeface="Calibri" panose="020F0502020204030204" pitchFamily="34" charset="0"/>
                <a:ea typeface="Calibri" panose="020F0502020204030204" pitchFamily="34" charset="0"/>
                <a:cs typeface="Calibri" panose="020F0502020204030204" pitchFamily="34" charset="0"/>
              </a:rPr>
              <a:t>Làm quen với bạn, hòa đồng thân thiện và giúp đỡ bạn khi cần thiết.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0373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0" y="561975"/>
            <a:ext cx="914463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grpSp>
        <p:nvGrpSpPr>
          <p:cNvPr id="12" name="Google Shape;3141;p76"/>
          <p:cNvGrpSpPr/>
          <p:nvPr/>
        </p:nvGrpSpPr>
        <p:grpSpPr>
          <a:xfrm>
            <a:off x="43309" y="1498234"/>
            <a:ext cx="863258" cy="726826"/>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65911" y="3514359"/>
            <a:ext cx="863258" cy="726826"/>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93" name="Google Shape;493;p40"/>
          <p:cNvSpPr/>
          <p:nvPr/>
        </p:nvSpPr>
        <p:spPr>
          <a:xfrm>
            <a:off x="7724140" y="2681605"/>
            <a:ext cx="1203325" cy="1176020"/>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40"/>
          <p:cNvSpPr/>
          <p:nvPr/>
        </p:nvSpPr>
        <p:spPr>
          <a:xfrm>
            <a:off x="7985125" y="3213100"/>
            <a:ext cx="601345" cy="70866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5" name="Google Shape;495;p40"/>
          <p:cNvSpPr/>
          <p:nvPr/>
        </p:nvSpPr>
        <p:spPr>
          <a:xfrm>
            <a:off x="8006715" y="3211195"/>
            <a:ext cx="601345" cy="7080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6" name="Google Shape;496;p40"/>
          <p:cNvSpPr/>
          <p:nvPr/>
        </p:nvSpPr>
        <p:spPr>
          <a:xfrm>
            <a:off x="8073390" y="4218305"/>
            <a:ext cx="226695" cy="261620"/>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40"/>
          <p:cNvSpPr/>
          <p:nvPr/>
        </p:nvSpPr>
        <p:spPr>
          <a:xfrm>
            <a:off x="8087995" y="4339590"/>
            <a:ext cx="211455" cy="385445"/>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8" name="Google Shape;498;p40"/>
          <p:cNvSpPr/>
          <p:nvPr/>
        </p:nvSpPr>
        <p:spPr>
          <a:xfrm>
            <a:off x="8020050" y="4770755"/>
            <a:ext cx="281305" cy="5334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9" name="Google Shape;499;p40"/>
          <p:cNvSpPr/>
          <p:nvPr/>
        </p:nvSpPr>
        <p:spPr>
          <a:xfrm>
            <a:off x="8018780" y="4730750"/>
            <a:ext cx="105410" cy="79375"/>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0" name="Google Shape;500;p40"/>
          <p:cNvSpPr/>
          <p:nvPr/>
        </p:nvSpPr>
        <p:spPr>
          <a:xfrm>
            <a:off x="8085455" y="4705985"/>
            <a:ext cx="222250" cy="10541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1" name="Google Shape;501;p40"/>
          <p:cNvSpPr/>
          <p:nvPr/>
        </p:nvSpPr>
        <p:spPr>
          <a:xfrm>
            <a:off x="8076565" y="4664710"/>
            <a:ext cx="56515" cy="66675"/>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40"/>
          <p:cNvSpPr/>
          <p:nvPr/>
        </p:nvSpPr>
        <p:spPr>
          <a:xfrm>
            <a:off x="8394700" y="4083685"/>
            <a:ext cx="343535" cy="330200"/>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40"/>
          <p:cNvSpPr/>
          <p:nvPr/>
        </p:nvSpPr>
        <p:spPr>
          <a:xfrm>
            <a:off x="8475345" y="4396740"/>
            <a:ext cx="332105" cy="222250"/>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40"/>
          <p:cNvSpPr/>
          <p:nvPr/>
        </p:nvSpPr>
        <p:spPr>
          <a:xfrm>
            <a:off x="8597900" y="4588510"/>
            <a:ext cx="252730" cy="16002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40"/>
          <p:cNvSpPr/>
          <p:nvPr/>
        </p:nvSpPr>
        <p:spPr>
          <a:xfrm>
            <a:off x="8592820" y="4660265"/>
            <a:ext cx="108585" cy="81280"/>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40"/>
          <p:cNvSpPr/>
          <p:nvPr/>
        </p:nvSpPr>
        <p:spPr>
          <a:xfrm>
            <a:off x="8631555" y="4527550"/>
            <a:ext cx="215265" cy="182245"/>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40"/>
          <p:cNvSpPr/>
          <p:nvPr/>
        </p:nvSpPr>
        <p:spPr>
          <a:xfrm>
            <a:off x="8613775" y="4585970"/>
            <a:ext cx="55880" cy="5905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40"/>
          <p:cNvSpPr/>
          <p:nvPr/>
        </p:nvSpPr>
        <p:spPr>
          <a:xfrm>
            <a:off x="8595360" y="2681605"/>
            <a:ext cx="224155" cy="44386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40"/>
          <p:cNvSpPr/>
          <p:nvPr/>
        </p:nvSpPr>
        <p:spPr>
          <a:xfrm>
            <a:off x="8537575" y="3093720"/>
            <a:ext cx="217170" cy="36195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40"/>
          <p:cNvSpPr/>
          <p:nvPr/>
        </p:nvSpPr>
        <p:spPr>
          <a:xfrm>
            <a:off x="7918450" y="3786505"/>
            <a:ext cx="781685" cy="535940"/>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40"/>
          <p:cNvSpPr/>
          <p:nvPr/>
        </p:nvSpPr>
        <p:spPr>
          <a:xfrm>
            <a:off x="7977505" y="3179445"/>
            <a:ext cx="667385" cy="584200"/>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2" name="Google Shape;512;p40"/>
          <p:cNvSpPr/>
          <p:nvPr/>
        </p:nvSpPr>
        <p:spPr>
          <a:xfrm>
            <a:off x="7933690" y="3434080"/>
            <a:ext cx="604520" cy="386080"/>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40"/>
          <p:cNvSpPr/>
          <p:nvPr/>
        </p:nvSpPr>
        <p:spPr>
          <a:xfrm>
            <a:off x="8084185" y="3763010"/>
            <a:ext cx="656590" cy="39878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4" name="Google Shape;514;p40"/>
          <p:cNvSpPr/>
          <p:nvPr/>
        </p:nvSpPr>
        <p:spPr>
          <a:xfrm>
            <a:off x="8379460" y="3234055"/>
            <a:ext cx="215900" cy="57531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5" name="Google Shape;515;p40"/>
          <p:cNvSpPr/>
          <p:nvPr/>
        </p:nvSpPr>
        <p:spPr>
          <a:xfrm>
            <a:off x="8345805" y="3267075"/>
            <a:ext cx="250825" cy="56959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6" name="Google Shape;516;p40"/>
          <p:cNvSpPr/>
          <p:nvPr/>
        </p:nvSpPr>
        <p:spPr>
          <a:xfrm>
            <a:off x="7794625" y="2970530"/>
            <a:ext cx="147955" cy="9779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40"/>
          <p:cNvSpPr/>
          <p:nvPr/>
        </p:nvSpPr>
        <p:spPr>
          <a:xfrm>
            <a:off x="7787005" y="2918460"/>
            <a:ext cx="146050" cy="93345"/>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40"/>
          <p:cNvSpPr/>
          <p:nvPr/>
        </p:nvSpPr>
        <p:spPr>
          <a:xfrm>
            <a:off x="7833360" y="2974975"/>
            <a:ext cx="97790" cy="7239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40"/>
          <p:cNvSpPr/>
          <p:nvPr/>
        </p:nvSpPr>
        <p:spPr>
          <a:xfrm>
            <a:off x="7874635" y="2995295"/>
            <a:ext cx="53975" cy="2730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40"/>
          <p:cNvSpPr/>
          <p:nvPr/>
        </p:nvSpPr>
        <p:spPr>
          <a:xfrm>
            <a:off x="8564880" y="2836545"/>
            <a:ext cx="141605" cy="100330"/>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40"/>
          <p:cNvSpPr/>
          <p:nvPr/>
        </p:nvSpPr>
        <p:spPr>
          <a:xfrm>
            <a:off x="8557895" y="2794635"/>
            <a:ext cx="147320" cy="7239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2" name="Google Shape;522;p40"/>
          <p:cNvSpPr/>
          <p:nvPr/>
        </p:nvSpPr>
        <p:spPr>
          <a:xfrm>
            <a:off x="8578850" y="2840990"/>
            <a:ext cx="83820" cy="8953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3" name="Google Shape;523;p40"/>
          <p:cNvSpPr/>
          <p:nvPr/>
        </p:nvSpPr>
        <p:spPr>
          <a:xfrm>
            <a:off x="8582025" y="2868295"/>
            <a:ext cx="46990" cy="3746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40"/>
          <p:cNvSpPr/>
          <p:nvPr/>
        </p:nvSpPr>
        <p:spPr>
          <a:xfrm>
            <a:off x="8199755" y="3239770"/>
            <a:ext cx="165100" cy="9080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40"/>
          <p:cNvSpPr/>
          <p:nvPr/>
        </p:nvSpPr>
        <p:spPr>
          <a:xfrm>
            <a:off x="8199755" y="3172460"/>
            <a:ext cx="177165" cy="9906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40"/>
          <p:cNvSpPr/>
          <p:nvPr/>
        </p:nvSpPr>
        <p:spPr>
          <a:xfrm>
            <a:off x="7856220" y="2515235"/>
            <a:ext cx="731520" cy="687070"/>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7" name="Google Shape;527;p40"/>
          <p:cNvSpPr/>
          <p:nvPr/>
        </p:nvSpPr>
        <p:spPr>
          <a:xfrm>
            <a:off x="8067675" y="2903220"/>
            <a:ext cx="41275" cy="4953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8" name="Google Shape;528;p40"/>
          <p:cNvSpPr/>
          <p:nvPr/>
        </p:nvSpPr>
        <p:spPr>
          <a:xfrm>
            <a:off x="8378190" y="2847975"/>
            <a:ext cx="41275" cy="4953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40"/>
          <p:cNvSpPr/>
          <p:nvPr/>
        </p:nvSpPr>
        <p:spPr>
          <a:xfrm>
            <a:off x="8223250" y="2854960"/>
            <a:ext cx="52070" cy="84455"/>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40"/>
          <p:cNvSpPr/>
          <p:nvPr/>
        </p:nvSpPr>
        <p:spPr>
          <a:xfrm>
            <a:off x="8234045" y="2985770"/>
            <a:ext cx="68580" cy="4191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40"/>
          <p:cNvSpPr/>
          <p:nvPr/>
        </p:nvSpPr>
        <p:spPr>
          <a:xfrm>
            <a:off x="7996555" y="2790190"/>
            <a:ext cx="56515" cy="5842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2" name="Google Shape;532;p40"/>
          <p:cNvSpPr/>
          <p:nvPr/>
        </p:nvSpPr>
        <p:spPr>
          <a:xfrm>
            <a:off x="8364855" y="2722880"/>
            <a:ext cx="73025" cy="24765"/>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3" name="Google Shape;533;p40"/>
          <p:cNvSpPr/>
          <p:nvPr/>
        </p:nvSpPr>
        <p:spPr>
          <a:xfrm>
            <a:off x="8025765" y="2990850"/>
            <a:ext cx="136525" cy="128905"/>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4" name="Google Shape;534;p40"/>
          <p:cNvSpPr/>
          <p:nvPr/>
        </p:nvSpPr>
        <p:spPr>
          <a:xfrm>
            <a:off x="8369300" y="2929255"/>
            <a:ext cx="135890" cy="12954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40"/>
          <p:cNvSpPr/>
          <p:nvPr/>
        </p:nvSpPr>
        <p:spPr>
          <a:xfrm>
            <a:off x="8061960" y="3030220"/>
            <a:ext cx="13335" cy="1460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40"/>
          <p:cNvSpPr/>
          <p:nvPr/>
        </p:nvSpPr>
        <p:spPr>
          <a:xfrm>
            <a:off x="8108315" y="3064510"/>
            <a:ext cx="13335" cy="1460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40"/>
          <p:cNvSpPr/>
          <p:nvPr/>
        </p:nvSpPr>
        <p:spPr>
          <a:xfrm>
            <a:off x="8063865" y="3100705"/>
            <a:ext cx="13335" cy="1460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40"/>
          <p:cNvSpPr/>
          <p:nvPr/>
        </p:nvSpPr>
        <p:spPr>
          <a:xfrm>
            <a:off x="8129270" y="3007995"/>
            <a:ext cx="13335" cy="1460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40"/>
          <p:cNvSpPr/>
          <p:nvPr/>
        </p:nvSpPr>
        <p:spPr>
          <a:xfrm>
            <a:off x="8173720" y="3067685"/>
            <a:ext cx="13335" cy="13970"/>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0" name="Google Shape;540;p40"/>
          <p:cNvSpPr/>
          <p:nvPr/>
        </p:nvSpPr>
        <p:spPr>
          <a:xfrm>
            <a:off x="8361045" y="2977515"/>
            <a:ext cx="13335" cy="1460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1" name="Google Shape;541;p40"/>
          <p:cNvSpPr/>
          <p:nvPr/>
        </p:nvSpPr>
        <p:spPr>
          <a:xfrm>
            <a:off x="8395970" y="3041650"/>
            <a:ext cx="12700" cy="14605"/>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2" name="Google Shape;542;p40"/>
          <p:cNvSpPr/>
          <p:nvPr/>
        </p:nvSpPr>
        <p:spPr>
          <a:xfrm>
            <a:off x="8434705" y="2968625"/>
            <a:ext cx="13335" cy="1460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40"/>
          <p:cNvSpPr/>
          <p:nvPr/>
        </p:nvSpPr>
        <p:spPr>
          <a:xfrm>
            <a:off x="8477885" y="3013710"/>
            <a:ext cx="13335" cy="1460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40"/>
          <p:cNvSpPr/>
          <p:nvPr/>
        </p:nvSpPr>
        <p:spPr>
          <a:xfrm>
            <a:off x="8428990" y="3014980"/>
            <a:ext cx="12700" cy="1460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40"/>
          <p:cNvSpPr/>
          <p:nvPr/>
        </p:nvSpPr>
        <p:spPr>
          <a:xfrm>
            <a:off x="7965440" y="2736850"/>
            <a:ext cx="567055" cy="30734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40"/>
          <p:cNvSpPr/>
          <p:nvPr/>
        </p:nvSpPr>
        <p:spPr>
          <a:xfrm>
            <a:off x="7760335" y="2630805"/>
            <a:ext cx="236855" cy="212090"/>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40"/>
          <p:cNvSpPr/>
          <p:nvPr/>
        </p:nvSpPr>
        <p:spPr>
          <a:xfrm>
            <a:off x="7802245" y="2395855"/>
            <a:ext cx="574675" cy="39624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40"/>
          <p:cNvSpPr/>
          <p:nvPr/>
        </p:nvSpPr>
        <p:spPr>
          <a:xfrm>
            <a:off x="8153400" y="2395220"/>
            <a:ext cx="272415" cy="38417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40"/>
          <p:cNvSpPr/>
          <p:nvPr/>
        </p:nvSpPr>
        <p:spPr>
          <a:xfrm>
            <a:off x="8326755" y="2402205"/>
            <a:ext cx="329565" cy="405130"/>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40"/>
          <p:cNvSpPr/>
          <p:nvPr/>
        </p:nvSpPr>
        <p:spPr>
          <a:xfrm>
            <a:off x="7767320" y="2782570"/>
            <a:ext cx="204470" cy="17145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40"/>
          <p:cNvSpPr/>
          <p:nvPr/>
        </p:nvSpPr>
        <p:spPr>
          <a:xfrm>
            <a:off x="8303260" y="2670175"/>
            <a:ext cx="1905" cy="444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2" name="Google Shape;552;p40"/>
          <p:cNvSpPr/>
          <p:nvPr/>
        </p:nvSpPr>
        <p:spPr>
          <a:xfrm>
            <a:off x="8022590" y="3284855"/>
            <a:ext cx="147955" cy="57658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3" name="Google Shape;553;p40"/>
          <p:cNvSpPr/>
          <p:nvPr/>
        </p:nvSpPr>
        <p:spPr>
          <a:xfrm>
            <a:off x="8026400" y="3284855"/>
            <a:ext cx="179705" cy="60261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4" name="Google Shape;554;p40"/>
          <p:cNvSpPr/>
          <p:nvPr/>
        </p:nvSpPr>
        <p:spPr>
          <a:xfrm>
            <a:off x="7901940" y="3580130"/>
            <a:ext cx="147320" cy="169545"/>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5" name="Google Shape;555;p40"/>
          <p:cNvSpPr/>
          <p:nvPr/>
        </p:nvSpPr>
        <p:spPr>
          <a:xfrm>
            <a:off x="7873365" y="3500755"/>
            <a:ext cx="380365" cy="423545"/>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56" name="Google Shape;556;p40"/>
          <p:cNvGrpSpPr/>
          <p:nvPr/>
        </p:nvGrpSpPr>
        <p:grpSpPr>
          <a:xfrm>
            <a:off x="567055" y="2395220"/>
            <a:ext cx="1304290" cy="2497455"/>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0" y="-120015"/>
            <a:ext cx="6594475" cy="1396365"/>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2531745" y="-124460"/>
            <a:ext cx="6612890" cy="1396365"/>
          </a:xfrm>
          <a:prstGeom prst="rect">
            <a:avLst/>
          </a:prstGeom>
          <a:noFill/>
          <a:ln w="9525">
            <a:noFill/>
          </a:ln>
        </p:spPr>
      </p:pic>
      <p:pic>
        <p:nvPicPr>
          <p:cNvPr id="142" name="Picture 141"/>
          <p:cNvPicPr/>
          <p:nvPr/>
        </p:nvPicPr>
        <p:blipFill>
          <a:blip r:embed="rId4"/>
          <a:stretch>
            <a:fillRect/>
          </a:stretch>
        </p:blipFill>
        <p:spPr>
          <a:xfrm>
            <a:off x="2229572" y="1309123"/>
            <a:ext cx="4999355" cy="2371090"/>
          </a:xfrm>
          <a:prstGeom prst="rect">
            <a:avLst/>
          </a:prstGeom>
          <a:noFill/>
          <a:ln w="9525">
            <a:noFill/>
          </a:ln>
        </p:spPr>
      </p:pic>
      <p:pic>
        <p:nvPicPr>
          <p:cNvPr id="5" name="Picture 4">
            <a:extLst>
              <a:ext uri="{FF2B5EF4-FFF2-40B4-BE49-F238E27FC236}">
                <a16:creationId xmlns:a16="http://schemas.microsoft.com/office/drawing/2014/main" id="{C6050EF9-CE06-4643-E8F8-393C68B0D40C}"/>
              </a:ext>
            </a:extLst>
          </p:cNvPr>
          <p:cNvPicPr>
            <a:picLocks noChangeAspect="1"/>
          </p:cNvPicPr>
          <p:nvPr/>
        </p:nvPicPr>
        <p:blipFill>
          <a:blip r:embed="rId5"/>
          <a:stretch>
            <a:fillRect/>
          </a:stretch>
        </p:blipFill>
        <p:spPr>
          <a:xfrm>
            <a:off x="3337560" y="1307276"/>
            <a:ext cx="2758808" cy="2327463"/>
          </a:xfrm>
          <a:prstGeom prst="rect">
            <a:avLst/>
          </a:prstGeom>
        </p:spPr>
      </p:pic>
    </p:spTree>
    <p:extLst>
      <p:ext uri="{BB962C8B-B14F-4D97-AF65-F5344CB8AC3E}">
        <p14:creationId xmlns:p14="http://schemas.microsoft.com/office/powerpoint/2010/main" val="67307087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Nhóm 25">
            <a:extLst>
              <a:ext uri="{FF2B5EF4-FFF2-40B4-BE49-F238E27FC236}">
                <a16:creationId xmlns:a16="http://schemas.microsoft.com/office/drawing/2014/main" id="{C505CAAB-550E-5405-CFDC-EF7CFC5BECAE}"/>
              </a:ext>
            </a:extLst>
          </p:cNvPr>
          <p:cNvGrpSpPr/>
          <p:nvPr/>
        </p:nvGrpSpPr>
        <p:grpSpPr>
          <a:xfrm>
            <a:off x="0" y="0"/>
            <a:ext cx="9144000" cy="5143500"/>
            <a:chOff x="0" y="0"/>
            <a:chExt cx="12192000" cy="6858000"/>
          </a:xfrm>
        </p:grpSpPr>
        <p:pic>
          <p:nvPicPr>
            <p:cNvPr id="7" name="Hình ảnh 6" descr="Ảnh có chứa văn bản&#10;&#10;Mô tả được tạo tự động">
              <a:extLst>
                <a:ext uri="{FF2B5EF4-FFF2-40B4-BE49-F238E27FC236}">
                  <a16:creationId xmlns:a16="http://schemas.microsoft.com/office/drawing/2014/main" id="{42402FD0-2AB2-8A17-E585-983785D37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Nhóm 19">
              <a:extLst>
                <a:ext uri="{FF2B5EF4-FFF2-40B4-BE49-F238E27FC236}">
                  <a16:creationId xmlns:a16="http://schemas.microsoft.com/office/drawing/2014/main" id="{8766B089-AF08-8920-18BC-74D1C7E73D0F}"/>
                </a:ext>
              </a:extLst>
            </p:cNvPr>
            <p:cNvGrpSpPr/>
            <p:nvPr/>
          </p:nvGrpSpPr>
          <p:grpSpPr>
            <a:xfrm>
              <a:off x="4587614" y="2702257"/>
              <a:ext cx="3233842" cy="3085662"/>
              <a:chOff x="4587614" y="2702257"/>
              <a:chExt cx="3233842" cy="3085662"/>
            </a:xfrm>
          </p:grpSpPr>
          <p:pic>
            <p:nvPicPr>
              <p:cNvPr id="9" name="Hình ảnh 8" descr="Ảnh có chứa mũi tên&#10;&#10;Mô tả được tạo tự động">
                <a:extLst>
                  <a:ext uri="{FF2B5EF4-FFF2-40B4-BE49-F238E27FC236}">
                    <a16:creationId xmlns:a16="http://schemas.microsoft.com/office/drawing/2014/main" id="{7A579317-0A51-C930-B7DF-E95832CEDE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115" r="37813">
                            <a14:foregroundMark x1="37813" y1="46759" x2="37396" y2="46389"/>
                          </a14:backgroundRemoval>
                        </a14:imgEffect>
                      </a14:imgLayer>
                    </a14:imgProps>
                  </a:ext>
                  <a:ext uri="{28A0092B-C50C-407E-A947-70E740481C1C}">
                    <a14:useLocalDpi xmlns:a14="http://schemas.microsoft.com/office/drawing/2010/main" val="0"/>
                  </a:ext>
                </a:extLst>
              </a:blip>
              <a:srcRect t="18905" r="58470" b="10647"/>
              <a:stretch/>
            </p:blipFill>
            <p:spPr>
              <a:xfrm>
                <a:off x="4587614" y="2702257"/>
                <a:ext cx="3233842" cy="3085662"/>
              </a:xfrm>
              <a:prstGeom prst="rect">
                <a:avLst/>
              </a:prstGeom>
            </p:spPr>
          </p:pic>
          <p:pic>
            <p:nvPicPr>
              <p:cNvPr id="13" name="Hình ảnh 12" descr="Ảnh có chứa mũi tên&#10;&#10;Mô tả được tạo tự động">
                <a:extLst>
                  <a:ext uri="{FF2B5EF4-FFF2-40B4-BE49-F238E27FC236}">
                    <a16:creationId xmlns:a16="http://schemas.microsoft.com/office/drawing/2014/main" id="{E868ABE7-9E7C-0A15-CF17-5A47DBE8B071}"/>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8241" b="52778" l="41979" r="61667">
                            <a14:foregroundMark x1="54635" y1="52778" x2="53073" y2="51574"/>
                          </a14:backgroundRemoval>
                        </a14:imgEffect>
                      </a14:imgLayer>
                    </a14:imgProps>
                  </a:ext>
                  <a:ext uri="{28A0092B-C50C-407E-A947-70E740481C1C}">
                    <a14:useLocalDpi xmlns:a14="http://schemas.microsoft.com/office/drawing/2010/main" val="0"/>
                  </a:ext>
                </a:extLst>
              </a:blip>
              <a:srcRect l="39572" t="2997" r="35867" b="44469"/>
              <a:stretch/>
            </p:blipFill>
            <p:spPr>
              <a:xfrm>
                <a:off x="5577356" y="3421329"/>
                <a:ext cx="1318229" cy="1586003"/>
              </a:xfrm>
              <a:prstGeom prst="rect">
                <a:avLst/>
              </a:prstGeom>
            </p:spPr>
          </p:pic>
        </p:grpSp>
        <p:grpSp>
          <p:nvGrpSpPr>
            <p:cNvPr id="18" name="Nhóm 17">
              <a:extLst>
                <a:ext uri="{FF2B5EF4-FFF2-40B4-BE49-F238E27FC236}">
                  <a16:creationId xmlns:a16="http://schemas.microsoft.com/office/drawing/2014/main" id="{190B5F49-847A-5A96-C036-44EC75E153AD}"/>
                </a:ext>
              </a:extLst>
            </p:cNvPr>
            <p:cNvGrpSpPr/>
            <p:nvPr/>
          </p:nvGrpSpPr>
          <p:grpSpPr>
            <a:xfrm>
              <a:off x="2675067" y="1826525"/>
              <a:ext cx="2411548" cy="2301047"/>
              <a:chOff x="2675067" y="1826525"/>
              <a:chExt cx="2411548" cy="2301047"/>
            </a:xfrm>
          </p:grpSpPr>
          <p:pic>
            <p:nvPicPr>
              <p:cNvPr id="11" name="Hình ảnh 10" descr="Ảnh có chứa mũi tên&#10;&#10;Mô tả được tạo tự động">
                <a:extLst>
                  <a:ext uri="{FF2B5EF4-FFF2-40B4-BE49-F238E27FC236}">
                    <a16:creationId xmlns:a16="http://schemas.microsoft.com/office/drawing/2014/main" id="{B837AAA6-51C1-C902-5CDB-DDDA5DDD3D3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115" r="37813">
                            <a14:foregroundMark x1="37813" y1="46759" x2="37396" y2="46389"/>
                          </a14:backgroundRemoval>
                        </a14:imgEffect>
                      </a14:imgLayer>
                    </a14:imgProps>
                  </a:ext>
                  <a:ext uri="{28A0092B-C50C-407E-A947-70E740481C1C}">
                    <a14:useLocalDpi xmlns:a14="http://schemas.microsoft.com/office/drawing/2010/main" val="0"/>
                  </a:ext>
                </a:extLst>
              </a:blip>
              <a:srcRect t="18905" r="58470" b="10647"/>
              <a:stretch/>
            </p:blipFill>
            <p:spPr>
              <a:xfrm>
                <a:off x="2675067" y="1826525"/>
                <a:ext cx="2411548" cy="2301047"/>
              </a:xfrm>
              <a:prstGeom prst="rect">
                <a:avLst/>
              </a:prstGeom>
            </p:spPr>
          </p:pic>
          <p:pic>
            <p:nvPicPr>
              <p:cNvPr id="14" name="Hình ảnh 13" descr="Ảnh có chứa mũi tên&#10;&#10;Mô tả được tạo tự động">
                <a:extLst>
                  <a:ext uri="{FF2B5EF4-FFF2-40B4-BE49-F238E27FC236}">
                    <a16:creationId xmlns:a16="http://schemas.microsoft.com/office/drawing/2014/main" id="{BC7A0761-BFC0-3E99-FF7D-291CE237FCEA}"/>
                  </a:ext>
                </a:extLst>
              </p:cNvPr>
              <p:cNvPicPr>
                <a:picLocks noChangeAspect="1"/>
              </p:cNvPicPr>
              <p:nvPr/>
            </p:nvPicPr>
            <p:blipFill rotWithShape="1">
              <a:blip r:embed="rId6" cstate="hqprint">
                <a:extLst>
                  <a:ext uri="{BEBA8EAE-BF5A-486C-A8C5-ECC9F3942E4B}">
                    <a14:imgProps xmlns:a14="http://schemas.microsoft.com/office/drawing/2010/main">
                      <a14:imgLayer r:embed="rId4">
                        <a14:imgEffect>
                          <a14:backgroundRemoval t="8637" b="50665" l="63932" r="83581"/>
                        </a14:imgEffect>
                      </a14:imgLayer>
                    </a14:imgProps>
                  </a:ext>
                  <a:ext uri="{28A0092B-C50C-407E-A947-70E740481C1C}">
                    <a14:useLocalDpi xmlns:a14="http://schemas.microsoft.com/office/drawing/2010/main" val="0"/>
                  </a:ext>
                </a:extLst>
              </a:blip>
              <a:srcRect l="61476" t="3384" r="13963" b="44082"/>
              <a:stretch/>
            </p:blipFill>
            <p:spPr>
              <a:xfrm>
                <a:off x="3405658" y="2350411"/>
                <a:ext cx="1057663" cy="1272508"/>
              </a:xfrm>
              <a:prstGeom prst="rect">
                <a:avLst/>
              </a:prstGeom>
            </p:spPr>
          </p:pic>
        </p:grpSp>
        <p:grpSp>
          <p:nvGrpSpPr>
            <p:cNvPr id="19" name="Nhóm 18">
              <a:extLst>
                <a:ext uri="{FF2B5EF4-FFF2-40B4-BE49-F238E27FC236}">
                  <a16:creationId xmlns:a16="http://schemas.microsoft.com/office/drawing/2014/main" id="{2AACB660-DACC-A642-4626-0D503CAFAB68}"/>
                </a:ext>
              </a:extLst>
            </p:cNvPr>
            <p:cNvGrpSpPr/>
            <p:nvPr/>
          </p:nvGrpSpPr>
          <p:grpSpPr>
            <a:xfrm>
              <a:off x="7184033" y="1826524"/>
              <a:ext cx="2411548" cy="2301047"/>
              <a:chOff x="7184033" y="1826524"/>
              <a:chExt cx="2411548" cy="2301047"/>
            </a:xfrm>
          </p:grpSpPr>
          <p:pic>
            <p:nvPicPr>
              <p:cNvPr id="10" name="Hình ảnh 9" descr="Ảnh có chứa mũi tên&#10;&#10;Mô tả được tạo tự động">
                <a:extLst>
                  <a:ext uri="{FF2B5EF4-FFF2-40B4-BE49-F238E27FC236}">
                    <a16:creationId xmlns:a16="http://schemas.microsoft.com/office/drawing/2014/main" id="{FA27E9E1-A563-75AF-E5C6-9AC9848BADA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115" r="37813">
                            <a14:foregroundMark x1="37813" y1="46759" x2="37396" y2="46389"/>
                          </a14:backgroundRemoval>
                        </a14:imgEffect>
                      </a14:imgLayer>
                    </a14:imgProps>
                  </a:ext>
                  <a:ext uri="{28A0092B-C50C-407E-A947-70E740481C1C}">
                    <a14:useLocalDpi xmlns:a14="http://schemas.microsoft.com/office/drawing/2010/main" val="0"/>
                  </a:ext>
                </a:extLst>
              </a:blip>
              <a:srcRect t="18905" r="58470" b="10647"/>
              <a:stretch/>
            </p:blipFill>
            <p:spPr>
              <a:xfrm>
                <a:off x="7184033" y="1826524"/>
                <a:ext cx="2411548" cy="2301047"/>
              </a:xfrm>
              <a:prstGeom prst="rect">
                <a:avLst/>
              </a:prstGeom>
            </p:spPr>
          </p:pic>
          <p:pic>
            <p:nvPicPr>
              <p:cNvPr id="15" name="Hình ảnh 14" descr="Ảnh có chứa mũi tên&#10;&#10;Mô tả được tạo tự động">
                <a:extLst>
                  <a:ext uri="{FF2B5EF4-FFF2-40B4-BE49-F238E27FC236}">
                    <a16:creationId xmlns:a16="http://schemas.microsoft.com/office/drawing/2014/main" id="{534313BE-3EDC-ECCE-240E-9B16C70848B9}"/>
                  </a:ext>
                </a:extLst>
              </p:cNvPr>
              <p:cNvPicPr>
                <a:picLocks noChangeAspect="1"/>
              </p:cNvPicPr>
              <p:nvPr/>
            </p:nvPicPr>
            <p:blipFill rotWithShape="1">
              <a:blip r:embed="rId7" cstate="hqprint">
                <a:extLst>
                  <a:ext uri="{BEBA8EAE-BF5A-486C-A8C5-ECC9F3942E4B}">
                    <a14:imgProps xmlns:a14="http://schemas.microsoft.com/office/drawing/2010/main">
                      <a14:imgLayer r:embed="rId4">
                        <a14:imgEffect>
                          <a14:backgroundRemoval t="53088" b="94788" l="42041" r="61690"/>
                        </a14:imgEffect>
                      </a14:imgLayer>
                    </a14:imgProps>
                  </a:ext>
                  <a:ext uri="{28A0092B-C50C-407E-A947-70E740481C1C}">
                    <a14:useLocalDpi xmlns:a14="http://schemas.microsoft.com/office/drawing/2010/main" val="0"/>
                  </a:ext>
                </a:extLst>
              </a:blip>
              <a:srcRect l="39585" t="47876" r="35854" b="-410"/>
              <a:stretch/>
            </p:blipFill>
            <p:spPr>
              <a:xfrm>
                <a:off x="7971482" y="2350411"/>
                <a:ext cx="1057663" cy="1272508"/>
              </a:xfrm>
              <a:prstGeom prst="rect">
                <a:avLst/>
              </a:prstGeom>
            </p:spPr>
          </p:pic>
        </p:grpSp>
        <p:grpSp>
          <p:nvGrpSpPr>
            <p:cNvPr id="17" name="Nhóm 16">
              <a:extLst>
                <a:ext uri="{FF2B5EF4-FFF2-40B4-BE49-F238E27FC236}">
                  <a16:creationId xmlns:a16="http://schemas.microsoft.com/office/drawing/2014/main" id="{A0882F32-C8DE-8E82-B428-87CCDBB66065}"/>
                </a:ext>
              </a:extLst>
            </p:cNvPr>
            <p:cNvGrpSpPr/>
            <p:nvPr/>
          </p:nvGrpSpPr>
          <p:grpSpPr>
            <a:xfrm>
              <a:off x="4299166" y="0"/>
              <a:ext cx="3593668" cy="3429000"/>
              <a:chOff x="4299166" y="0"/>
              <a:chExt cx="3593668" cy="3429000"/>
            </a:xfrm>
          </p:grpSpPr>
          <p:pic>
            <p:nvPicPr>
              <p:cNvPr id="12" name="Hình ảnh 11" descr="Ảnh có chứa mũi tên&#10;&#10;Mô tả được tạo tự động">
                <a:extLst>
                  <a:ext uri="{FF2B5EF4-FFF2-40B4-BE49-F238E27FC236}">
                    <a16:creationId xmlns:a16="http://schemas.microsoft.com/office/drawing/2014/main" id="{AAFE5F0A-2F4B-BEE5-BCEC-6CEB82CA52E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115" r="37813">
                            <a14:foregroundMark x1="37813" y1="46759" x2="37396" y2="46389"/>
                          </a14:backgroundRemoval>
                        </a14:imgEffect>
                      </a14:imgLayer>
                    </a14:imgProps>
                  </a:ext>
                  <a:ext uri="{28A0092B-C50C-407E-A947-70E740481C1C}">
                    <a14:useLocalDpi xmlns:a14="http://schemas.microsoft.com/office/drawing/2010/main" val="0"/>
                  </a:ext>
                </a:extLst>
              </a:blip>
              <a:srcRect t="18905" r="58470" b="10647"/>
              <a:stretch/>
            </p:blipFill>
            <p:spPr>
              <a:xfrm>
                <a:off x="4299166" y="0"/>
                <a:ext cx="3593668" cy="3429000"/>
              </a:xfrm>
              <a:prstGeom prst="rect">
                <a:avLst/>
              </a:prstGeom>
            </p:spPr>
          </p:pic>
          <p:pic>
            <p:nvPicPr>
              <p:cNvPr id="16" name="Hình ảnh 15" descr="Ảnh có chứa mũi tên&#10;&#10;Mô tả được tạo tự động">
                <a:extLst>
                  <a:ext uri="{FF2B5EF4-FFF2-40B4-BE49-F238E27FC236}">
                    <a16:creationId xmlns:a16="http://schemas.microsoft.com/office/drawing/2014/main" id="{FA3861D9-96BA-4A44-ACA3-61D62795B4B4}"/>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55270" b="95030" l="70302" r="89951"/>
                        </a14:imgEffect>
                      </a14:imgLayer>
                    </a14:imgProps>
                  </a:ext>
                  <a:ext uri="{28A0092B-C50C-407E-A947-70E740481C1C}">
                    <a14:useLocalDpi xmlns:a14="http://schemas.microsoft.com/office/drawing/2010/main" val="0"/>
                  </a:ext>
                </a:extLst>
              </a:blip>
              <a:srcRect l="67846" t="50300" r="7593" b="-2834"/>
              <a:stretch/>
            </p:blipFill>
            <p:spPr>
              <a:xfrm>
                <a:off x="5419050" y="1033522"/>
                <a:ext cx="1318229" cy="1586003"/>
              </a:xfrm>
              <a:prstGeom prst="rect">
                <a:avLst/>
              </a:prstGeom>
            </p:spPr>
          </p:pic>
        </p:grpSp>
      </p:grpSp>
      <p:pic>
        <p:nvPicPr>
          <p:cNvPr id="3" name="Hình ảnh 2">
            <a:extLst>
              <a:ext uri="{FF2B5EF4-FFF2-40B4-BE49-F238E27FC236}">
                <a16:creationId xmlns:a16="http://schemas.microsoft.com/office/drawing/2014/main" id="{372BF982-9E54-49CD-73A0-F60BC27EFAE8}"/>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167" b="99630" l="4948" r="49792">
                        <a14:foregroundMark x1="24427" y1="10185" x2="26510" y2="9352"/>
                        <a14:foregroundMark x1="22188" y1="11111" x2="17240" y2="14352"/>
                        <a14:foregroundMark x1="8281" y1="32037" x2="6250" y2="41944"/>
                        <a14:foregroundMark x1="18333" y1="67870" x2="28333" y2="87593"/>
                        <a14:foregroundMark x1="35156" y1="69630" x2="24740" y2="67222"/>
                        <a14:foregroundMark x1="11875" y1="72037" x2="20833" y2="77778"/>
                        <a14:foregroundMark x1="44688" y1="70093" x2="34688" y2="81019"/>
                        <a14:foregroundMark x1="7031" y1="48796" x2="11354" y2="70556"/>
                        <a14:foregroundMark x1="11354" y1="70556" x2="13229" y2="75463"/>
                        <a14:foregroundMark x1="8073" y1="69630" x2="6823" y2="69259"/>
                        <a14:foregroundMark x1="28333" y1="82778" x2="27187" y2="99722"/>
                        <a14:foregroundMark x1="23385" y1="83981" x2="23490" y2="97407"/>
                        <a14:foregroundMark x1="23490" y1="97407" x2="24063" y2="97130"/>
                        <a14:foregroundMark x1="11510" y1="77593" x2="15208" y2="79167"/>
                        <a14:foregroundMark x1="10313" y1="78056" x2="32656" y2="76019"/>
                        <a14:foregroundMark x1="32656" y1="76019" x2="40000" y2="78056"/>
                        <a14:foregroundMark x1="40000" y1="78056" x2="43906" y2="77778"/>
                        <a14:foregroundMark x1="45990" y1="77593" x2="39271" y2="78796"/>
                        <a14:foregroundMark x1="8281" y1="73426" x2="10208" y2="77778"/>
                        <a14:foregroundMark x1="45677" y1="67870" x2="23073" y2="71204"/>
                        <a14:foregroundMark x1="11302" y1="67870" x2="19167" y2="69259"/>
                        <a14:foregroundMark x1="45104" y1="70278" x2="48021" y2="64074"/>
                        <a14:foregroundMark x1="6146" y1="42963" x2="6615" y2="47593"/>
                        <a14:foregroundMark x1="15990" y1="15093" x2="13750" y2="19074"/>
                        <a14:foregroundMark x1="12292" y1="20278" x2="10625" y2="25833"/>
                        <a14:foregroundMark x1="9948" y1="24907" x2="8490" y2="31204"/>
                        <a14:foregroundMark x1="26667" y1="9167" x2="29010" y2="9167"/>
                        <a14:foregroundMark x1="33802" y1="10741" x2="37552" y2="12963"/>
                        <a14:foregroundMark x1="37552" y1="12963" x2="37708" y2="13148"/>
                        <a14:foregroundMark x1="43542" y1="21111" x2="44896" y2="24444"/>
                        <a14:foregroundMark x1="30000" y1="9722" x2="31667" y2="10185"/>
                        <a14:foregroundMark x1="37708" y1="13519" x2="40625" y2="16481"/>
                        <a14:foregroundMark x1="45677" y1="24722" x2="47240" y2="30833"/>
                        <a14:foregroundMark x1="48698" y1="37222" x2="49479" y2="43611"/>
                        <a14:foregroundMark x1="49271" y1="49352" x2="48125" y2="55278"/>
                        <a14:foregroundMark x1="49792" y1="69630" x2="49167" y2="69074"/>
                        <a14:foregroundMark x1="5833" y1="70278" x2="4948" y2="70093"/>
                      </a14:backgroundRemoval>
                    </a14:imgEffect>
                  </a14:imgLayer>
                </a14:imgProps>
              </a:ext>
              <a:ext uri="{28A0092B-C50C-407E-A947-70E740481C1C}">
                <a14:useLocalDpi xmlns:a14="http://schemas.microsoft.com/office/drawing/2010/main" val="0"/>
              </a:ext>
            </a:extLst>
          </a:blip>
          <a:srcRect r="45722"/>
          <a:stretch/>
        </p:blipFill>
        <p:spPr>
          <a:xfrm>
            <a:off x="1420762" y="-387558"/>
            <a:ext cx="6275723" cy="6503707"/>
          </a:xfrm>
          <a:prstGeom prst="rect">
            <a:avLst/>
          </a:prstGeom>
        </p:spPr>
      </p:pic>
      <p:grpSp>
        <p:nvGrpSpPr>
          <p:cNvPr id="35" name="Nhóm 34">
            <a:extLst>
              <a:ext uri="{FF2B5EF4-FFF2-40B4-BE49-F238E27FC236}">
                <a16:creationId xmlns:a16="http://schemas.microsoft.com/office/drawing/2014/main" id="{866BF9E5-C006-96F4-AE97-9FA303A960CA}"/>
              </a:ext>
            </a:extLst>
          </p:cNvPr>
          <p:cNvGrpSpPr/>
          <p:nvPr/>
        </p:nvGrpSpPr>
        <p:grpSpPr>
          <a:xfrm>
            <a:off x="2796243" y="26254"/>
            <a:ext cx="3983365" cy="1116040"/>
            <a:chOff x="171445" y="144123"/>
            <a:chExt cx="5311153" cy="1488053"/>
          </a:xfrm>
        </p:grpSpPr>
        <p:sp>
          <p:nvSpPr>
            <p:cNvPr id="33" name="Dải băng: Cong và Hướng Xuống 32">
              <a:extLst>
                <a:ext uri="{FF2B5EF4-FFF2-40B4-BE49-F238E27FC236}">
                  <a16:creationId xmlns:a16="http://schemas.microsoft.com/office/drawing/2014/main" id="{467E36DE-A9F9-5A88-B8F7-EF071374A0A8}"/>
                </a:ext>
              </a:extLst>
            </p:cNvPr>
            <p:cNvSpPr/>
            <p:nvPr/>
          </p:nvSpPr>
          <p:spPr>
            <a:xfrm>
              <a:off x="171445" y="144123"/>
              <a:ext cx="5173809" cy="1488053"/>
            </a:xfrm>
            <a:prstGeom prst="ellipseRibbon2">
              <a:avLst/>
            </a:prstGeom>
            <a:solidFill>
              <a:schemeClr val="accent4">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endParaRPr>
            </a:p>
          </p:txBody>
        </p:sp>
        <p:sp>
          <p:nvSpPr>
            <p:cNvPr id="30" name="TextBox 12">
              <a:extLst>
                <a:ext uri="{FF2B5EF4-FFF2-40B4-BE49-F238E27FC236}">
                  <a16:creationId xmlns:a16="http://schemas.microsoft.com/office/drawing/2014/main" id="{C0377019-F05B-3068-6C82-53416949F55D}"/>
                </a:ext>
              </a:extLst>
            </p:cNvPr>
            <p:cNvSpPr txBox="1"/>
            <p:nvPr/>
          </p:nvSpPr>
          <p:spPr>
            <a:xfrm>
              <a:off x="171445" y="356338"/>
              <a:ext cx="5311153" cy="1081325"/>
            </a:xfrm>
            <a:prstGeom prst="ellipseRibbon2">
              <a:avLst/>
            </a:prstGeom>
            <a:noFill/>
          </p:spPr>
          <p:txBody>
            <a:bodyPr wrap="square" rtlCol="0">
              <a:spAutoFit/>
            </a:bodyPr>
            <a:lstStyle/>
            <a:p>
              <a:pPr algn="ctr" defTabSz="685800">
                <a:buClrTx/>
              </a:pPr>
              <a:r>
                <a:rPr lang="en-US" sz="3200" b="1" kern="1200" dirty="0">
                  <a:ln>
                    <a:solidFill>
                      <a:srgbClr val="FFFF00"/>
                    </a:solidFill>
                  </a:ln>
                  <a:solidFill>
                    <a:srgbClr val="C71A29"/>
                  </a:solidFill>
                  <a:effectLst>
                    <a:glow rad="139700">
                      <a:srgbClr val="70AD47">
                        <a:alpha val="40000"/>
                      </a:srgbClr>
                    </a:glow>
                  </a:effectLst>
                  <a:latin typeface="+mn-lt"/>
                  <a:ea typeface="+mn-ea"/>
                  <a:cs typeface="+mn-cs"/>
                </a:rPr>
                <a:t>KẾT LUẬN</a:t>
              </a:r>
            </a:p>
          </p:txBody>
        </p:sp>
      </p:grpSp>
      <p:sp>
        <p:nvSpPr>
          <p:cNvPr id="2" name="TextBox 12">
            <a:extLst>
              <a:ext uri="{FF2B5EF4-FFF2-40B4-BE49-F238E27FC236}">
                <a16:creationId xmlns:a16="http://schemas.microsoft.com/office/drawing/2014/main" id="{1FCDAEA1-9B18-DD59-7DF3-7C0E68141C34}"/>
              </a:ext>
            </a:extLst>
          </p:cNvPr>
          <p:cNvSpPr txBox="1"/>
          <p:nvPr/>
        </p:nvSpPr>
        <p:spPr>
          <a:xfrm>
            <a:off x="1587031" y="1229928"/>
            <a:ext cx="6275723" cy="2862322"/>
          </a:xfrm>
          <a:custGeom>
            <a:avLst/>
            <a:gdLst>
              <a:gd name="connsiteX0" fmla="*/ 0 w 6275723"/>
              <a:gd name="connsiteY0" fmla="*/ 477063 h 2862322"/>
              <a:gd name="connsiteX1" fmla="*/ 421400 w 6275723"/>
              <a:gd name="connsiteY1" fmla="*/ 0 h 2862322"/>
              <a:gd name="connsiteX2" fmla="*/ 5854322 w 6275723"/>
              <a:gd name="connsiteY2" fmla="*/ 0 h 2862322"/>
              <a:gd name="connsiteX3" fmla="*/ 6275723 w 6275723"/>
              <a:gd name="connsiteY3" fmla="*/ 477063 h 2862322"/>
              <a:gd name="connsiteX4" fmla="*/ 6275723 w 6275723"/>
              <a:gd name="connsiteY4" fmla="*/ 2385258 h 2862322"/>
              <a:gd name="connsiteX5" fmla="*/ 5854322 w 6275723"/>
              <a:gd name="connsiteY5" fmla="*/ 2862322 h 2862322"/>
              <a:gd name="connsiteX6" fmla="*/ 421400 w 6275723"/>
              <a:gd name="connsiteY6" fmla="*/ 2862322 h 2862322"/>
              <a:gd name="connsiteX7" fmla="*/ 0 w 6275723"/>
              <a:gd name="connsiteY7" fmla="*/ 2385258 h 2862322"/>
              <a:gd name="connsiteX8" fmla="*/ 0 w 6275723"/>
              <a:gd name="connsiteY8" fmla="*/ 477063 h 2862322"/>
              <a:gd name="connsiteX0" fmla="*/ 0 w 6275723"/>
              <a:gd name="connsiteY0" fmla="*/ 477063 h 2862322"/>
              <a:gd name="connsiteX1" fmla="*/ 421400 w 6275723"/>
              <a:gd name="connsiteY1" fmla="*/ 0 h 2862322"/>
              <a:gd name="connsiteX2" fmla="*/ 5854322 w 6275723"/>
              <a:gd name="connsiteY2" fmla="*/ 0 h 2862322"/>
              <a:gd name="connsiteX3" fmla="*/ 6275723 w 6275723"/>
              <a:gd name="connsiteY3" fmla="*/ 477063 h 2862322"/>
              <a:gd name="connsiteX4" fmla="*/ 6275723 w 6275723"/>
              <a:gd name="connsiteY4" fmla="*/ 2385258 h 2862322"/>
              <a:gd name="connsiteX5" fmla="*/ 5854322 w 6275723"/>
              <a:gd name="connsiteY5" fmla="*/ 2862322 h 2862322"/>
              <a:gd name="connsiteX6" fmla="*/ 421400 w 6275723"/>
              <a:gd name="connsiteY6" fmla="*/ 2862322 h 2862322"/>
              <a:gd name="connsiteX7" fmla="*/ 0 w 6275723"/>
              <a:gd name="connsiteY7" fmla="*/ 2385258 h 2862322"/>
              <a:gd name="connsiteX8" fmla="*/ 0 w 6275723"/>
              <a:gd name="connsiteY8" fmla="*/ 477063 h 2862322"/>
              <a:gd name="connsiteX0" fmla="*/ 0 w 6275723"/>
              <a:gd name="connsiteY0" fmla="*/ 477063 h 2862322"/>
              <a:gd name="connsiteX1" fmla="*/ 421400 w 6275723"/>
              <a:gd name="connsiteY1" fmla="*/ 0 h 2862322"/>
              <a:gd name="connsiteX2" fmla="*/ 5854322 w 6275723"/>
              <a:gd name="connsiteY2" fmla="*/ 0 h 2862322"/>
              <a:gd name="connsiteX3" fmla="*/ 6275723 w 6275723"/>
              <a:gd name="connsiteY3" fmla="*/ 477063 h 2862322"/>
              <a:gd name="connsiteX4" fmla="*/ 6275723 w 6275723"/>
              <a:gd name="connsiteY4" fmla="*/ 2385258 h 2862322"/>
              <a:gd name="connsiteX5" fmla="*/ 5854322 w 6275723"/>
              <a:gd name="connsiteY5" fmla="*/ 2862322 h 2862322"/>
              <a:gd name="connsiteX6" fmla="*/ 421400 w 6275723"/>
              <a:gd name="connsiteY6" fmla="*/ 2862322 h 2862322"/>
              <a:gd name="connsiteX7" fmla="*/ 0 w 6275723"/>
              <a:gd name="connsiteY7" fmla="*/ 2385258 h 2862322"/>
              <a:gd name="connsiteX8" fmla="*/ 0 w 6275723"/>
              <a:gd name="connsiteY8" fmla="*/ 477063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723" h="2862322" fill="none" extrusionOk="0">
                <a:moveTo>
                  <a:pt x="0" y="477063"/>
                </a:moveTo>
                <a:cubicBezTo>
                  <a:pt x="-85999" y="161320"/>
                  <a:pt x="226082" y="69999"/>
                  <a:pt x="421400" y="0"/>
                </a:cubicBezTo>
                <a:cubicBezTo>
                  <a:pt x="2283036" y="68401"/>
                  <a:pt x="3433447" y="-341788"/>
                  <a:pt x="5854322" y="0"/>
                </a:cubicBezTo>
                <a:cubicBezTo>
                  <a:pt x="6158817" y="85012"/>
                  <a:pt x="6333732" y="157074"/>
                  <a:pt x="6275723" y="477063"/>
                </a:cubicBezTo>
                <a:cubicBezTo>
                  <a:pt x="6321750" y="912447"/>
                  <a:pt x="6349531" y="1653272"/>
                  <a:pt x="6275723" y="2385258"/>
                </a:cubicBezTo>
                <a:cubicBezTo>
                  <a:pt x="6310825" y="2607865"/>
                  <a:pt x="6188910" y="2787420"/>
                  <a:pt x="5854322" y="2862322"/>
                </a:cubicBezTo>
                <a:cubicBezTo>
                  <a:pt x="3726825" y="3113314"/>
                  <a:pt x="1970657" y="2809870"/>
                  <a:pt x="421400" y="2862322"/>
                </a:cubicBezTo>
                <a:cubicBezTo>
                  <a:pt x="162228" y="2942473"/>
                  <a:pt x="-59113" y="2616250"/>
                  <a:pt x="0" y="2385258"/>
                </a:cubicBezTo>
                <a:cubicBezTo>
                  <a:pt x="-164848" y="2005591"/>
                  <a:pt x="-6083" y="1398867"/>
                  <a:pt x="0" y="477063"/>
                </a:cubicBezTo>
                <a:close/>
              </a:path>
              <a:path w="6275723" h="2862322" stroke="0" extrusionOk="0">
                <a:moveTo>
                  <a:pt x="0" y="477063"/>
                </a:moveTo>
                <a:cubicBezTo>
                  <a:pt x="-19203" y="194870"/>
                  <a:pt x="149712" y="-34523"/>
                  <a:pt x="421400" y="0"/>
                </a:cubicBezTo>
                <a:cubicBezTo>
                  <a:pt x="2547867" y="249845"/>
                  <a:pt x="4888003" y="-23390"/>
                  <a:pt x="5854322" y="0"/>
                </a:cubicBezTo>
                <a:cubicBezTo>
                  <a:pt x="6106946" y="17808"/>
                  <a:pt x="6283356" y="261142"/>
                  <a:pt x="6275723" y="477063"/>
                </a:cubicBezTo>
                <a:cubicBezTo>
                  <a:pt x="6312226" y="892382"/>
                  <a:pt x="6385124" y="2229788"/>
                  <a:pt x="6275723" y="2385258"/>
                </a:cubicBezTo>
                <a:cubicBezTo>
                  <a:pt x="6287494" y="2561989"/>
                  <a:pt x="6072175" y="2922750"/>
                  <a:pt x="5854322" y="2862322"/>
                </a:cubicBezTo>
                <a:cubicBezTo>
                  <a:pt x="3483794" y="2510682"/>
                  <a:pt x="2101089" y="2861854"/>
                  <a:pt x="421400" y="2862322"/>
                </a:cubicBezTo>
                <a:cubicBezTo>
                  <a:pt x="226171" y="2773314"/>
                  <a:pt x="-37005" y="2657051"/>
                  <a:pt x="0" y="2385258"/>
                </a:cubicBezTo>
                <a:cubicBezTo>
                  <a:pt x="11801" y="1721954"/>
                  <a:pt x="-106725" y="1318070"/>
                  <a:pt x="0" y="477063"/>
                </a:cubicBezTo>
                <a:close/>
              </a:path>
              <a:path w="6275723" h="2862322" fill="none" stroke="0" extrusionOk="0">
                <a:moveTo>
                  <a:pt x="0" y="477063"/>
                </a:moveTo>
                <a:cubicBezTo>
                  <a:pt x="-75691" y="155518"/>
                  <a:pt x="199362" y="55444"/>
                  <a:pt x="421400" y="0"/>
                </a:cubicBezTo>
                <a:cubicBezTo>
                  <a:pt x="1842595" y="-282573"/>
                  <a:pt x="3331216" y="-381891"/>
                  <a:pt x="5854322" y="0"/>
                </a:cubicBezTo>
                <a:cubicBezTo>
                  <a:pt x="6084144" y="61171"/>
                  <a:pt x="6308848" y="171724"/>
                  <a:pt x="6275723" y="477063"/>
                </a:cubicBezTo>
                <a:cubicBezTo>
                  <a:pt x="6157545" y="992278"/>
                  <a:pt x="6227721" y="1722788"/>
                  <a:pt x="6275723" y="2385258"/>
                </a:cubicBezTo>
                <a:cubicBezTo>
                  <a:pt x="6293196" y="2591084"/>
                  <a:pt x="6137613" y="2806455"/>
                  <a:pt x="5854322" y="2862322"/>
                </a:cubicBezTo>
                <a:cubicBezTo>
                  <a:pt x="3606748" y="2893016"/>
                  <a:pt x="1554523" y="2859123"/>
                  <a:pt x="421400" y="2862322"/>
                </a:cubicBezTo>
                <a:cubicBezTo>
                  <a:pt x="243083" y="2889692"/>
                  <a:pt x="-43452" y="2633758"/>
                  <a:pt x="0" y="2385258"/>
                </a:cubicBezTo>
                <a:cubicBezTo>
                  <a:pt x="-146317" y="2150641"/>
                  <a:pt x="-149079" y="1230462"/>
                  <a:pt x="0" y="477063"/>
                </a:cubicBezTo>
                <a:close/>
              </a:path>
              <a:path w="6275723" h="2862322" fill="none" stroke="0" extrusionOk="0">
                <a:moveTo>
                  <a:pt x="0" y="477063"/>
                </a:moveTo>
                <a:cubicBezTo>
                  <a:pt x="-55189" y="176002"/>
                  <a:pt x="195235" y="67198"/>
                  <a:pt x="421400" y="0"/>
                </a:cubicBezTo>
                <a:cubicBezTo>
                  <a:pt x="2051545" y="214372"/>
                  <a:pt x="3356330" y="-266108"/>
                  <a:pt x="5854322" y="0"/>
                </a:cubicBezTo>
                <a:cubicBezTo>
                  <a:pt x="6135584" y="80473"/>
                  <a:pt x="6312048" y="172896"/>
                  <a:pt x="6275723" y="477063"/>
                </a:cubicBezTo>
                <a:cubicBezTo>
                  <a:pt x="6311147" y="952737"/>
                  <a:pt x="6324899" y="1660549"/>
                  <a:pt x="6275723" y="2385258"/>
                </a:cubicBezTo>
                <a:cubicBezTo>
                  <a:pt x="6309394" y="2608771"/>
                  <a:pt x="6174570" y="2808948"/>
                  <a:pt x="5854322" y="2862322"/>
                </a:cubicBezTo>
                <a:cubicBezTo>
                  <a:pt x="3703413" y="2982062"/>
                  <a:pt x="1678848" y="2861452"/>
                  <a:pt x="421400" y="2862322"/>
                </a:cubicBezTo>
                <a:cubicBezTo>
                  <a:pt x="198837" y="2886929"/>
                  <a:pt x="-64982" y="2616628"/>
                  <a:pt x="0" y="2385258"/>
                </a:cubicBezTo>
                <a:cubicBezTo>
                  <a:pt x="-140069" y="2037690"/>
                  <a:pt x="-69637" y="1352348"/>
                  <a:pt x="0" y="477063"/>
                </a:cubicBezTo>
                <a:close/>
              </a:path>
            </a:pathLst>
          </a:custGeom>
          <a:solidFill>
            <a:schemeClr val="accent4">
              <a:lumMod val="20000"/>
              <a:lumOff val="80000"/>
            </a:schemeClr>
          </a:solidFill>
          <a:ln w="57150">
            <a:solidFill>
              <a:srgbClr val="C71A29"/>
            </a:solidFill>
            <a:extLst>
              <a:ext uri="{C807C97D-BFC1-408E-A445-0C87EB9F89A2}">
                <ask:lineSketchStyleProps xmlns:ask="http://schemas.microsoft.com/office/drawing/2018/sketchyshapes" sd="1400397753">
                  <a:custGeom>
                    <a:avLst/>
                    <a:gdLst>
                      <a:gd name="connsiteX0" fmla="*/ 0 w 6275723"/>
                      <a:gd name="connsiteY0" fmla="*/ 477063 h 2862322"/>
                      <a:gd name="connsiteX1" fmla="*/ 421400 w 6275723"/>
                      <a:gd name="connsiteY1" fmla="*/ 0 h 2862322"/>
                      <a:gd name="connsiteX2" fmla="*/ 5854322 w 6275723"/>
                      <a:gd name="connsiteY2" fmla="*/ 0 h 2862322"/>
                      <a:gd name="connsiteX3" fmla="*/ 6275723 w 6275723"/>
                      <a:gd name="connsiteY3" fmla="*/ 477063 h 2862322"/>
                      <a:gd name="connsiteX4" fmla="*/ 6275723 w 6275723"/>
                      <a:gd name="connsiteY4" fmla="*/ 2385258 h 2862322"/>
                      <a:gd name="connsiteX5" fmla="*/ 5854322 w 6275723"/>
                      <a:gd name="connsiteY5" fmla="*/ 2862322 h 2862322"/>
                      <a:gd name="connsiteX6" fmla="*/ 421400 w 6275723"/>
                      <a:gd name="connsiteY6" fmla="*/ 2862322 h 2862322"/>
                      <a:gd name="connsiteX7" fmla="*/ 0 w 6275723"/>
                      <a:gd name="connsiteY7" fmla="*/ 2385258 h 2862322"/>
                      <a:gd name="connsiteX8" fmla="*/ 0 w 6275723"/>
                      <a:gd name="connsiteY8" fmla="*/ 477063 h 2862322"/>
                      <a:gd name="connsiteX0" fmla="*/ 0 w 6275723"/>
                      <a:gd name="connsiteY0" fmla="*/ 477063 h 2862322"/>
                      <a:gd name="connsiteX1" fmla="*/ 421400 w 6275723"/>
                      <a:gd name="connsiteY1" fmla="*/ 0 h 2862322"/>
                      <a:gd name="connsiteX2" fmla="*/ 5854322 w 6275723"/>
                      <a:gd name="connsiteY2" fmla="*/ 0 h 2862322"/>
                      <a:gd name="connsiteX3" fmla="*/ 6275723 w 6275723"/>
                      <a:gd name="connsiteY3" fmla="*/ 477063 h 2862322"/>
                      <a:gd name="connsiteX4" fmla="*/ 6275723 w 6275723"/>
                      <a:gd name="connsiteY4" fmla="*/ 2385258 h 2862322"/>
                      <a:gd name="connsiteX5" fmla="*/ 5854322 w 6275723"/>
                      <a:gd name="connsiteY5" fmla="*/ 2862322 h 2862322"/>
                      <a:gd name="connsiteX6" fmla="*/ 421400 w 6275723"/>
                      <a:gd name="connsiteY6" fmla="*/ 2862322 h 2862322"/>
                      <a:gd name="connsiteX7" fmla="*/ 0 w 6275723"/>
                      <a:gd name="connsiteY7" fmla="*/ 2385258 h 2862322"/>
                      <a:gd name="connsiteX8" fmla="*/ 0 w 6275723"/>
                      <a:gd name="connsiteY8" fmla="*/ 477063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723" h="2862322" fill="none" extrusionOk="0">
                        <a:moveTo>
                          <a:pt x="0" y="477063"/>
                        </a:moveTo>
                        <a:cubicBezTo>
                          <a:pt x="-50276" y="182008"/>
                          <a:pt x="211158" y="42669"/>
                          <a:pt x="421400" y="0"/>
                        </a:cubicBezTo>
                        <a:cubicBezTo>
                          <a:pt x="2146157" y="9258"/>
                          <a:pt x="3417265" y="-173268"/>
                          <a:pt x="5854322" y="0"/>
                        </a:cubicBezTo>
                        <a:cubicBezTo>
                          <a:pt x="6145462" y="69929"/>
                          <a:pt x="6314288" y="175017"/>
                          <a:pt x="6275723" y="477063"/>
                        </a:cubicBezTo>
                        <a:cubicBezTo>
                          <a:pt x="6325136" y="952913"/>
                          <a:pt x="6264269" y="1735337"/>
                          <a:pt x="6275723" y="2385258"/>
                        </a:cubicBezTo>
                        <a:cubicBezTo>
                          <a:pt x="6301604" y="2617952"/>
                          <a:pt x="6167022" y="2802776"/>
                          <a:pt x="5854322" y="2862322"/>
                        </a:cubicBezTo>
                        <a:cubicBezTo>
                          <a:pt x="3598206" y="2988635"/>
                          <a:pt x="1723340" y="2885054"/>
                          <a:pt x="421400" y="2862322"/>
                        </a:cubicBezTo>
                        <a:cubicBezTo>
                          <a:pt x="171744" y="2915539"/>
                          <a:pt x="-53883" y="2618998"/>
                          <a:pt x="0" y="2385258"/>
                        </a:cubicBezTo>
                        <a:cubicBezTo>
                          <a:pt x="-130117" y="2024963"/>
                          <a:pt x="-9868" y="1349945"/>
                          <a:pt x="0" y="477063"/>
                        </a:cubicBezTo>
                        <a:close/>
                      </a:path>
                      <a:path w="6275723" h="2862322" stroke="0" extrusionOk="0">
                        <a:moveTo>
                          <a:pt x="0" y="477063"/>
                        </a:moveTo>
                        <a:cubicBezTo>
                          <a:pt x="-21163" y="190441"/>
                          <a:pt x="169437" y="-11141"/>
                          <a:pt x="421400" y="0"/>
                        </a:cubicBezTo>
                        <a:cubicBezTo>
                          <a:pt x="2514547" y="222080"/>
                          <a:pt x="4773359" y="27255"/>
                          <a:pt x="5854322" y="0"/>
                        </a:cubicBezTo>
                        <a:cubicBezTo>
                          <a:pt x="6085569" y="18386"/>
                          <a:pt x="6266232" y="218351"/>
                          <a:pt x="6275723" y="477063"/>
                        </a:cubicBezTo>
                        <a:cubicBezTo>
                          <a:pt x="6288527" y="908513"/>
                          <a:pt x="6376798" y="2199671"/>
                          <a:pt x="6275723" y="2385258"/>
                        </a:cubicBezTo>
                        <a:cubicBezTo>
                          <a:pt x="6296336" y="2589117"/>
                          <a:pt x="6086865" y="2896658"/>
                          <a:pt x="5854322" y="2862322"/>
                        </a:cubicBezTo>
                        <a:cubicBezTo>
                          <a:pt x="3348842" y="2699834"/>
                          <a:pt x="2192396" y="2934550"/>
                          <a:pt x="421400" y="2862322"/>
                        </a:cubicBezTo>
                        <a:cubicBezTo>
                          <a:pt x="221917" y="2806087"/>
                          <a:pt x="-29694" y="2654070"/>
                          <a:pt x="0" y="2385258"/>
                        </a:cubicBezTo>
                        <a:cubicBezTo>
                          <a:pt x="26266" y="1734115"/>
                          <a:pt x="-83045" y="1334399"/>
                          <a:pt x="0" y="477063"/>
                        </a:cubicBezTo>
                        <a:close/>
                      </a:path>
                      <a:path w="6275723" h="2862322" fill="none" stroke="0" extrusionOk="0">
                        <a:moveTo>
                          <a:pt x="0" y="477063"/>
                        </a:moveTo>
                        <a:cubicBezTo>
                          <a:pt x="-56132" y="163222"/>
                          <a:pt x="182219" y="32063"/>
                          <a:pt x="421400" y="0"/>
                        </a:cubicBezTo>
                        <a:cubicBezTo>
                          <a:pt x="1902504" y="-36573"/>
                          <a:pt x="3285740" y="-277402"/>
                          <a:pt x="5854322" y="0"/>
                        </a:cubicBezTo>
                        <a:cubicBezTo>
                          <a:pt x="6091440" y="57684"/>
                          <a:pt x="6284834" y="173472"/>
                          <a:pt x="6275723" y="477063"/>
                        </a:cubicBezTo>
                        <a:cubicBezTo>
                          <a:pt x="6249959" y="1047559"/>
                          <a:pt x="6218301" y="1770122"/>
                          <a:pt x="6275723" y="2385258"/>
                        </a:cubicBezTo>
                        <a:cubicBezTo>
                          <a:pt x="6301794" y="2616984"/>
                          <a:pt x="6150721" y="2854508"/>
                          <a:pt x="5854322" y="2862322"/>
                        </a:cubicBezTo>
                        <a:cubicBezTo>
                          <a:pt x="3708298" y="2946732"/>
                          <a:pt x="1434753" y="2833170"/>
                          <a:pt x="421400" y="2862322"/>
                        </a:cubicBezTo>
                        <a:cubicBezTo>
                          <a:pt x="207207" y="2873310"/>
                          <a:pt x="-49872" y="2630247"/>
                          <a:pt x="0" y="2385258"/>
                        </a:cubicBezTo>
                        <a:cubicBezTo>
                          <a:pt x="-162649" y="2173298"/>
                          <a:pt x="-123428" y="1233863"/>
                          <a:pt x="0" y="477063"/>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85800">
              <a:buClrTx/>
            </a:pPr>
            <a:r>
              <a:rPr lang="vi-VN" sz="3600" b="1" kern="1200" dirty="0">
                <a:ln w="0">
                  <a:solidFill>
                    <a:srgbClr val="FFC000"/>
                  </a:solidFill>
                </a:ln>
                <a:solidFill>
                  <a:srgbClr val="002060"/>
                </a:solidFill>
                <a:effectLst>
                  <a:glow rad="228600">
                    <a:srgbClr val="FFC000">
                      <a:satMod val="175000"/>
                      <a:alpha val="40000"/>
                    </a:srgbClr>
                  </a:glow>
                  <a:outerShdw blurRad="38100" dist="25400" dir="5400000" algn="ctr" rotWithShape="0">
                    <a:srgbClr val="6E747A">
                      <a:alpha val="43000"/>
                    </a:srgbClr>
                  </a:outerShdw>
                </a:effectLst>
                <a:ea typeface="LNTH-LuoLuoNotangYuanTi 1" pitchFamily="2" charset="-128"/>
                <a:cs typeface="LNTH-LuoLuoNotangYuanTi 1" pitchFamily="2" charset="-128"/>
              </a:rPr>
              <a:t>Mỗi khi chúng ta biết cách thể hiện sự thân thiện thì sẽ tạo ra một không gian ấm áp khiến ai cũng cảm thấy tươi vui, hạnh phúc.</a:t>
            </a:r>
            <a:endParaRPr lang="en-US" sz="3600" b="1" kern="1200" dirty="0">
              <a:ln w="0">
                <a:solidFill>
                  <a:srgbClr val="FFC000"/>
                </a:solidFill>
              </a:ln>
              <a:solidFill>
                <a:srgbClr val="002060"/>
              </a:solidFill>
              <a:effectLst>
                <a:glow rad="228600">
                  <a:srgbClr val="FFC000">
                    <a:satMod val="175000"/>
                    <a:alpha val="40000"/>
                  </a:srgbClr>
                </a:glow>
                <a:outerShdw blurRad="38100" dist="25400" dir="5400000" algn="ctr" rotWithShape="0">
                  <a:srgbClr val="6E747A">
                    <a:alpha val="43000"/>
                  </a:srgbClr>
                </a:outerShdw>
              </a:effectLst>
              <a:ea typeface="LNTH-LuoLuoNotangYuanTi 1" pitchFamily="2" charset="-128"/>
              <a:cs typeface="LNTH-LuoLuoNotangYuanTi 1" pitchFamily="2" charset="-128"/>
            </a:endParaRPr>
          </a:p>
        </p:txBody>
      </p:sp>
      <p:pic>
        <p:nvPicPr>
          <p:cNvPr id="34" name="Hình ảnh 33">
            <a:extLst>
              <a:ext uri="{FF2B5EF4-FFF2-40B4-BE49-F238E27FC236}">
                <a16:creationId xmlns:a16="http://schemas.microsoft.com/office/drawing/2014/main" id="{C4DFEE36-E4F1-84FF-98B1-D5A0D3A6F2A5}"/>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7315" b="54074" l="53646" r="73021">
                        <a14:foregroundMark x1="64427" y1="54074" x2="62552" y2="53519"/>
                        <a14:foregroundMark x1="66719" y1="8889" x2="66719" y2="8889"/>
                        <a14:foregroundMark x1="71094" y1="30463" x2="71094" y2="30463"/>
                        <a14:foregroundMark x1="56563" y1="29167" x2="56563" y2="29167"/>
                      </a14:backgroundRemoval>
                    </a14:imgEffect>
                  </a14:imgLayer>
                </a14:imgProps>
              </a:ext>
              <a:ext uri="{28A0092B-C50C-407E-A947-70E740481C1C}">
                <a14:useLocalDpi xmlns:a14="http://schemas.microsoft.com/office/drawing/2010/main" val="0"/>
              </a:ext>
            </a:extLst>
          </a:blip>
          <a:srcRect l="51257" t="1561" r="24539" b="40355"/>
          <a:stretch/>
        </p:blipFill>
        <p:spPr>
          <a:xfrm rot="647035" flipH="1">
            <a:off x="7436069" y="2575292"/>
            <a:ext cx="2038137" cy="2751182"/>
          </a:xfrm>
          <a:prstGeom prst="rect">
            <a:avLst/>
          </a:prstGeom>
        </p:spPr>
      </p:pic>
      <p:pic>
        <p:nvPicPr>
          <p:cNvPr id="28" name="Hình ảnh 27">
            <a:extLst>
              <a:ext uri="{FF2B5EF4-FFF2-40B4-BE49-F238E27FC236}">
                <a16:creationId xmlns:a16="http://schemas.microsoft.com/office/drawing/2014/main" id="{7A4E0B81-5790-8090-A267-32F0F23A816E}"/>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7315" b="54074" l="53646" r="73021">
                        <a14:foregroundMark x1="64427" y1="54074" x2="62552" y2="53519"/>
                        <a14:foregroundMark x1="66719" y1="8889" x2="66719" y2="8889"/>
                        <a14:foregroundMark x1="71094" y1="30463" x2="71094" y2="30463"/>
                        <a14:foregroundMark x1="56563" y1="29167" x2="56563" y2="29167"/>
                      </a14:backgroundRemoval>
                    </a14:imgEffect>
                  </a14:imgLayer>
                </a14:imgProps>
              </a:ext>
              <a:ext uri="{28A0092B-C50C-407E-A947-70E740481C1C}">
                <a14:useLocalDpi xmlns:a14="http://schemas.microsoft.com/office/drawing/2010/main" val="0"/>
              </a:ext>
            </a:extLst>
          </a:blip>
          <a:srcRect l="51257" t="1561" r="24539" b="40355"/>
          <a:stretch/>
        </p:blipFill>
        <p:spPr>
          <a:xfrm rot="20952965">
            <a:off x="-164109" y="2268438"/>
            <a:ext cx="2163143" cy="2919921"/>
          </a:xfrm>
          <a:prstGeom prst="rect">
            <a:avLst/>
          </a:prstGeom>
        </p:spPr>
      </p:pic>
    </p:spTree>
    <p:extLst>
      <p:ext uri="{BB962C8B-B14F-4D97-AF65-F5344CB8AC3E}">
        <p14:creationId xmlns:p14="http://schemas.microsoft.com/office/powerpoint/2010/main" val="3014518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5"/>
                                        </p:tgtEl>
                                        <p:attrNameLst>
                                          <p:attrName>r</p:attrName>
                                        </p:attrNameLst>
                                      </p:cBhvr>
                                    </p:animRot>
                                    <p:animRot by="-240000">
                                      <p:cBhvr>
                                        <p:cTn id="19" dur="200" fill="hold">
                                          <p:stCondLst>
                                            <p:cond delay="200"/>
                                          </p:stCondLst>
                                        </p:cTn>
                                        <p:tgtEl>
                                          <p:spTgt spid="35"/>
                                        </p:tgtEl>
                                        <p:attrNameLst>
                                          <p:attrName>r</p:attrName>
                                        </p:attrNameLst>
                                      </p:cBhvr>
                                    </p:animRot>
                                    <p:animRot by="240000">
                                      <p:cBhvr>
                                        <p:cTn id="20" dur="200" fill="hold">
                                          <p:stCondLst>
                                            <p:cond delay="400"/>
                                          </p:stCondLst>
                                        </p:cTn>
                                        <p:tgtEl>
                                          <p:spTgt spid="35"/>
                                        </p:tgtEl>
                                        <p:attrNameLst>
                                          <p:attrName>r</p:attrName>
                                        </p:attrNameLst>
                                      </p:cBhvr>
                                    </p:animRot>
                                    <p:animRot by="-240000">
                                      <p:cBhvr>
                                        <p:cTn id="21" dur="200" fill="hold">
                                          <p:stCondLst>
                                            <p:cond delay="600"/>
                                          </p:stCondLst>
                                        </p:cTn>
                                        <p:tgtEl>
                                          <p:spTgt spid="35"/>
                                        </p:tgtEl>
                                        <p:attrNameLst>
                                          <p:attrName>r</p:attrName>
                                        </p:attrNameLst>
                                      </p:cBhvr>
                                    </p:animRot>
                                    <p:animRot by="120000">
                                      <p:cBhvr>
                                        <p:cTn id="22" dur="200" fill="hold">
                                          <p:stCondLst>
                                            <p:cond delay="800"/>
                                          </p:stCondLst>
                                        </p:cTn>
                                        <p:tgtEl>
                                          <p:spTgt spid="35"/>
                                        </p:tgtEl>
                                        <p:attrNameLst>
                                          <p:attrName>r</p:attrName>
                                        </p:attrNameLst>
                                      </p:cBhvr>
                                    </p:animRot>
                                  </p:childTnLst>
                                </p:cTn>
                              </p:par>
                              <p:par>
                                <p:cTn id="23" presetID="42"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0" y="561975"/>
            <a:ext cx="914463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grpSp>
        <p:nvGrpSpPr>
          <p:cNvPr id="12" name="Google Shape;3141;p76"/>
          <p:cNvGrpSpPr/>
          <p:nvPr/>
        </p:nvGrpSpPr>
        <p:grpSpPr>
          <a:xfrm>
            <a:off x="43309" y="1498234"/>
            <a:ext cx="863258" cy="726826"/>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65911" y="3514359"/>
            <a:ext cx="863258" cy="726826"/>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93" name="Google Shape;493;p40"/>
          <p:cNvSpPr/>
          <p:nvPr/>
        </p:nvSpPr>
        <p:spPr>
          <a:xfrm>
            <a:off x="7724140" y="2681605"/>
            <a:ext cx="1203325" cy="1176020"/>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40"/>
          <p:cNvSpPr/>
          <p:nvPr/>
        </p:nvSpPr>
        <p:spPr>
          <a:xfrm>
            <a:off x="7985125" y="3213100"/>
            <a:ext cx="601345" cy="70866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5" name="Google Shape;495;p40"/>
          <p:cNvSpPr/>
          <p:nvPr/>
        </p:nvSpPr>
        <p:spPr>
          <a:xfrm>
            <a:off x="8006715" y="3211195"/>
            <a:ext cx="601345" cy="7080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6" name="Google Shape;496;p40"/>
          <p:cNvSpPr/>
          <p:nvPr/>
        </p:nvSpPr>
        <p:spPr>
          <a:xfrm>
            <a:off x="8073390" y="4218305"/>
            <a:ext cx="226695" cy="261620"/>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40"/>
          <p:cNvSpPr/>
          <p:nvPr/>
        </p:nvSpPr>
        <p:spPr>
          <a:xfrm>
            <a:off x="8087995" y="4339590"/>
            <a:ext cx="211455" cy="385445"/>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8" name="Google Shape;498;p40"/>
          <p:cNvSpPr/>
          <p:nvPr/>
        </p:nvSpPr>
        <p:spPr>
          <a:xfrm>
            <a:off x="8020050" y="4770755"/>
            <a:ext cx="281305" cy="5334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9" name="Google Shape;499;p40"/>
          <p:cNvSpPr/>
          <p:nvPr/>
        </p:nvSpPr>
        <p:spPr>
          <a:xfrm>
            <a:off x="8018780" y="4730750"/>
            <a:ext cx="105410" cy="79375"/>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0" name="Google Shape;500;p40"/>
          <p:cNvSpPr/>
          <p:nvPr/>
        </p:nvSpPr>
        <p:spPr>
          <a:xfrm>
            <a:off x="8085455" y="4705985"/>
            <a:ext cx="222250" cy="10541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1" name="Google Shape;501;p40"/>
          <p:cNvSpPr/>
          <p:nvPr/>
        </p:nvSpPr>
        <p:spPr>
          <a:xfrm>
            <a:off x="8076565" y="4664710"/>
            <a:ext cx="56515" cy="66675"/>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40"/>
          <p:cNvSpPr/>
          <p:nvPr/>
        </p:nvSpPr>
        <p:spPr>
          <a:xfrm>
            <a:off x="8394700" y="4083685"/>
            <a:ext cx="343535" cy="330200"/>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40"/>
          <p:cNvSpPr/>
          <p:nvPr/>
        </p:nvSpPr>
        <p:spPr>
          <a:xfrm>
            <a:off x="8475345" y="4396740"/>
            <a:ext cx="332105" cy="222250"/>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40"/>
          <p:cNvSpPr/>
          <p:nvPr/>
        </p:nvSpPr>
        <p:spPr>
          <a:xfrm>
            <a:off x="8597900" y="4588510"/>
            <a:ext cx="252730" cy="16002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40"/>
          <p:cNvSpPr/>
          <p:nvPr/>
        </p:nvSpPr>
        <p:spPr>
          <a:xfrm>
            <a:off x="8592820" y="4660265"/>
            <a:ext cx="108585" cy="81280"/>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40"/>
          <p:cNvSpPr/>
          <p:nvPr/>
        </p:nvSpPr>
        <p:spPr>
          <a:xfrm>
            <a:off x="8631555" y="4527550"/>
            <a:ext cx="215265" cy="182245"/>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40"/>
          <p:cNvSpPr/>
          <p:nvPr/>
        </p:nvSpPr>
        <p:spPr>
          <a:xfrm>
            <a:off x="8613775" y="4585970"/>
            <a:ext cx="55880" cy="5905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40"/>
          <p:cNvSpPr/>
          <p:nvPr/>
        </p:nvSpPr>
        <p:spPr>
          <a:xfrm>
            <a:off x="8595360" y="2681605"/>
            <a:ext cx="224155" cy="44386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40"/>
          <p:cNvSpPr/>
          <p:nvPr/>
        </p:nvSpPr>
        <p:spPr>
          <a:xfrm>
            <a:off x="8537575" y="3093720"/>
            <a:ext cx="217170" cy="36195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40"/>
          <p:cNvSpPr/>
          <p:nvPr/>
        </p:nvSpPr>
        <p:spPr>
          <a:xfrm>
            <a:off x="7918450" y="3786505"/>
            <a:ext cx="781685" cy="535940"/>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40"/>
          <p:cNvSpPr/>
          <p:nvPr/>
        </p:nvSpPr>
        <p:spPr>
          <a:xfrm>
            <a:off x="7977505" y="3179445"/>
            <a:ext cx="667385" cy="584200"/>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2" name="Google Shape;512;p40"/>
          <p:cNvSpPr/>
          <p:nvPr/>
        </p:nvSpPr>
        <p:spPr>
          <a:xfrm>
            <a:off x="7933690" y="3434080"/>
            <a:ext cx="604520" cy="386080"/>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40"/>
          <p:cNvSpPr/>
          <p:nvPr/>
        </p:nvSpPr>
        <p:spPr>
          <a:xfrm>
            <a:off x="8084185" y="3763010"/>
            <a:ext cx="656590" cy="39878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4" name="Google Shape;514;p40"/>
          <p:cNvSpPr/>
          <p:nvPr/>
        </p:nvSpPr>
        <p:spPr>
          <a:xfrm>
            <a:off x="8379460" y="3234055"/>
            <a:ext cx="215900" cy="57531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5" name="Google Shape;515;p40"/>
          <p:cNvSpPr/>
          <p:nvPr/>
        </p:nvSpPr>
        <p:spPr>
          <a:xfrm>
            <a:off x="8345805" y="3267075"/>
            <a:ext cx="250825" cy="56959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6" name="Google Shape;516;p40"/>
          <p:cNvSpPr/>
          <p:nvPr/>
        </p:nvSpPr>
        <p:spPr>
          <a:xfrm>
            <a:off x="7794625" y="2970530"/>
            <a:ext cx="147955" cy="9779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40"/>
          <p:cNvSpPr/>
          <p:nvPr/>
        </p:nvSpPr>
        <p:spPr>
          <a:xfrm>
            <a:off x="7787005" y="2918460"/>
            <a:ext cx="146050" cy="93345"/>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40"/>
          <p:cNvSpPr/>
          <p:nvPr/>
        </p:nvSpPr>
        <p:spPr>
          <a:xfrm>
            <a:off x="7833360" y="2974975"/>
            <a:ext cx="97790" cy="7239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40"/>
          <p:cNvSpPr/>
          <p:nvPr/>
        </p:nvSpPr>
        <p:spPr>
          <a:xfrm>
            <a:off x="7874635" y="2995295"/>
            <a:ext cx="53975" cy="2730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40"/>
          <p:cNvSpPr/>
          <p:nvPr/>
        </p:nvSpPr>
        <p:spPr>
          <a:xfrm>
            <a:off x="8564880" y="2836545"/>
            <a:ext cx="141605" cy="100330"/>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40"/>
          <p:cNvSpPr/>
          <p:nvPr/>
        </p:nvSpPr>
        <p:spPr>
          <a:xfrm>
            <a:off x="8557895" y="2794635"/>
            <a:ext cx="147320" cy="7239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2" name="Google Shape;522;p40"/>
          <p:cNvSpPr/>
          <p:nvPr/>
        </p:nvSpPr>
        <p:spPr>
          <a:xfrm>
            <a:off x="8578850" y="2840990"/>
            <a:ext cx="83820" cy="8953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3" name="Google Shape;523;p40"/>
          <p:cNvSpPr/>
          <p:nvPr/>
        </p:nvSpPr>
        <p:spPr>
          <a:xfrm>
            <a:off x="8582025" y="2868295"/>
            <a:ext cx="46990" cy="3746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40"/>
          <p:cNvSpPr/>
          <p:nvPr/>
        </p:nvSpPr>
        <p:spPr>
          <a:xfrm>
            <a:off x="8199755" y="3239770"/>
            <a:ext cx="165100" cy="9080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40"/>
          <p:cNvSpPr/>
          <p:nvPr/>
        </p:nvSpPr>
        <p:spPr>
          <a:xfrm>
            <a:off x="8199755" y="3172460"/>
            <a:ext cx="177165" cy="9906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40"/>
          <p:cNvSpPr/>
          <p:nvPr/>
        </p:nvSpPr>
        <p:spPr>
          <a:xfrm>
            <a:off x="7856220" y="2515235"/>
            <a:ext cx="731520" cy="687070"/>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7" name="Google Shape;527;p40"/>
          <p:cNvSpPr/>
          <p:nvPr/>
        </p:nvSpPr>
        <p:spPr>
          <a:xfrm>
            <a:off x="8067675" y="2903220"/>
            <a:ext cx="41275" cy="4953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8" name="Google Shape;528;p40"/>
          <p:cNvSpPr/>
          <p:nvPr/>
        </p:nvSpPr>
        <p:spPr>
          <a:xfrm>
            <a:off x="8378190" y="2847975"/>
            <a:ext cx="41275" cy="4953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40"/>
          <p:cNvSpPr/>
          <p:nvPr/>
        </p:nvSpPr>
        <p:spPr>
          <a:xfrm>
            <a:off x="8223250" y="2854960"/>
            <a:ext cx="52070" cy="84455"/>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40"/>
          <p:cNvSpPr/>
          <p:nvPr/>
        </p:nvSpPr>
        <p:spPr>
          <a:xfrm>
            <a:off x="8234045" y="2985770"/>
            <a:ext cx="68580" cy="4191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40"/>
          <p:cNvSpPr/>
          <p:nvPr/>
        </p:nvSpPr>
        <p:spPr>
          <a:xfrm>
            <a:off x="7996555" y="2790190"/>
            <a:ext cx="56515" cy="5842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2" name="Google Shape;532;p40"/>
          <p:cNvSpPr/>
          <p:nvPr/>
        </p:nvSpPr>
        <p:spPr>
          <a:xfrm>
            <a:off x="8364855" y="2722880"/>
            <a:ext cx="73025" cy="24765"/>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3" name="Google Shape;533;p40"/>
          <p:cNvSpPr/>
          <p:nvPr/>
        </p:nvSpPr>
        <p:spPr>
          <a:xfrm>
            <a:off x="8025765" y="2990850"/>
            <a:ext cx="136525" cy="128905"/>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4" name="Google Shape;534;p40"/>
          <p:cNvSpPr/>
          <p:nvPr/>
        </p:nvSpPr>
        <p:spPr>
          <a:xfrm>
            <a:off x="8369300" y="2929255"/>
            <a:ext cx="135890" cy="12954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40"/>
          <p:cNvSpPr/>
          <p:nvPr/>
        </p:nvSpPr>
        <p:spPr>
          <a:xfrm>
            <a:off x="8061960" y="3030220"/>
            <a:ext cx="13335" cy="1460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40"/>
          <p:cNvSpPr/>
          <p:nvPr/>
        </p:nvSpPr>
        <p:spPr>
          <a:xfrm>
            <a:off x="8108315" y="3064510"/>
            <a:ext cx="13335" cy="1460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40"/>
          <p:cNvSpPr/>
          <p:nvPr/>
        </p:nvSpPr>
        <p:spPr>
          <a:xfrm>
            <a:off x="8063865" y="3100705"/>
            <a:ext cx="13335" cy="1460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40"/>
          <p:cNvSpPr/>
          <p:nvPr/>
        </p:nvSpPr>
        <p:spPr>
          <a:xfrm>
            <a:off x="8129270" y="3007995"/>
            <a:ext cx="13335" cy="1460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40"/>
          <p:cNvSpPr/>
          <p:nvPr/>
        </p:nvSpPr>
        <p:spPr>
          <a:xfrm>
            <a:off x="8173720" y="3067685"/>
            <a:ext cx="13335" cy="13970"/>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0" name="Google Shape;540;p40"/>
          <p:cNvSpPr/>
          <p:nvPr/>
        </p:nvSpPr>
        <p:spPr>
          <a:xfrm>
            <a:off x="8361045" y="2977515"/>
            <a:ext cx="13335" cy="1460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1" name="Google Shape;541;p40"/>
          <p:cNvSpPr/>
          <p:nvPr/>
        </p:nvSpPr>
        <p:spPr>
          <a:xfrm>
            <a:off x="8395970" y="3041650"/>
            <a:ext cx="12700" cy="14605"/>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2" name="Google Shape;542;p40"/>
          <p:cNvSpPr/>
          <p:nvPr/>
        </p:nvSpPr>
        <p:spPr>
          <a:xfrm>
            <a:off x="8434705" y="2968625"/>
            <a:ext cx="13335" cy="1460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40"/>
          <p:cNvSpPr/>
          <p:nvPr/>
        </p:nvSpPr>
        <p:spPr>
          <a:xfrm>
            <a:off x="8477885" y="3013710"/>
            <a:ext cx="13335" cy="1460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40"/>
          <p:cNvSpPr/>
          <p:nvPr/>
        </p:nvSpPr>
        <p:spPr>
          <a:xfrm>
            <a:off x="8428990" y="3014980"/>
            <a:ext cx="12700" cy="1460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40"/>
          <p:cNvSpPr/>
          <p:nvPr/>
        </p:nvSpPr>
        <p:spPr>
          <a:xfrm>
            <a:off x="7965440" y="2736850"/>
            <a:ext cx="567055" cy="30734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40"/>
          <p:cNvSpPr/>
          <p:nvPr/>
        </p:nvSpPr>
        <p:spPr>
          <a:xfrm>
            <a:off x="7760335" y="2630805"/>
            <a:ext cx="236855" cy="212090"/>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40"/>
          <p:cNvSpPr/>
          <p:nvPr/>
        </p:nvSpPr>
        <p:spPr>
          <a:xfrm>
            <a:off x="7802245" y="2395855"/>
            <a:ext cx="574675" cy="39624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40"/>
          <p:cNvSpPr/>
          <p:nvPr/>
        </p:nvSpPr>
        <p:spPr>
          <a:xfrm>
            <a:off x="8153400" y="2395220"/>
            <a:ext cx="272415" cy="38417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40"/>
          <p:cNvSpPr/>
          <p:nvPr/>
        </p:nvSpPr>
        <p:spPr>
          <a:xfrm>
            <a:off x="8326755" y="2402205"/>
            <a:ext cx="329565" cy="405130"/>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40"/>
          <p:cNvSpPr/>
          <p:nvPr/>
        </p:nvSpPr>
        <p:spPr>
          <a:xfrm>
            <a:off x="7767320" y="2782570"/>
            <a:ext cx="204470" cy="17145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40"/>
          <p:cNvSpPr/>
          <p:nvPr/>
        </p:nvSpPr>
        <p:spPr>
          <a:xfrm>
            <a:off x="8303260" y="2670175"/>
            <a:ext cx="1905" cy="444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2" name="Google Shape;552;p40"/>
          <p:cNvSpPr/>
          <p:nvPr/>
        </p:nvSpPr>
        <p:spPr>
          <a:xfrm>
            <a:off x="8022590" y="3284855"/>
            <a:ext cx="147955" cy="57658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3" name="Google Shape;553;p40"/>
          <p:cNvSpPr/>
          <p:nvPr/>
        </p:nvSpPr>
        <p:spPr>
          <a:xfrm>
            <a:off x="8026400" y="3284855"/>
            <a:ext cx="179705" cy="60261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4" name="Google Shape;554;p40"/>
          <p:cNvSpPr/>
          <p:nvPr/>
        </p:nvSpPr>
        <p:spPr>
          <a:xfrm>
            <a:off x="7901940" y="3580130"/>
            <a:ext cx="147320" cy="169545"/>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5" name="Google Shape;555;p40"/>
          <p:cNvSpPr/>
          <p:nvPr/>
        </p:nvSpPr>
        <p:spPr>
          <a:xfrm>
            <a:off x="7873365" y="3500755"/>
            <a:ext cx="380365" cy="423545"/>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56" name="Google Shape;556;p40"/>
          <p:cNvGrpSpPr/>
          <p:nvPr/>
        </p:nvGrpSpPr>
        <p:grpSpPr>
          <a:xfrm>
            <a:off x="567055" y="2395220"/>
            <a:ext cx="1304290" cy="2497455"/>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0" y="-120015"/>
            <a:ext cx="6594475" cy="1396365"/>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2531745" y="-124460"/>
            <a:ext cx="6612890" cy="1396365"/>
          </a:xfrm>
          <a:prstGeom prst="rect">
            <a:avLst/>
          </a:prstGeom>
          <a:noFill/>
          <a:ln w="9525">
            <a:noFill/>
          </a:ln>
        </p:spPr>
      </p:pic>
      <p:pic>
        <p:nvPicPr>
          <p:cNvPr id="142" name="Picture 141"/>
          <p:cNvPicPr/>
          <p:nvPr/>
        </p:nvPicPr>
        <p:blipFill>
          <a:blip r:embed="rId4"/>
          <a:stretch>
            <a:fillRect/>
          </a:stretch>
        </p:blipFill>
        <p:spPr>
          <a:xfrm>
            <a:off x="2229572" y="1309123"/>
            <a:ext cx="4999355" cy="2371090"/>
          </a:xfrm>
          <a:prstGeom prst="rect">
            <a:avLst/>
          </a:prstGeom>
          <a:noFill/>
          <a:ln w="9525">
            <a:noFill/>
          </a:ln>
        </p:spPr>
      </p:pic>
      <p:pic>
        <p:nvPicPr>
          <p:cNvPr id="6" name="Picture 5" descr="A close up of a black background&#10;&#10;Description automatically generated">
            <a:extLst>
              <a:ext uri="{FF2B5EF4-FFF2-40B4-BE49-F238E27FC236}">
                <a16:creationId xmlns:a16="http://schemas.microsoft.com/office/drawing/2014/main" id="{BD49E238-333B-28D4-9980-9DD289DB7E76}"/>
              </a:ext>
            </a:extLst>
          </p:cNvPr>
          <p:cNvPicPr>
            <a:picLocks noChangeAspect="1"/>
          </p:cNvPicPr>
          <p:nvPr/>
        </p:nvPicPr>
        <p:blipFill>
          <a:blip r:embed="rId5"/>
          <a:stretch>
            <a:fillRect/>
          </a:stretch>
        </p:blipFill>
        <p:spPr>
          <a:xfrm>
            <a:off x="0" y="1526178"/>
            <a:ext cx="9144000" cy="2205444"/>
          </a:xfrm>
          <a:prstGeom prst="rect">
            <a:avLst/>
          </a:prstGeom>
        </p:spPr>
      </p:pic>
    </p:spTree>
    <p:extLst>
      <p:ext uri="{BB962C8B-B14F-4D97-AF65-F5344CB8AC3E}">
        <p14:creationId xmlns:p14="http://schemas.microsoft.com/office/powerpoint/2010/main" val="39617128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136398" y="171450"/>
            <a:ext cx="8871204" cy="4639818"/>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panose="020B0604020202020204"/>
              <a:buNone/>
              <a:tabLst/>
              <a:defRPr/>
            </a:pPr>
            <a:endParaRPr kumimoji="0" lang="vi-VN" sz="9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a:endParaRPr>
          </a:p>
        </p:txBody>
      </p:sp>
      <p:sp>
        <p:nvSpPr>
          <p:cNvPr id="10" name="Rectangle: Top Corners Rounded 9">
            <a:extLst>
              <a:ext uri="{FF2B5EF4-FFF2-40B4-BE49-F238E27FC236}">
                <a16:creationId xmlns:a16="http://schemas.microsoft.com/office/drawing/2014/main" id="{9753FABA-8AD6-9DD2-B7DA-990A184BDDAB}"/>
              </a:ext>
            </a:extLst>
          </p:cNvPr>
          <p:cNvSpPr/>
          <p:nvPr/>
        </p:nvSpPr>
        <p:spPr>
          <a:xfrm>
            <a:off x="963385" y="726622"/>
            <a:ext cx="6585908" cy="1208314"/>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defTabSz="457200">
              <a:buClrTx/>
            </a:pP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K</a:t>
            </a:r>
            <a:r>
              <a:rPr lang="vi-VN"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ể cho nhau nghe một kỉ niệm về cách ứng xử tốt đẹp của em đối với những người xung quanh:</a:t>
            </a:r>
            <a:endPar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6896100" y="2867896"/>
            <a:ext cx="1985757" cy="2277026"/>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3"/>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a:buNone/>
              <a:tabLst/>
              <a:defRPr/>
            </a:pPr>
            <a:endParaRPr kumimoji="0" lang="vi-VN"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sp>
        <p:nvSpPr>
          <p:cNvPr id="4" name="TextBox 3">
            <a:extLst>
              <a:ext uri="{FF2B5EF4-FFF2-40B4-BE49-F238E27FC236}">
                <a16:creationId xmlns:a16="http://schemas.microsoft.com/office/drawing/2014/main" id="{DDAF2159-BEF6-1B9F-EB0F-29E0AD470998}"/>
              </a:ext>
            </a:extLst>
          </p:cNvPr>
          <p:cNvSpPr txBox="1"/>
          <p:nvPr/>
        </p:nvSpPr>
        <p:spPr>
          <a:xfrm>
            <a:off x="824593" y="2481943"/>
            <a:ext cx="5951765" cy="1200329"/>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 Đó là hoạt động gì? Em giúp đỡ ai? Vì sao em cảm thấy ấn tượng với hoạt động đó?</a:t>
            </a:r>
          </a:p>
          <a:p>
            <a:pPr algn="just"/>
            <a:r>
              <a:rPr lang="vi-VN" sz="2400" dirty="0">
                <a:latin typeface="Cambria" panose="02040503050406030204" pitchFamily="18" charset="0"/>
                <a:ea typeface="Cambria" panose="02040503050406030204" pitchFamily="18" charset="0"/>
              </a:rPr>
              <a:t>+ Nêu cảm xúc của em sau khi làm việc đó?</a:t>
            </a:r>
          </a:p>
        </p:txBody>
      </p:sp>
    </p:spTree>
    <p:extLst>
      <p:ext uri="{BB962C8B-B14F-4D97-AF65-F5344CB8AC3E}">
        <p14:creationId xmlns:p14="http://schemas.microsoft.com/office/powerpoint/2010/main" val="693644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8031560" y="1005250"/>
            <a:ext cx="1031008" cy="822965"/>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40"/>
          <p:cNvGrpSpPr/>
          <p:nvPr/>
        </p:nvGrpSpPr>
        <p:grpSpPr>
          <a:xfrm>
            <a:off x="101230" y="1402886"/>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7012098" y="1209071"/>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97795" y="485998"/>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32505" y="3208655"/>
            <a:ext cx="1999615" cy="1100455"/>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40"/>
          <p:cNvGrpSpPr/>
          <p:nvPr/>
        </p:nvGrpSpPr>
        <p:grpSpPr>
          <a:xfrm>
            <a:off x="7724248" y="2758285"/>
            <a:ext cx="1104150" cy="206535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40"/>
          <p:cNvGrpSpPr/>
          <p:nvPr/>
        </p:nvGrpSpPr>
        <p:grpSpPr>
          <a:xfrm>
            <a:off x="567353" y="2666913"/>
            <a:ext cx="1114025" cy="2225925"/>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48775" y="4488180"/>
            <a:ext cx="506095" cy="506095"/>
          </a:xfrm>
          <a:prstGeom prst="rect">
            <a:avLst/>
          </a:prstGeom>
        </p:spPr>
      </p:pic>
      <p:pic>
        <p:nvPicPr>
          <p:cNvPr id="2" name="Picture 1">
            <a:extLst>
              <a:ext uri="{FF2B5EF4-FFF2-40B4-BE49-F238E27FC236}">
                <a16:creationId xmlns:a16="http://schemas.microsoft.com/office/drawing/2014/main" id="{72CB737D-7328-2C99-CB65-7A8E861A7063}"/>
              </a:ext>
            </a:extLst>
          </p:cNvPr>
          <p:cNvPicPr>
            <a:picLocks noChangeAspect="1"/>
          </p:cNvPicPr>
          <p:nvPr/>
        </p:nvPicPr>
        <p:blipFill>
          <a:blip r:embed="rId6"/>
          <a:stretch>
            <a:fillRect/>
          </a:stretch>
        </p:blipFill>
        <p:spPr>
          <a:xfrm>
            <a:off x="2503209" y="1404946"/>
            <a:ext cx="4121253" cy="17131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11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3" name="Rectangles 12"/>
          <p:cNvSpPr/>
          <p:nvPr/>
        </p:nvSpPr>
        <p:spPr>
          <a:xfrm>
            <a:off x="0" y="262890"/>
            <a:ext cx="9144000" cy="167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0" name="Google Shape;1710;p59"/>
          <p:cNvGrpSpPr/>
          <p:nvPr/>
        </p:nvGrpSpPr>
        <p:grpSpPr>
          <a:xfrm>
            <a:off x="167630" y="3984838"/>
            <a:ext cx="627275" cy="954325"/>
            <a:chOff x="1307650" y="2650450"/>
            <a:chExt cx="627275" cy="954325"/>
          </a:xfrm>
        </p:grpSpPr>
        <p:sp>
          <p:nvSpPr>
            <p:cNvPr id="1711" name="Google Shape;1711;p59"/>
            <p:cNvSpPr/>
            <p:nvPr/>
          </p:nvSpPr>
          <p:spPr>
            <a:xfrm>
              <a:off x="1431225" y="2650450"/>
              <a:ext cx="503700" cy="50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9"/>
            <p:cNvSpPr/>
            <p:nvPr/>
          </p:nvSpPr>
          <p:spPr>
            <a:xfrm>
              <a:off x="1307650" y="3313175"/>
              <a:ext cx="291600" cy="29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9" name="Google Shape;1719;p59"/>
          <p:cNvSpPr/>
          <p:nvPr/>
        </p:nvSpPr>
        <p:spPr>
          <a:xfrm>
            <a:off x="2594531" y="420700"/>
            <a:ext cx="5987415" cy="1341846"/>
          </a:xfrm>
          <a:prstGeom prst="roundRect">
            <a:avLst>
              <a:gd name="adj" fmla="val 30219"/>
            </a:avLst>
          </a:prstGeom>
          <a:solidFill>
            <a:schemeClr val="dk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lvl="0" algn="ctr"/>
            <a:r>
              <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a:t>
            </a:r>
            <a:r>
              <a:rPr lang="en-US" altLang="en-GB" sz="40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Hàng</a:t>
            </a:r>
            <a:r>
              <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40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xóm</a:t>
            </a:r>
            <a:r>
              <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40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láng</a:t>
            </a:r>
            <a:r>
              <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40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giềng</a:t>
            </a:r>
            <a:endPar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endParaRPr>
          </a:p>
          <a:p>
            <a:pPr lvl="0" algn="ctr"/>
            <a:r>
              <a:rPr lang="en-US" altLang="en-GB" sz="40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Tối</a:t>
            </a:r>
            <a:r>
              <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40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lửa</a:t>
            </a:r>
            <a:r>
              <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40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tắt</a:t>
            </a:r>
            <a:r>
              <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40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đèn</a:t>
            </a:r>
            <a:r>
              <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40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có</a:t>
            </a:r>
            <a:r>
              <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r>
              <a:rPr lang="en-US" altLang="en-GB" sz="40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nhau</a:t>
            </a:r>
            <a:r>
              <a:rPr lang="en-US" altLang="en-GB" sz="4000" b="1" dirty="0">
                <a:solidFill>
                  <a:schemeClr val="dk1"/>
                </a:solidFill>
                <a:latin typeface="Cambria" panose="02040503050406030204" pitchFamily="18" charset="0"/>
                <a:ea typeface="Cambria" panose="02040503050406030204" pitchFamily="18" charset="0"/>
                <a:cs typeface="Calibri" panose="020F0502020204030204" pitchFamily="34" charset="0"/>
                <a:sym typeface="Patrick Hand" panose="00000500000000000000"/>
              </a:rPr>
              <a:t>” </a:t>
            </a:r>
          </a:p>
        </p:txBody>
      </p:sp>
      <p:grpSp>
        <p:nvGrpSpPr>
          <p:cNvPr id="27" name="Google Shape;1710;p59"/>
          <p:cNvGrpSpPr/>
          <p:nvPr/>
        </p:nvGrpSpPr>
        <p:grpSpPr>
          <a:xfrm>
            <a:off x="8320395" y="4076278"/>
            <a:ext cx="627275" cy="954325"/>
            <a:chOff x="1307650" y="2650450"/>
            <a:chExt cx="627275" cy="954325"/>
          </a:xfrm>
        </p:grpSpPr>
        <p:sp>
          <p:nvSpPr>
            <p:cNvPr id="28" name="Google Shape;1711;p59"/>
            <p:cNvSpPr/>
            <p:nvPr/>
          </p:nvSpPr>
          <p:spPr>
            <a:xfrm>
              <a:off x="1431225" y="2650450"/>
              <a:ext cx="503700" cy="50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12;p59"/>
            <p:cNvSpPr/>
            <p:nvPr/>
          </p:nvSpPr>
          <p:spPr>
            <a:xfrm>
              <a:off x="1307650" y="3313175"/>
              <a:ext cx="291600" cy="29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3896;p80">
            <a:extLst>
              <a:ext uri="{FF2B5EF4-FFF2-40B4-BE49-F238E27FC236}">
                <a16:creationId xmlns:a16="http://schemas.microsoft.com/office/drawing/2014/main" id="{80F0817C-446D-41B9-84B3-40B6BFB74562}"/>
              </a:ext>
            </a:extLst>
          </p:cNvPr>
          <p:cNvGrpSpPr/>
          <p:nvPr/>
        </p:nvGrpSpPr>
        <p:grpSpPr>
          <a:xfrm>
            <a:off x="105345" y="1901323"/>
            <a:ext cx="1370965" cy="2434590"/>
            <a:chOff x="-1254075" y="6362388"/>
            <a:chExt cx="982525" cy="1754400"/>
          </a:xfrm>
        </p:grpSpPr>
        <p:sp>
          <p:nvSpPr>
            <p:cNvPr id="47" name="Google Shape;3897;p80">
              <a:extLst>
                <a:ext uri="{FF2B5EF4-FFF2-40B4-BE49-F238E27FC236}">
                  <a16:creationId xmlns:a16="http://schemas.microsoft.com/office/drawing/2014/main" id="{D98D10F4-1A04-46C7-9411-AB8C7F36CF1C}"/>
                </a:ext>
              </a:extLst>
            </p:cNvPr>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98;p80">
              <a:extLst>
                <a:ext uri="{FF2B5EF4-FFF2-40B4-BE49-F238E27FC236}">
                  <a16:creationId xmlns:a16="http://schemas.microsoft.com/office/drawing/2014/main" id="{7E377D48-7917-4A3B-8777-83D457D15B96}"/>
                </a:ext>
              </a:extLst>
            </p:cNvPr>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99;p80">
              <a:extLst>
                <a:ext uri="{FF2B5EF4-FFF2-40B4-BE49-F238E27FC236}">
                  <a16:creationId xmlns:a16="http://schemas.microsoft.com/office/drawing/2014/main" id="{903826C8-A98C-41FD-8416-EC93899111AE}"/>
                </a:ext>
              </a:extLst>
            </p:cNvPr>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00;p80">
              <a:extLst>
                <a:ext uri="{FF2B5EF4-FFF2-40B4-BE49-F238E27FC236}">
                  <a16:creationId xmlns:a16="http://schemas.microsoft.com/office/drawing/2014/main" id="{8CC95BF6-9419-4E83-BEA7-24E0F3636D24}"/>
                </a:ext>
              </a:extLst>
            </p:cNvPr>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01;p80">
              <a:extLst>
                <a:ext uri="{FF2B5EF4-FFF2-40B4-BE49-F238E27FC236}">
                  <a16:creationId xmlns:a16="http://schemas.microsoft.com/office/drawing/2014/main" id="{8DC6E84F-F9DA-467F-BFA6-5B79424FB2E5}"/>
                </a:ext>
              </a:extLst>
            </p:cNvPr>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902;p80">
              <a:extLst>
                <a:ext uri="{FF2B5EF4-FFF2-40B4-BE49-F238E27FC236}">
                  <a16:creationId xmlns:a16="http://schemas.microsoft.com/office/drawing/2014/main" id="{844978E7-BAFC-4556-B20D-13EA2B7D90BE}"/>
                </a:ext>
              </a:extLst>
            </p:cNvPr>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903;p80">
              <a:extLst>
                <a:ext uri="{FF2B5EF4-FFF2-40B4-BE49-F238E27FC236}">
                  <a16:creationId xmlns:a16="http://schemas.microsoft.com/office/drawing/2014/main" id="{8045645D-6E48-42BB-BF9D-BD7C89F36AB9}"/>
                </a:ext>
              </a:extLst>
            </p:cNvPr>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04;p80">
              <a:extLst>
                <a:ext uri="{FF2B5EF4-FFF2-40B4-BE49-F238E27FC236}">
                  <a16:creationId xmlns:a16="http://schemas.microsoft.com/office/drawing/2014/main" id="{5E7F6C7D-0938-4995-84B8-116C23137D27}"/>
                </a:ext>
              </a:extLst>
            </p:cNvPr>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05;p80">
              <a:extLst>
                <a:ext uri="{FF2B5EF4-FFF2-40B4-BE49-F238E27FC236}">
                  <a16:creationId xmlns:a16="http://schemas.microsoft.com/office/drawing/2014/main" id="{816A0693-3C9F-43BA-9311-79760B3A9591}"/>
                </a:ext>
              </a:extLst>
            </p:cNvPr>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06;p80">
              <a:extLst>
                <a:ext uri="{FF2B5EF4-FFF2-40B4-BE49-F238E27FC236}">
                  <a16:creationId xmlns:a16="http://schemas.microsoft.com/office/drawing/2014/main" id="{9C2CEE8B-B64D-4C3C-847E-EB8A6260CA51}"/>
                </a:ext>
              </a:extLst>
            </p:cNvPr>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907;p80">
              <a:extLst>
                <a:ext uri="{FF2B5EF4-FFF2-40B4-BE49-F238E27FC236}">
                  <a16:creationId xmlns:a16="http://schemas.microsoft.com/office/drawing/2014/main" id="{3C1ECB42-E00D-4627-A938-93537079986A}"/>
                </a:ext>
              </a:extLst>
            </p:cNvPr>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908;p80">
              <a:extLst>
                <a:ext uri="{FF2B5EF4-FFF2-40B4-BE49-F238E27FC236}">
                  <a16:creationId xmlns:a16="http://schemas.microsoft.com/office/drawing/2014/main" id="{67E635F7-E4A8-44D7-8189-DCB22AB91212}"/>
                </a:ext>
              </a:extLst>
            </p:cNvPr>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909;p80">
              <a:extLst>
                <a:ext uri="{FF2B5EF4-FFF2-40B4-BE49-F238E27FC236}">
                  <a16:creationId xmlns:a16="http://schemas.microsoft.com/office/drawing/2014/main" id="{76A8F329-1E73-4255-9AA6-D37C9F2A8B16}"/>
                </a:ext>
              </a:extLst>
            </p:cNvPr>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910;p80">
              <a:extLst>
                <a:ext uri="{FF2B5EF4-FFF2-40B4-BE49-F238E27FC236}">
                  <a16:creationId xmlns:a16="http://schemas.microsoft.com/office/drawing/2014/main" id="{DC0B7A41-06B9-4DDD-BC88-9B0930AF3D3D}"/>
                </a:ext>
              </a:extLst>
            </p:cNvPr>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11;p80">
              <a:extLst>
                <a:ext uri="{FF2B5EF4-FFF2-40B4-BE49-F238E27FC236}">
                  <a16:creationId xmlns:a16="http://schemas.microsoft.com/office/drawing/2014/main" id="{4DA94919-FAA3-469E-8EA4-8436F10FD3DC}"/>
                </a:ext>
              </a:extLst>
            </p:cNvPr>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12;p80">
              <a:extLst>
                <a:ext uri="{FF2B5EF4-FFF2-40B4-BE49-F238E27FC236}">
                  <a16:creationId xmlns:a16="http://schemas.microsoft.com/office/drawing/2014/main" id="{ED23EE2B-97BA-464F-AD23-92293F5F8012}"/>
                </a:ext>
              </a:extLst>
            </p:cNvPr>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13;p80">
              <a:extLst>
                <a:ext uri="{FF2B5EF4-FFF2-40B4-BE49-F238E27FC236}">
                  <a16:creationId xmlns:a16="http://schemas.microsoft.com/office/drawing/2014/main" id="{64630DDF-D23B-4F46-85F5-57C6D97D3335}"/>
                </a:ext>
              </a:extLst>
            </p:cNvPr>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914;p80">
              <a:extLst>
                <a:ext uri="{FF2B5EF4-FFF2-40B4-BE49-F238E27FC236}">
                  <a16:creationId xmlns:a16="http://schemas.microsoft.com/office/drawing/2014/main" id="{6E7B0EB9-D95F-48C7-B11B-EBDC4EF1F4DD}"/>
                </a:ext>
              </a:extLst>
            </p:cNvPr>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915;p80">
              <a:extLst>
                <a:ext uri="{FF2B5EF4-FFF2-40B4-BE49-F238E27FC236}">
                  <a16:creationId xmlns:a16="http://schemas.microsoft.com/office/drawing/2014/main" id="{5FE737FE-50D5-4872-BAA4-DF2BD9E57F51}"/>
                </a:ext>
              </a:extLst>
            </p:cNvPr>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916;p80">
              <a:extLst>
                <a:ext uri="{FF2B5EF4-FFF2-40B4-BE49-F238E27FC236}">
                  <a16:creationId xmlns:a16="http://schemas.microsoft.com/office/drawing/2014/main" id="{583C7437-B90E-419E-8A92-352EF80FBDDF}"/>
                </a:ext>
              </a:extLst>
            </p:cNvPr>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917;p80">
              <a:extLst>
                <a:ext uri="{FF2B5EF4-FFF2-40B4-BE49-F238E27FC236}">
                  <a16:creationId xmlns:a16="http://schemas.microsoft.com/office/drawing/2014/main" id="{D6B8ABEB-FE1B-4E1B-A133-283DEB55C917}"/>
                </a:ext>
              </a:extLst>
            </p:cNvPr>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918;p80">
              <a:extLst>
                <a:ext uri="{FF2B5EF4-FFF2-40B4-BE49-F238E27FC236}">
                  <a16:creationId xmlns:a16="http://schemas.microsoft.com/office/drawing/2014/main" id="{1E64CD29-23A9-4582-86EE-9405BF674BF4}"/>
                </a:ext>
              </a:extLst>
            </p:cNvPr>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919;p80">
              <a:extLst>
                <a:ext uri="{FF2B5EF4-FFF2-40B4-BE49-F238E27FC236}">
                  <a16:creationId xmlns:a16="http://schemas.microsoft.com/office/drawing/2014/main" id="{0BF5FD5E-DEED-4012-B385-E9B7CDE06ECE}"/>
                </a:ext>
              </a:extLst>
            </p:cNvPr>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920;p80">
              <a:extLst>
                <a:ext uri="{FF2B5EF4-FFF2-40B4-BE49-F238E27FC236}">
                  <a16:creationId xmlns:a16="http://schemas.microsoft.com/office/drawing/2014/main" id="{08D3A90A-4552-4AF2-AEDA-01E88561B34F}"/>
                </a:ext>
              </a:extLst>
            </p:cNvPr>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921;p80">
              <a:extLst>
                <a:ext uri="{FF2B5EF4-FFF2-40B4-BE49-F238E27FC236}">
                  <a16:creationId xmlns:a16="http://schemas.microsoft.com/office/drawing/2014/main" id="{1014050F-4765-4949-B179-626370A557F4}"/>
                </a:ext>
              </a:extLst>
            </p:cNvPr>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922;p80">
              <a:extLst>
                <a:ext uri="{FF2B5EF4-FFF2-40B4-BE49-F238E27FC236}">
                  <a16:creationId xmlns:a16="http://schemas.microsoft.com/office/drawing/2014/main" id="{B4A57E0F-B508-462F-B9EE-693290B4B38B}"/>
                </a:ext>
              </a:extLst>
            </p:cNvPr>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923;p80">
              <a:extLst>
                <a:ext uri="{FF2B5EF4-FFF2-40B4-BE49-F238E27FC236}">
                  <a16:creationId xmlns:a16="http://schemas.microsoft.com/office/drawing/2014/main" id="{AE2152BC-5809-4DAD-81DC-92FF02CBEFA7}"/>
                </a:ext>
              </a:extLst>
            </p:cNvPr>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24;p80">
              <a:extLst>
                <a:ext uri="{FF2B5EF4-FFF2-40B4-BE49-F238E27FC236}">
                  <a16:creationId xmlns:a16="http://schemas.microsoft.com/office/drawing/2014/main" id="{99551FF5-E7E5-4A5C-B95B-FA89CCE8B326}"/>
                </a:ext>
              </a:extLst>
            </p:cNvPr>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925;p80">
              <a:extLst>
                <a:ext uri="{FF2B5EF4-FFF2-40B4-BE49-F238E27FC236}">
                  <a16:creationId xmlns:a16="http://schemas.microsoft.com/office/drawing/2014/main" id="{CE378B3C-D02C-43CF-9E1F-7E1AB3DBADD8}"/>
                </a:ext>
              </a:extLst>
            </p:cNvPr>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926;p80">
              <a:extLst>
                <a:ext uri="{FF2B5EF4-FFF2-40B4-BE49-F238E27FC236}">
                  <a16:creationId xmlns:a16="http://schemas.microsoft.com/office/drawing/2014/main" id="{25ECAC99-9F22-4A58-B736-E48A292EC23A}"/>
                </a:ext>
              </a:extLst>
            </p:cNvPr>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927;p80">
              <a:extLst>
                <a:ext uri="{FF2B5EF4-FFF2-40B4-BE49-F238E27FC236}">
                  <a16:creationId xmlns:a16="http://schemas.microsoft.com/office/drawing/2014/main" id="{B841C9A4-7A95-45FC-BD23-E0BF52F878B4}"/>
                </a:ext>
              </a:extLst>
            </p:cNvPr>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928;p80">
              <a:extLst>
                <a:ext uri="{FF2B5EF4-FFF2-40B4-BE49-F238E27FC236}">
                  <a16:creationId xmlns:a16="http://schemas.microsoft.com/office/drawing/2014/main" id="{DC52D009-C5C7-49A8-9BD1-E5E2D9FCC4C5}"/>
                </a:ext>
              </a:extLst>
            </p:cNvPr>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29;p80">
              <a:extLst>
                <a:ext uri="{FF2B5EF4-FFF2-40B4-BE49-F238E27FC236}">
                  <a16:creationId xmlns:a16="http://schemas.microsoft.com/office/drawing/2014/main" id="{AB229C44-FD17-4E07-B4CF-C993FA268448}"/>
                </a:ext>
              </a:extLst>
            </p:cNvPr>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30;p80">
              <a:extLst>
                <a:ext uri="{FF2B5EF4-FFF2-40B4-BE49-F238E27FC236}">
                  <a16:creationId xmlns:a16="http://schemas.microsoft.com/office/drawing/2014/main" id="{1474332C-3843-4DC8-9546-12EF55915CA3}"/>
                </a:ext>
              </a:extLst>
            </p:cNvPr>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31;p80">
              <a:extLst>
                <a:ext uri="{FF2B5EF4-FFF2-40B4-BE49-F238E27FC236}">
                  <a16:creationId xmlns:a16="http://schemas.microsoft.com/office/drawing/2014/main" id="{E5916BAF-FAA1-4543-BCF7-BE4AF3C898EA}"/>
                </a:ext>
              </a:extLst>
            </p:cNvPr>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932;p80">
              <a:extLst>
                <a:ext uri="{FF2B5EF4-FFF2-40B4-BE49-F238E27FC236}">
                  <a16:creationId xmlns:a16="http://schemas.microsoft.com/office/drawing/2014/main" id="{E99D861F-FD12-42CF-82E5-6FC8F93B53F8}"/>
                </a:ext>
              </a:extLst>
            </p:cNvPr>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933;p80">
              <a:extLst>
                <a:ext uri="{FF2B5EF4-FFF2-40B4-BE49-F238E27FC236}">
                  <a16:creationId xmlns:a16="http://schemas.microsoft.com/office/drawing/2014/main" id="{6CBFDE18-8CAB-4A7A-9098-3BF1C648F0F8}"/>
                </a:ext>
              </a:extLst>
            </p:cNvPr>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934;p80">
              <a:extLst>
                <a:ext uri="{FF2B5EF4-FFF2-40B4-BE49-F238E27FC236}">
                  <a16:creationId xmlns:a16="http://schemas.microsoft.com/office/drawing/2014/main" id="{3FC055F3-5326-41D7-BB7A-D9A6A7CCB11A}"/>
                </a:ext>
              </a:extLst>
            </p:cNvPr>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935;p80">
              <a:extLst>
                <a:ext uri="{FF2B5EF4-FFF2-40B4-BE49-F238E27FC236}">
                  <a16:creationId xmlns:a16="http://schemas.microsoft.com/office/drawing/2014/main" id="{D4D357CC-497E-4237-9BDE-6BA16BCFB579}"/>
                </a:ext>
              </a:extLst>
            </p:cNvPr>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936;p80">
              <a:extLst>
                <a:ext uri="{FF2B5EF4-FFF2-40B4-BE49-F238E27FC236}">
                  <a16:creationId xmlns:a16="http://schemas.microsoft.com/office/drawing/2014/main" id="{E2FE7A59-163B-40EA-848A-0DB7A72A7B63}"/>
                </a:ext>
              </a:extLst>
            </p:cNvPr>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937;p80">
              <a:extLst>
                <a:ext uri="{FF2B5EF4-FFF2-40B4-BE49-F238E27FC236}">
                  <a16:creationId xmlns:a16="http://schemas.microsoft.com/office/drawing/2014/main" id="{45CF8336-A191-4301-B896-8D326C6A16A4}"/>
                </a:ext>
              </a:extLst>
            </p:cNvPr>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938;p80">
              <a:extLst>
                <a:ext uri="{FF2B5EF4-FFF2-40B4-BE49-F238E27FC236}">
                  <a16:creationId xmlns:a16="http://schemas.microsoft.com/office/drawing/2014/main" id="{0F0535E6-BD32-40BE-BA13-76646FD7642F}"/>
                </a:ext>
              </a:extLst>
            </p:cNvPr>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939;p80">
              <a:extLst>
                <a:ext uri="{FF2B5EF4-FFF2-40B4-BE49-F238E27FC236}">
                  <a16:creationId xmlns:a16="http://schemas.microsoft.com/office/drawing/2014/main" id="{DEBB2468-A259-4243-A262-D4BBCC9EA7D1}"/>
                </a:ext>
              </a:extLst>
            </p:cNvPr>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940;p80">
              <a:extLst>
                <a:ext uri="{FF2B5EF4-FFF2-40B4-BE49-F238E27FC236}">
                  <a16:creationId xmlns:a16="http://schemas.microsoft.com/office/drawing/2014/main" id="{CDE111BC-CA80-4948-9557-8BBE969411B3}"/>
                </a:ext>
              </a:extLst>
            </p:cNvPr>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941;p80">
              <a:extLst>
                <a:ext uri="{FF2B5EF4-FFF2-40B4-BE49-F238E27FC236}">
                  <a16:creationId xmlns:a16="http://schemas.microsoft.com/office/drawing/2014/main" id="{3093AB99-0BDE-44A7-80F4-475EC6284A6B}"/>
                </a:ext>
              </a:extLst>
            </p:cNvPr>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942;p80">
              <a:extLst>
                <a:ext uri="{FF2B5EF4-FFF2-40B4-BE49-F238E27FC236}">
                  <a16:creationId xmlns:a16="http://schemas.microsoft.com/office/drawing/2014/main" id="{EFCE75A5-4068-473C-983B-A4AD4DC0479C}"/>
                </a:ext>
              </a:extLst>
            </p:cNvPr>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943;p80">
              <a:extLst>
                <a:ext uri="{FF2B5EF4-FFF2-40B4-BE49-F238E27FC236}">
                  <a16:creationId xmlns:a16="http://schemas.microsoft.com/office/drawing/2014/main" id="{82149821-9DF7-4517-8438-93BC936ABC0D}"/>
                </a:ext>
              </a:extLst>
            </p:cNvPr>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944;p80">
              <a:extLst>
                <a:ext uri="{FF2B5EF4-FFF2-40B4-BE49-F238E27FC236}">
                  <a16:creationId xmlns:a16="http://schemas.microsoft.com/office/drawing/2014/main" id="{5D276397-DC91-4B94-9387-5AD07BAE0D2B}"/>
                </a:ext>
              </a:extLst>
            </p:cNvPr>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945;p80">
              <a:extLst>
                <a:ext uri="{FF2B5EF4-FFF2-40B4-BE49-F238E27FC236}">
                  <a16:creationId xmlns:a16="http://schemas.microsoft.com/office/drawing/2014/main" id="{0C401E12-F8DE-41C0-8BF0-4992981EB574}"/>
                </a:ext>
              </a:extLst>
            </p:cNvPr>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946;p80">
              <a:extLst>
                <a:ext uri="{FF2B5EF4-FFF2-40B4-BE49-F238E27FC236}">
                  <a16:creationId xmlns:a16="http://schemas.microsoft.com/office/drawing/2014/main" id="{0B6DFA68-F422-4F79-A6ED-28037F71CD1D}"/>
                </a:ext>
              </a:extLst>
            </p:cNvPr>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947;p80">
              <a:extLst>
                <a:ext uri="{FF2B5EF4-FFF2-40B4-BE49-F238E27FC236}">
                  <a16:creationId xmlns:a16="http://schemas.microsoft.com/office/drawing/2014/main" id="{E4FC834D-8B56-4505-9862-42E1F9216265}"/>
                </a:ext>
              </a:extLst>
            </p:cNvPr>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948;p80">
              <a:extLst>
                <a:ext uri="{FF2B5EF4-FFF2-40B4-BE49-F238E27FC236}">
                  <a16:creationId xmlns:a16="http://schemas.microsoft.com/office/drawing/2014/main" id="{9035F603-8D52-48A4-B55E-814384A8CFF6}"/>
                </a:ext>
              </a:extLst>
            </p:cNvPr>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949;p80">
              <a:extLst>
                <a:ext uri="{FF2B5EF4-FFF2-40B4-BE49-F238E27FC236}">
                  <a16:creationId xmlns:a16="http://schemas.microsoft.com/office/drawing/2014/main" id="{FBB8A292-BE63-4540-9547-BC44227C370D}"/>
                </a:ext>
              </a:extLst>
            </p:cNvPr>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950;p80">
              <a:extLst>
                <a:ext uri="{FF2B5EF4-FFF2-40B4-BE49-F238E27FC236}">
                  <a16:creationId xmlns:a16="http://schemas.microsoft.com/office/drawing/2014/main" id="{C12C451C-9BEB-4243-A78F-4A6C9C7845B5}"/>
                </a:ext>
              </a:extLst>
            </p:cNvPr>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951;p80">
              <a:extLst>
                <a:ext uri="{FF2B5EF4-FFF2-40B4-BE49-F238E27FC236}">
                  <a16:creationId xmlns:a16="http://schemas.microsoft.com/office/drawing/2014/main" id="{B126BB8A-5DD4-44A4-84CD-3BB25C3B465B}"/>
                </a:ext>
              </a:extLst>
            </p:cNvPr>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952;p80">
              <a:extLst>
                <a:ext uri="{FF2B5EF4-FFF2-40B4-BE49-F238E27FC236}">
                  <a16:creationId xmlns:a16="http://schemas.microsoft.com/office/drawing/2014/main" id="{34E194F4-923D-4B81-A014-526DEE03AEFF}"/>
                </a:ext>
              </a:extLst>
            </p:cNvPr>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953;p80">
              <a:extLst>
                <a:ext uri="{FF2B5EF4-FFF2-40B4-BE49-F238E27FC236}">
                  <a16:creationId xmlns:a16="http://schemas.microsoft.com/office/drawing/2014/main" id="{73AE4E71-2CA0-4B36-A3D8-207D1079AF03}"/>
                </a:ext>
              </a:extLst>
            </p:cNvPr>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954;p80">
              <a:extLst>
                <a:ext uri="{FF2B5EF4-FFF2-40B4-BE49-F238E27FC236}">
                  <a16:creationId xmlns:a16="http://schemas.microsoft.com/office/drawing/2014/main" id="{32FC54F3-1446-4E42-A514-3DB9DB455648}"/>
                </a:ext>
              </a:extLst>
            </p:cNvPr>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955;p80">
              <a:extLst>
                <a:ext uri="{FF2B5EF4-FFF2-40B4-BE49-F238E27FC236}">
                  <a16:creationId xmlns:a16="http://schemas.microsoft.com/office/drawing/2014/main" id="{EBE58C5E-12B3-414E-95B3-F10D9DC9BEE8}"/>
                </a:ext>
              </a:extLst>
            </p:cNvPr>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956;p80">
              <a:extLst>
                <a:ext uri="{FF2B5EF4-FFF2-40B4-BE49-F238E27FC236}">
                  <a16:creationId xmlns:a16="http://schemas.microsoft.com/office/drawing/2014/main" id="{F716356B-635C-406E-9225-21A287E79546}"/>
                </a:ext>
              </a:extLst>
            </p:cNvPr>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957;p80">
              <a:extLst>
                <a:ext uri="{FF2B5EF4-FFF2-40B4-BE49-F238E27FC236}">
                  <a16:creationId xmlns:a16="http://schemas.microsoft.com/office/drawing/2014/main" id="{2EDFAA5E-A1A3-461A-9BC6-9815DA54AD87}"/>
                </a:ext>
              </a:extLst>
            </p:cNvPr>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958;p80">
              <a:extLst>
                <a:ext uri="{FF2B5EF4-FFF2-40B4-BE49-F238E27FC236}">
                  <a16:creationId xmlns:a16="http://schemas.microsoft.com/office/drawing/2014/main" id="{1357A4E7-396F-47E4-8DE9-97B44C983945}"/>
                </a:ext>
              </a:extLst>
            </p:cNvPr>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959;p80">
              <a:extLst>
                <a:ext uri="{FF2B5EF4-FFF2-40B4-BE49-F238E27FC236}">
                  <a16:creationId xmlns:a16="http://schemas.microsoft.com/office/drawing/2014/main" id="{52C79193-698C-4B81-B7A3-7951DD87F54E}"/>
                </a:ext>
              </a:extLst>
            </p:cNvPr>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960;p80">
              <a:extLst>
                <a:ext uri="{FF2B5EF4-FFF2-40B4-BE49-F238E27FC236}">
                  <a16:creationId xmlns:a16="http://schemas.microsoft.com/office/drawing/2014/main" id="{701BA0A1-E3F7-42A3-91B4-FAD2030076C5}"/>
                </a:ext>
              </a:extLst>
            </p:cNvPr>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961;p80">
              <a:extLst>
                <a:ext uri="{FF2B5EF4-FFF2-40B4-BE49-F238E27FC236}">
                  <a16:creationId xmlns:a16="http://schemas.microsoft.com/office/drawing/2014/main" id="{9CAA73D5-5901-42AA-BBC3-91C0FFC32202}"/>
                </a:ext>
              </a:extLst>
            </p:cNvPr>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962;p80">
              <a:extLst>
                <a:ext uri="{FF2B5EF4-FFF2-40B4-BE49-F238E27FC236}">
                  <a16:creationId xmlns:a16="http://schemas.microsoft.com/office/drawing/2014/main" id="{E63C6624-E624-4DB2-BC17-53C626D1EBC6}"/>
                </a:ext>
              </a:extLst>
            </p:cNvPr>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963;p80">
              <a:extLst>
                <a:ext uri="{FF2B5EF4-FFF2-40B4-BE49-F238E27FC236}">
                  <a16:creationId xmlns:a16="http://schemas.microsoft.com/office/drawing/2014/main" id="{EFC7A40B-37C5-42CC-AC9C-4B77F6C58BEF}"/>
                </a:ext>
              </a:extLst>
            </p:cNvPr>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64;p80">
              <a:extLst>
                <a:ext uri="{FF2B5EF4-FFF2-40B4-BE49-F238E27FC236}">
                  <a16:creationId xmlns:a16="http://schemas.microsoft.com/office/drawing/2014/main" id="{6AF2004F-1047-47F8-A8BF-C85A9398642A}"/>
                </a:ext>
              </a:extLst>
            </p:cNvPr>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65;p80">
              <a:extLst>
                <a:ext uri="{FF2B5EF4-FFF2-40B4-BE49-F238E27FC236}">
                  <a16:creationId xmlns:a16="http://schemas.microsoft.com/office/drawing/2014/main" id="{85C50688-1A3E-4AC3-9B3E-59B450286D91}"/>
                </a:ext>
              </a:extLst>
            </p:cNvPr>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3966;p80">
            <a:extLst>
              <a:ext uri="{FF2B5EF4-FFF2-40B4-BE49-F238E27FC236}">
                <a16:creationId xmlns:a16="http://schemas.microsoft.com/office/drawing/2014/main" id="{F8AEC94B-F924-42AE-8F40-7C7632E2D4F5}"/>
              </a:ext>
            </a:extLst>
          </p:cNvPr>
          <p:cNvGrpSpPr/>
          <p:nvPr/>
        </p:nvGrpSpPr>
        <p:grpSpPr>
          <a:xfrm>
            <a:off x="1376680" y="1772466"/>
            <a:ext cx="1196975" cy="2577465"/>
            <a:chOff x="1608450" y="6283988"/>
            <a:chExt cx="857950" cy="1857075"/>
          </a:xfrm>
        </p:grpSpPr>
        <p:sp>
          <p:nvSpPr>
            <p:cNvPr id="117" name="Google Shape;3967;p80">
              <a:extLst>
                <a:ext uri="{FF2B5EF4-FFF2-40B4-BE49-F238E27FC236}">
                  <a16:creationId xmlns:a16="http://schemas.microsoft.com/office/drawing/2014/main" id="{BBF6645C-D778-442A-B0A3-8526B40FC105}"/>
                </a:ext>
              </a:extLst>
            </p:cNvPr>
            <p:cNvSpPr/>
            <p:nvPr/>
          </p:nvSpPr>
          <p:spPr>
            <a:xfrm>
              <a:off x="1796150" y="6841363"/>
              <a:ext cx="449875" cy="498975"/>
            </a:xfrm>
            <a:custGeom>
              <a:avLst/>
              <a:gdLst/>
              <a:ahLst/>
              <a:cxnLst/>
              <a:rect l="l" t="t" r="r" b="b"/>
              <a:pathLst>
                <a:path w="17995" h="19959" extrusionOk="0">
                  <a:moveTo>
                    <a:pt x="7679" y="1"/>
                  </a:moveTo>
                  <a:cubicBezTo>
                    <a:pt x="7562" y="1"/>
                    <a:pt x="7444" y="1"/>
                    <a:pt x="7325" y="3"/>
                  </a:cubicBezTo>
                  <a:cubicBezTo>
                    <a:pt x="7325" y="3"/>
                    <a:pt x="7324" y="3"/>
                    <a:pt x="7321" y="3"/>
                  </a:cubicBezTo>
                  <a:cubicBezTo>
                    <a:pt x="7128" y="3"/>
                    <a:pt x="1215" y="32"/>
                    <a:pt x="1186" y="3650"/>
                  </a:cubicBezTo>
                  <a:cubicBezTo>
                    <a:pt x="1155" y="7328"/>
                    <a:pt x="0" y="15596"/>
                    <a:pt x="1641" y="18818"/>
                  </a:cubicBezTo>
                  <a:cubicBezTo>
                    <a:pt x="2054" y="19642"/>
                    <a:pt x="6015" y="19958"/>
                    <a:pt x="9618" y="19958"/>
                  </a:cubicBezTo>
                  <a:cubicBezTo>
                    <a:pt x="11858" y="19958"/>
                    <a:pt x="13960" y="19836"/>
                    <a:pt x="14985" y="19638"/>
                  </a:cubicBezTo>
                  <a:cubicBezTo>
                    <a:pt x="17660" y="19122"/>
                    <a:pt x="17994" y="16720"/>
                    <a:pt x="17964" y="14228"/>
                  </a:cubicBezTo>
                  <a:cubicBezTo>
                    <a:pt x="17934" y="11705"/>
                    <a:pt x="17751" y="5778"/>
                    <a:pt x="17143" y="3042"/>
                  </a:cubicBezTo>
                  <a:cubicBezTo>
                    <a:pt x="16757" y="1318"/>
                    <a:pt x="12910" y="1"/>
                    <a:pt x="7679"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968;p80">
              <a:extLst>
                <a:ext uri="{FF2B5EF4-FFF2-40B4-BE49-F238E27FC236}">
                  <a16:creationId xmlns:a16="http://schemas.microsoft.com/office/drawing/2014/main" id="{A81D9AB7-0C63-4E22-9940-263D65363162}"/>
                </a:ext>
              </a:extLst>
            </p:cNvPr>
            <p:cNvSpPr/>
            <p:nvPr/>
          </p:nvSpPr>
          <p:spPr>
            <a:xfrm>
              <a:off x="1812850" y="6842163"/>
              <a:ext cx="449900" cy="498925"/>
            </a:xfrm>
            <a:custGeom>
              <a:avLst/>
              <a:gdLst/>
              <a:ahLst/>
              <a:cxnLst/>
              <a:rect l="l" t="t" r="r" b="b"/>
              <a:pathLst>
                <a:path w="17996" h="19957" extrusionOk="0">
                  <a:moveTo>
                    <a:pt x="7481" y="1"/>
                  </a:moveTo>
                  <a:cubicBezTo>
                    <a:pt x="7420" y="1"/>
                    <a:pt x="7358" y="1"/>
                    <a:pt x="7296" y="1"/>
                  </a:cubicBezTo>
                  <a:cubicBezTo>
                    <a:pt x="7296" y="1"/>
                    <a:pt x="7294" y="1"/>
                    <a:pt x="7291" y="1"/>
                  </a:cubicBezTo>
                  <a:cubicBezTo>
                    <a:pt x="7100" y="1"/>
                    <a:pt x="1216" y="31"/>
                    <a:pt x="1186" y="3649"/>
                  </a:cubicBezTo>
                  <a:cubicBezTo>
                    <a:pt x="1156" y="7326"/>
                    <a:pt x="1" y="15594"/>
                    <a:pt x="1612" y="18816"/>
                  </a:cubicBezTo>
                  <a:cubicBezTo>
                    <a:pt x="2043" y="19641"/>
                    <a:pt x="6011" y="19957"/>
                    <a:pt x="9617" y="19957"/>
                  </a:cubicBezTo>
                  <a:cubicBezTo>
                    <a:pt x="11859" y="19957"/>
                    <a:pt x="13961" y="19835"/>
                    <a:pt x="14986" y="19637"/>
                  </a:cubicBezTo>
                  <a:cubicBezTo>
                    <a:pt x="17661" y="19120"/>
                    <a:pt x="17995" y="16719"/>
                    <a:pt x="17965" y="14226"/>
                  </a:cubicBezTo>
                  <a:cubicBezTo>
                    <a:pt x="17934" y="11703"/>
                    <a:pt x="17721" y="5776"/>
                    <a:pt x="17144" y="3041"/>
                  </a:cubicBezTo>
                  <a:cubicBezTo>
                    <a:pt x="16753" y="1298"/>
                    <a:pt x="12828" y="1"/>
                    <a:pt x="7481"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969;p80">
              <a:extLst>
                <a:ext uri="{FF2B5EF4-FFF2-40B4-BE49-F238E27FC236}">
                  <a16:creationId xmlns:a16="http://schemas.microsoft.com/office/drawing/2014/main" id="{95D83F11-B646-4BBA-98FF-F8FBD858458C}"/>
                </a:ext>
              </a:extLst>
            </p:cNvPr>
            <p:cNvSpPr/>
            <p:nvPr/>
          </p:nvSpPr>
          <p:spPr>
            <a:xfrm>
              <a:off x="1866800" y="7749488"/>
              <a:ext cx="156575" cy="67100"/>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2" y="2584"/>
                  </a:cubicBezTo>
                  <a:lnTo>
                    <a:pt x="6262" y="0"/>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970;p80">
              <a:extLst>
                <a:ext uri="{FF2B5EF4-FFF2-40B4-BE49-F238E27FC236}">
                  <a16:creationId xmlns:a16="http://schemas.microsoft.com/office/drawing/2014/main" id="{82F1DC91-70B0-4CC2-9021-1CD9A5F19557}"/>
                </a:ext>
              </a:extLst>
            </p:cNvPr>
            <p:cNvSpPr/>
            <p:nvPr/>
          </p:nvSpPr>
          <p:spPr>
            <a:xfrm>
              <a:off x="1866800" y="7806488"/>
              <a:ext cx="155800" cy="260825"/>
            </a:xfrm>
            <a:custGeom>
              <a:avLst/>
              <a:gdLst/>
              <a:ahLst/>
              <a:cxnLst/>
              <a:rect l="l" t="t" r="r" b="b"/>
              <a:pathLst>
                <a:path w="6232" h="10433" extrusionOk="0">
                  <a:moveTo>
                    <a:pt x="1" y="0"/>
                  </a:moveTo>
                  <a:lnTo>
                    <a:pt x="1" y="0"/>
                  </a:lnTo>
                  <a:cubicBezTo>
                    <a:pt x="183" y="4286"/>
                    <a:pt x="518" y="9666"/>
                    <a:pt x="670" y="10091"/>
                  </a:cubicBezTo>
                  <a:cubicBezTo>
                    <a:pt x="670" y="10091"/>
                    <a:pt x="1793" y="10433"/>
                    <a:pt x="3165" y="10433"/>
                  </a:cubicBezTo>
                  <a:cubicBezTo>
                    <a:pt x="4072" y="10433"/>
                    <a:pt x="5087" y="10284"/>
                    <a:pt x="5958" y="9787"/>
                  </a:cubicBezTo>
                  <a:lnTo>
                    <a:pt x="6232" y="304"/>
                  </a:lnTo>
                  <a:lnTo>
                    <a:pt x="6232" y="304"/>
                  </a:lnTo>
                  <a:cubicBezTo>
                    <a:pt x="5660" y="364"/>
                    <a:pt x="5078" y="390"/>
                    <a:pt x="4492"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971;p80">
              <a:extLst>
                <a:ext uri="{FF2B5EF4-FFF2-40B4-BE49-F238E27FC236}">
                  <a16:creationId xmlns:a16="http://schemas.microsoft.com/office/drawing/2014/main" id="{0300469D-40F5-4CC4-AC54-597F300C2B09}"/>
                </a:ext>
              </a:extLst>
            </p:cNvPr>
            <p:cNvSpPr/>
            <p:nvPr/>
          </p:nvSpPr>
          <p:spPr>
            <a:xfrm>
              <a:off x="1869850" y="7839163"/>
              <a:ext cx="152000" cy="16000"/>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4" y="488"/>
                    <a:pt x="5988" y="213"/>
                  </a:cubicBezTo>
                  <a:cubicBezTo>
                    <a:pt x="6080" y="182"/>
                    <a:pt x="6049" y="61"/>
                    <a:pt x="5958" y="61"/>
                  </a:cubicBezTo>
                  <a:cubicBezTo>
                    <a:pt x="4955" y="285"/>
                    <a:pt x="3997" y="407"/>
                    <a:pt x="3042" y="407"/>
                  </a:cubicBezTo>
                  <a:cubicBezTo>
                    <a:pt x="2059" y="407"/>
                    <a:pt x="1080" y="278"/>
                    <a:pt x="6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972;p80">
              <a:extLst>
                <a:ext uri="{FF2B5EF4-FFF2-40B4-BE49-F238E27FC236}">
                  <a16:creationId xmlns:a16="http://schemas.microsoft.com/office/drawing/2014/main" id="{471F35C8-1930-441B-AD41-33A53A9D6634}"/>
                </a:ext>
              </a:extLst>
            </p:cNvPr>
            <p:cNvSpPr/>
            <p:nvPr/>
          </p:nvSpPr>
          <p:spPr>
            <a:xfrm>
              <a:off x="1874400" y="7808938"/>
              <a:ext cx="6100" cy="32700"/>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2" y="1240"/>
                  </a:cubicBezTo>
                  <a:cubicBezTo>
                    <a:pt x="62" y="1285"/>
                    <a:pt x="92" y="1308"/>
                    <a:pt x="126" y="1308"/>
                  </a:cubicBezTo>
                  <a:cubicBezTo>
                    <a:pt x="160" y="1308"/>
                    <a:pt x="198" y="1285"/>
                    <a:pt x="214" y="1240"/>
                  </a:cubicBezTo>
                  <a:cubicBezTo>
                    <a:pt x="244" y="996"/>
                    <a:pt x="214" y="723"/>
                    <a:pt x="183" y="480"/>
                  </a:cubicBezTo>
                  <a:cubicBezTo>
                    <a:pt x="183" y="328"/>
                    <a:pt x="214" y="145"/>
                    <a:pt x="153" y="24"/>
                  </a:cubicBezTo>
                  <a:cubicBezTo>
                    <a:pt x="153" y="8"/>
                    <a:pt x="138" y="1"/>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973;p80">
              <a:extLst>
                <a:ext uri="{FF2B5EF4-FFF2-40B4-BE49-F238E27FC236}">
                  <a16:creationId xmlns:a16="http://schemas.microsoft.com/office/drawing/2014/main" id="{CC779990-F399-4964-B594-35B62B71D664}"/>
                </a:ext>
              </a:extLst>
            </p:cNvPr>
            <p:cNvSpPr/>
            <p:nvPr/>
          </p:nvSpPr>
          <p:spPr>
            <a:xfrm>
              <a:off x="1897975" y="7812563"/>
              <a:ext cx="4575" cy="35350"/>
            </a:xfrm>
            <a:custGeom>
              <a:avLst/>
              <a:gdLst/>
              <a:ahLst/>
              <a:cxnLst/>
              <a:rect l="l" t="t" r="r" b="b"/>
              <a:pathLst>
                <a:path w="183" h="1414" extrusionOk="0">
                  <a:moveTo>
                    <a:pt x="91" y="0"/>
                  </a:moveTo>
                  <a:cubicBezTo>
                    <a:pt x="46" y="0"/>
                    <a:pt x="0" y="31"/>
                    <a:pt x="0" y="91"/>
                  </a:cubicBezTo>
                  <a:cubicBezTo>
                    <a:pt x="0" y="517"/>
                    <a:pt x="30" y="943"/>
                    <a:pt x="30" y="1368"/>
                  </a:cubicBezTo>
                  <a:cubicBezTo>
                    <a:pt x="30" y="1398"/>
                    <a:pt x="61" y="1414"/>
                    <a:pt x="91" y="1414"/>
                  </a:cubicBezTo>
                  <a:cubicBezTo>
                    <a:pt x="122" y="1414"/>
                    <a:pt x="152" y="1398"/>
                    <a:pt x="152" y="1368"/>
                  </a:cubicBezTo>
                  <a:cubicBezTo>
                    <a:pt x="182" y="943"/>
                    <a:pt x="152" y="517"/>
                    <a:pt x="182" y="91"/>
                  </a:cubicBezTo>
                  <a:cubicBezTo>
                    <a:pt x="182" y="31"/>
                    <a:pt x="137" y="0"/>
                    <a:pt x="9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974;p80">
              <a:extLst>
                <a:ext uri="{FF2B5EF4-FFF2-40B4-BE49-F238E27FC236}">
                  <a16:creationId xmlns:a16="http://schemas.microsoft.com/office/drawing/2014/main" id="{3838D9D3-135F-4D1E-B0CA-BB60089342FA}"/>
                </a:ext>
              </a:extLst>
            </p:cNvPr>
            <p:cNvSpPr/>
            <p:nvPr/>
          </p:nvSpPr>
          <p:spPr>
            <a:xfrm>
              <a:off x="1921525" y="7814638"/>
              <a:ext cx="6100" cy="36125"/>
            </a:xfrm>
            <a:custGeom>
              <a:avLst/>
              <a:gdLst/>
              <a:ahLst/>
              <a:cxnLst/>
              <a:rect l="l" t="t" r="r" b="b"/>
              <a:pathLst>
                <a:path w="244" h="1445" extrusionOk="0">
                  <a:moveTo>
                    <a:pt x="126" y="1"/>
                  </a:moveTo>
                  <a:cubicBezTo>
                    <a:pt x="92" y="1"/>
                    <a:pt x="61" y="24"/>
                    <a:pt x="61" y="69"/>
                  </a:cubicBezTo>
                  <a:cubicBezTo>
                    <a:pt x="0" y="495"/>
                    <a:pt x="31" y="951"/>
                    <a:pt x="61" y="1376"/>
                  </a:cubicBezTo>
                  <a:cubicBezTo>
                    <a:pt x="61" y="1422"/>
                    <a:pt x="92" y="1445"/>
                    <a:pt x="122" y="1445"/>
                  </a:cubicBezTo>
                  <a:cubicBezTo>
                    <a:pt x="152" y="1445"/>
                    <a:pt x="183" y="1422"/>
                    <a:pt x="183" y="1376"/>
                  </a:cubicBezTo>
                  <a:cubicBezTo>
                    <a:pt x="213" y="981"/>
                    <a:pt x="244" y="495"/>
                    <a:pt x="213" y="69"/>
                  </a:cubicBezTo>
                  <a:cubicBezTo>
                    <a:pt x="198" y="24"/>
                    <a:pt x="160" y="1"/>
                    <a:pt x="12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75;p80">
              <a:extLst>
                <a:ext uri="{FF2B5EF4-FFF2-40B4-BE49-F238E27FC236}">
                  <a16:creationId xmlns:a16="http://schemas.microsoft.com/office/drawing/2014/main" id="{4EE04F34-B4FB-46C6-9ED7-6ADA63E0A5E8}"/>
                </a:ext>
              </a:extLst>
            </p:cNvPr>
            <p:cNvSpPr/>
            <p:nvPr/>
          </p:nvSpPr>
          <p:spPr>
            <a:xfrm>
              <a:off x="1946600" y="7815788"/>
              <a:ext cx="7625" cy="36650"/>
            </a:xfrm>
            <a:custGeom>
              <a:avLst/>
              <a:gdLst/>
              <a:ahLst/>
              <a:cxnLst/>
              <a:rect l="l" t="t" r="r" b="b"/>
              <a:pathLst>
                <a:path w="305" h="1466" extrusionOk="0">
                  <a:moveTo>
                    <a:pt x="168" y="0"/>
                  </a:moveTo>
                  <a:cubicBezTo>
                    <a:pt x="114" y="0"/>
                    <a:pt x="61" y="38"/>
                    <a:pt x="61" y="114"/>
                  </a:cubicBezTo>
                  <a:cubicBezTo>
                    <a:pt x="92"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8"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976;p80">
              <a:extLst>
                <a:ext uri="{FF2B5EF4-FFF2-40B4-BE49-F238E27FC236}">
                  <a16:creationId xmlns:a16="http://schemas.microsoft.com/office/drawing/2014/main" id="{06B67666-F42F-43D4-A50E-D6D5F076126C}"/>
                </a:ext>
              </a:extLst>
            </p:cNvPr>
            <p:cNvSpPr/>
            <p:nvPr/>
          </p:nvSpPr>
          <p:spPr>
            <a:xfrm>
              <a:off x="1974725" y="7817113"/>
              <a:ext cx="6100" cy="33525"/>
            </a:xfrm>
            <a:custGeom>
              <a:avLst/>
              <a:gdLst/>
              <a:ahLst/>
              <a:cxnLst/>
              <a:rect l="l" t="t" r="r" b="b"/>
              <a:pathLst>
                <a:path w="244" h="1341" extrusionOk="0">
                  <a:moveTo>
                    <a:pt x="91" y="1"/>
                  </a:moveTo>
                  <a:cubicBezTo>
                    <a:pt x="46" y="1"/>
                    <a:pt x="0" y="31"/>
                    <a:pt x="0" y="92"/>
                  </a:cubicBezTo>
                  <a:cubicBezTo>
                    <a:pt x="0" y="487"/>
                    <a:pt x="30" y="882"/>
                    <a:pt x="91" y="1277"/>
                  </a:cubicBezTo>
                  <a:cubicBezTo>
                    <a:pt x="91" y="1315"/>
                    <a:pt x="126" y="1341"/>
                    <a:pt x="160" y="1341"/>
                  </a:cubicBezTo>
                  <a:cubicBezTo>
                    <a:pt x="181" y="1341"/>
                    <a:pt x="201" y="1331"/>
                    <a:pt x="213" y="1308"/>
                  </a:cubicBezTo>
                  <a:cubicBezTo>
                    <a:pt x="243" y="913"/>
                    <a:pt x="182" y="487"/>
                    <a:pt x="182" y="92"/>
                  </a:cubicBezTo>
                  <a:cubicBezTo>
                    <a:pt x="182" y="31"/>
                    <a:pt x="137" y="1"/>
                    <a:pt x="9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77;p80">
              <a:extLst>
                <a:ext uri="{FF2B5EF4-FFF2-40B4-BE49-F238E27FC236}">
                  <a16:creationId xmlns:a16="http://schemas.microsoft.com/office/drawing/2014/main" id="{070720BC-3BF0-4BD3-85C1-A8A79E027C68}"/>
                </a:ext>
              </a:extLst>
            </p:cNvPr>
            <p:cNvSpPr/>
            <p:nvPr/>
          </p:nvSpPr>
          <p:spPr>
            <a:xfrm>
              <a:off x="1995225" y="7816013"/>
              <a:ext cx="9150" cy="30375"/>
            </a:xfrm>
            <a:custGeom>
              <a:avLst/>
              <a:gdLst/>
              <a:ahLst/>
              <a:cxnLst/>
              <a:rect l="l" t="t" r="r" b="b"/>
              <a:pathLst>
                <a:path w="366" h="1215" extrusionOk="0">
                  <a:moveTo>
                    <a:pt x="243" y="1"/>
                  </a:moveTo>
                  <a:cubicBezTo>
                    <a:pt x="217" y="1"/>
                    <a:pt x="193" y="14"/>
                    <a:pt x="183" y="45"/>
                  </a:cubicBezTo>
                  <a:cubicBezTo>
                    <a:pt x="1" y="409"/>
                    <a:pt x="214" y="805"/>
                    <a:pt x="183" y="1169"/>
                  </a:cubicBezTo>
                  <a:cubicBezTo>
                    <a:pt x="183" y="1200"/>
                    <a:pt x="206" y="1215"/>
                    <a:pt x="229" y="1215"/>
                  </a:cubicBezTo>
                  <a:cubicBezTo>
                    <a:pt x="252" y="1215"/>
                    <a:pt x="274" y="1200"/>
                    <a:pt x="274" y="1169"/>
                  </a:cubicBezTo>
                  <a:cubicBezTo>
                    <a:pt x="365" y="835"/>
                    <a:pt x="244" y="470"/>
                    <a:pt x="335" y="136"/>
                  </a:cubicBezTo>
                  <a:cubicBezTo>
                    <a:pt x="355" y="55"/>
                    <a:pt x="295" y="1"/>
                    <a:pt x="243"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978;p80">
              <a:extLst>
                <a:ext uri="{FF2B5EF4-FFF2-40B4-BE49-F238E27FC236}">
                  <a16:creationId xmlns:a16="http://schemas.microsoft.com/office/drawing/2014/main" id="{BD18A042-3255-42A3-AA30-39DF17747EF5}"/>
                </a:ext>
              </a:extLst>
            </p:cNvPr>
            <p:cNvSpPr/>
            <p:nvPr/>
          </p:nvSpPr>
          <p:spPr>
            <a:xfrm>
              <a:off x="1864525" y="7804188"/>
              <a:ext cx="160350" cy="15225"/>
            </a:xfrm>
            <a:custGeom>
              <a:avLst/>
              <a:gdLst/>
              <a:ahLst/>
              <a:cxnLst/>
              <a:rect l="l" t="t" r="r" b="b"/>
              <a:pathLst>
                <a:path w="6414" h="609" extrusionOk="0">
                  <a:moveTo>
                    <a:pt x="122" y="1"/>
                  </a:moveTo>
                  <a:cubicBezTo>
                    <a:pt x="31" y="1"/>
                    <a:pt x="1" y="92"/>
                    <a:pt x="92" y="123"/>
                  </a:cubicBezTo>
                  <a:cubicBezTo>
                    <a:pt x="1244" y="495"/>
                    <a:pt x="2469" y="609"/>
                    <a:pt x="3694" y="609"/>
                  </a:cubicBezTo>
                  <a:cubicBezTo>
                    <a:pt x="4569" y="609"/>
                    <a:pt x="5444" y="551"/>
                    <a:pt x="6293" y="487"/>
                  </a:cubicBezTo>
                  <a:cubicBezTo>
                    <a:pt x="6406" y="487"/>
                    <a:pt x="6414" y="302"/>
                    <a:pt x="6315" y="302"/>
                  </a:cubicBezTo>
                  <a:cubicBezTo>
                    <a:pt x="6308" y="302"/>
                    <a:pt x="6301" y="303"/>
                    <a:pt x="6293" y="305"/>
                  </a:cubicBezTo>
                  <a:cubicBezTo>
                    <a:pt x="5609" y="344"/>
                    <a:pt x="4933" y="368"/>
                    <a:pt x="4260" y="368"/>
                  </a:cubicBezTo>
                  <a:cubicBezTo>
                    <a:pt x="2869" y="368"/>
                    <a:pt x="1495" y="267"/>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979;p80">
              <a:extLst>
                <a:ext uri="{FF2B5EF4-FFF2-40B4-BE49-F238E27FC236}">
                  <a16:creationId xmlns:a16="http://schemas.microsoft.com/office/drawing/2014/main" id="{F30CFACC-26EF-4B31-A91A-820B44D45647}"/>
                </a:ext>
              </a:extLst>
            </p:cNvPr>
            <p:cNvSpPr/>
            <p:nvPr/>
          </p:nvSpPr>
          <p:spPr>
            <a:xfrm>
              <a:off x="1860725" y="7668938"/>
              <a:ext cx="164925" cy="135275"/>
            </a:xfrm>
            <a:custGeom>
              <a:avLst/>
              <a:gdLst/>
              <a:ahLst/>
              <a:cxnLst/>
              <a:rect l="l" t="t" r="r" b="b"/>
              <a:pathLst>
                <a:path w="6597" h="5411" extrusionOk="0">
                  <a:moveTo>
                    <a:pt x="6597" y="1"/>
                  </a:moveTo>
                  <a:lnTo>
                    <a:pt x="1" y="122"/>
                  </a:lnTo>
                  <a:cubicBezTo>
                    <a:pt x="1" y="122"/>
                    <a:pt x="92" y="2493"/>
                    <a:pt x="244" y="5411"/>
                  </a:cubicBezTo>
                  <a:cubicBezTo>
                    <a:pt x="2432" y="5168"/>
                    <a:pt x="4469" y="4256"/>
                    <a:pt x="6505" y="3222"/>
                  </a:cubicBezTo>
                  <a:lnTo>
                    <a:pt x="6597"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980;p80">
              <a:extLst>
                <a:ext uri="{FF2B5EF4-FFF2-40B4-BE49-F238E27FC236}">
                  <a16:creationId xmlns:a16="http://schemas.microsoft.com/office/drawing/2014/main" id="{6F25262C-5E40-43B6-99FC-1321224ADBDD}"/>
                </a:ext>
              </a:extLst>
            </p:cNvPr>
            <p:cNvSpPr/>
            <p:nvPr/>
          </p:nvSpPr>
          <p:spPr>
            <a:xfrm>
              <a:off x="1787775" y="8100138"/>
              <a:ext cx="229275" cy="40925"/>
            </a:xfrm>
            <a:custGeom>
              <a:avLst/>
              <a:gdLst/>
              <a:ahLst/>
              <a:cxnLst/>
              <a:rect l="l" t="t" r="r" b="b"/>
              <a:pathLst>
                <a:path w="9171" h="1637" extrusionOk="0">
                  <a:moveTo>
                    <a:pt x="6828" y="0"/>
                  </a:moveTo>
                  <a:cubicBezTo>
                    <a:pt x="4145" y="0"/>
                    <a:pt x="92" y="230"/>
                    <a:pt x="92" y="230"/>
                  </a:cubicBezTo>
                  <a:cubicBezTo>
                    <a:pt x="92" y="230"/>
                    <a:pt x="1" y="990"/>
                    <a:pt x="1186" y="1263"/>
                  </a:cubicBezTo>
                  <a:cubicBezTo>
                    <a:pt x="2007" y="1458"/>
                    <a:pt x="3350" y="1637"/>
                    <a:pt x="4713" y="1637"/>
                  </a:cubicBezTo>
                  <a:cubicBezTo>
                    <a:pt x="5268" y="1637"/>
                    <a:pt x="5826" y="1607"/>
                    <a:pt x="6353" y="1537"/>
                  </a:cubicBezTo>
                  <a:cubicBezTo>
                    <a:pt x="8208" y="1263"/>
                    <a:pt x="9028" y="1081"/>
                    <a:pt x="9028" y="1081"/>
                  </a:cubicBezTo>
                  <a:cubicBezTo>
                    <a:pt x="9028" y="1081"/>
                    <a:pt x="9119" y="747"/>
                    <a:pt x="9150" y="230"/>
                  </a:cubicBezTo>
                  <a:cubicBezTo>
                    <a:pt x="9170" y="58"/>
                    <a:pt x="8170" y="0"/>
                    <a:pt x="6828" y="0"/>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981;p80">
              <a:extLst>
                <a:ext uri="{FF2B5EF4-FFF2-40B4-BE49-F238E27FC236}">
                  <a16:creationId xmlns:a16="http://schemas.microsoft.com/office/drawing/2014/main" id="{8B5A4E0F-3DE6-472C-B9EB-CC289D8FDA3C}"/>
                </a:ext>
              </a:extLst>
            </p:cNvPr>
            <p:cNvSpPr/>
            <p:nvPr/>
          </p:nvSpPr>
          <p:spPr>
            <a:xfrm>
              <a:off x="1787025" y="8070913"/>
              <a:ext cx="85900" cy="60050"/>
            </a:xfrm>
            <a:custGeom>
              <a:avLst/>
              <a:gdLst/>
              <a:ahLst/>
              <a:cxnLst/>
              <a:rect l="l" t="t" r="r" b="b"/>
              <a:pathLst>
                <a:path w="3436" h="2402" extrusionOk="0">
                  <a:moveTo>
                    <a:pt x="2158" y="1"/>
                  </a:moveTo>
                  <a:cubicBezTo>
                    <a:pt x="1247" y="335"/>
                    <a:pt x="243" y="821"/>
                    <a:pt x="122" y="1399"/>
                  </a:cubicBezTo>
                  <a:cubicBezTo>
                    <a:pt x="0" y="1946"/>
                    <a:pt x="1520" y="2311"/>
                    <a:pt x="3435" y="2402"/>
                  </a:cubicBezTo>
                  <a:cubicBezTo>
                    <a:pt x="3192" y="1521"/>
                    <a:pt x="2797" y="730"/>
                    <a:pt x="2158"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982;p80">
              <a:extLst>
                <a:ext uri="{FF2B5EF4-FFF2-40B4-BE49-F238E27FC236}">
                  <a16:creationId xmlns:a16="http://schemas.microsoft.com/office/drawing/2014/main" id="{4E1EA111-4BD9-4F62-9695-B313CA1E5AE5}"/>
                </a:ext>
              </a:extLst>
            </p:cNvPr>
            <p:cNvSpPr/>
            <p:nvPr/>
          </p:nvSpPr>
          <p:spPr>
            <a:xfrm>
              <a:off x="1841725" y="8051163"/>
              <a:ext cx="180125" cy="80450"/>
            </a:xfrm>
            <a:custGeom>
              <a:avLst/>
              <a:gdLst/>
              <a:ahLst/>
              <a:cxnLst/>
              <a:rect l="l" t="t" r="r" b="b"/>
              <a:pathLst>
                <a:path w="7205" h="3218" extrusionOk="0">
                  <a:moveTo>
                    <a:pt x="6931" y="0"/>
                  </a:moveTo>
                  <a:cubicBezTo>
                    <a:pt x="6931" y="0"/>
                    <a:pt x="5668" y="591"/>
                    <a:pt x="3828" y="591"/>
                  </a:cubicBezTo>
                  <a:cubicBezTo>
                    <a:pt x="3164" y="591"/>
                    <a:pt x="2424" y="514"/>
                    <a:pt x="1642" y="304"/>
                  </a:cubicBezTo>
                  <a:cubicBezTo>
                    <a:pt x="1642" y="304"/>
                    <a:pt x="852" y="487"/>
                    <a:pt x="1" y="791"/>
                  </a:cubicBezTo>
                  <a:cubicBezTo>
                    <a:pt x="609" y="1520"/>
                    <a:pt x="1004" y="2311"/>
                    <a:pt x="1247" y="3192"/>
                  </a:cubicBezTo>
                  <a:cubicBezTo>
                    <a:pt x="1604" y="3209"/>
                    <a:pt x="1973" y="3217"/>
                    <a:pt x="2348" y="3217"/>
                  </a:cubicBezTo>
                  <a:cubicBezTo>
                    <a:pt x="4019" y="3217"/>
                    <a:pt x="5789" y="3048"/>
                    <a:pt x="6931" y="2675"/>
                  </a:cubicBezTo>
                  <a:cubicBezTo>
                    <a:pt x="6931" y="2675"/>
                    <a:pt x="7205" y="1125"/>
                    <a:pt x="6931"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983;p80">
              <a:extLst>
                <a:ext uri="{FF2B5EF4-FFF2-40B4-BE49-F238E27FC236}">
                  <a16:creationId xmlns:a16="http://schemas.microsoft.com/office/drawing/2014/main" id="{97BB5E8E-CD01-4CE3-8EB8-D1706A0903D0}"/>
                </a:ext>
              </a:extLst>
            </p:cNvPr>
            <p:cNvSpPr/>
            <p:nvPr/>
          </p:nvSpPr>
          <p:spPr>
            <a:xfrm>
              <a:off x="1833925" y="8020763"/>
              <a:ext cx="46525" cy="50000"/>
            </a:xfrm>
            <a:custGeom>
              <a:avLst/>
              <a:gdLst/>
              <a:ahLst/>
              <a:cxnLst/>
              <a:rect l="l" t="t" r="r" b="b"/>
              <a:pathLst>
                <a:path w="1861" h="2000" extrusionOk="0">
                  <a:moveTo>
                    <a:pt x="1155" y="184"/>
                  </a:moveTo>
                  <a:cubicBezTo>
                    <a:pt x="1181" y="184"/>
                    <a:pt x="1214" y="193"/>
                    <a:pt x="1255" y="213"/>
                  </a:cubicBezTo>
                  <a:cubicBezTo>
                    <a:pt x="1498" y="335"/>
                    <a:pt x="1468" y="882"/>
                    <a:pt x="1498" y="1095"/>
                  </a:cubicBezTo>
                  <a:cubicBezTo>
                    <a:pt x="1498" y="1229"/>
                    <a:pt x="1498" y="1357"/>
                    <a:pt x="1495" y="1484"/>
                  </a:cubicBezTo>
                  <a:lnTo>
                    <a:pt x="1495" y="1484"/>
                  </a:lnTo>
                  <a:cubicBezTo>
                    <a:pt x="1420" y="1362"/>
                    <a:pt x="1348" y="1237"/>
                    <a:pt x="1285" y="1095"/>
                  </a:cubicBezTo>
                  <a:cubicBezTo>
                    <a:pt x="1230" y="1012"/>
                    <a:pt x="902" y="184"/>
                    <a:pt x="1155" y="184"/>
                  </a:cubicBezTo>
                  <a:close/>
                  <a:moveTo>
                    <a:pt x="609" y="961"/>
                  </a:moveTo>
                  <a:cubicBezTo>
                    <a:pt x="630" y="961"/>
                    <a:pt x="653" y="965"/>
                    <a:pt x="678" y="973"/>
                  </a:cubicBezTo>
                  <a:cubicBezTo>
                    <a:pt x="799" y="1004"/>
                    <a:pt x="921" y="1156"/>
                    <a:pt x="1012" y="1247"/>
                  </a:cubicBezTo>
                  <a:cubicBezTo>
                    <a:pt x="1097" y="1320"/>
                    <a:pt x="1172" y="1407"/>
                    <a:pt x="1241" y="1501"/>
                  </a:cubicBezTo>
                  <a:lnTo>
                    <a:pt x="1241" y="1501"/>
                  </a:lnTo>
                  <a:cubicBezTo>
                    <a:pt x="1297" y="1602"/>
                    <a:pt x="1351" y="1694"/>
                    <a:pt x="1395" y="1770"/>
                  </a:cubicBezTo>
                  <a:lnTo>
                    <a:pt x="1395" y="1770"/>
                  </a:lnTo>
                  <a:cubicBezTo>
                    <a:pt x="1055" y="1680"/>
                    <a:pt x="699" y="1545"/>
                    <a:pt x="526" y="1247"/>
                  </a:cubicBezTo>
                  <a:cubicBezTo>
                    <a:pt x="420" y="1115"/>
                    <a:pt x="474" y="961"/>
                    <a:pt x="609" y="961"/>
                  </a:cubicBezTo>
                  <a:close/>
                  <a:moveTo>
                    <a:pt x="1185" y="0"/>
                  </a:moveTo>
                  <a:cubicBezTo>
                    <a:pt x="1178" y="0"/>
                    <a:pt x="1171" y="0"/>
                    <a:pt x="1164" y="1"/>
                  </a:cubicBezTo>
                  <a:cubicBezTo>
                    <a:pt x="716" y="16"/>
                    <a:pt x="770" y="447"/>
                    <a:pt x="952" y="903"/>
                  </a:cubicBezTo>
                  <a:lnTo>
                    <a:pt x="952" y="903"/>
                  </a:lnTo>
                  <a:cubicBezTo>
                    <a:pt x="912" y="873"/>
                    <a:pt x="871" y="846"/>
                    <a:pt x="830" y="821"/>
                  </a:cubicBezTo>
                  <a:cubicBezTo>
                    <a:pt x="748" y="780"/>
                    <a:pt x="642" y="752"/>
                    <a:pt x="544" y="752"/>
                  </a:cubicBezTo>
                  <a:cubicBezTo>
                    <a:pt x="423" y="752"/>
                    <a:pt x="316" y="795"/>
                    <a:pt x="282" y="913"/>
                  </a:cubicBezTo>
                  <a:cubicBezTo>
                    <a:pt x="1" y="1561"/>
                    <a:pt x="973" y="1869"/>
                    <a:pt x="1480" y="1935"/>
                  </a:cubicBezTo>
                  <a:lnTo>
                    <a:pt x="1480" y="1935"/>
                  </a:lnTo>
                  <a:cubicBezTo>
                    <a:pt x="1502" y="1978"/>
                    <a:pt x="1553" y="1999"/>
                    <a:pt x="1605" y="1999"/>
                  </a:cubicBezTo>
                  <a:cubicBezTo>
                    <a:pt x="1673" y="1999"/>
                    <a:pt x="1741" y="1961"/>
                    <a:pt x="1741" y="1885"/>
                  </a:cubicBezTo>
                  <a:cubicBezTo>
                    <a:pt x="1741" y="1464"/>
                    <a:pt x="1861" y="0"/>
                    <a:pt x="1185" y="0"/>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984;p80">
              <a:extLst>
                <a:ext uri="{FF2B5EF4-FFF2-40B4-BE49-F238E27FC236}">
                  <a16:creationId xmlns:a16="http://schemas.microsoft.com/office/drawing/2014/main" id="{CABE10E8-5790-4837-BEAF-C4686A88186C}"/>
                </a:ext>
              </a:extLst>
            </p:cNvPr>
            <p:cNvSpPr/>
            <p:nvPr/>
          </p:nvSpPr>
          <p:spPr>
            <a:xfrm>
              <a:off x="2103125" y="7749488"/>
              <a:ext cx="157325" cy="67100"/>
            </a:xfrm>
            <a:custGeom>
              <a:avLst/>
              <a:gdLst/>
              <a:ahLst/>
              <a:cxnLst/>
              <a:rect l="l" t="t" r="r" b="b"/>
              <a:pathLst>
                <a:path w="6293" h="2684" extrusionOk="0">
                  <a:moveTo>
                    <a:pt x="1" y="0"/>
                  </a:moveTo>
                  <a:lnTo>
                    <a:pt x="92" y="2584"/>
                  </a:lnTo>
                  <a:cubicBezTo>
                    <a:pt x="748" y="2653"/>
                    <a:pt x="1409" y="2683"/>
                    <a:pt x="2075" y="2683"/>
                  </a:cubicBezTo>
                  <a:cubicBezTo>
                    <a:pt x="3476" y="2683"/>
                    <a:pt x="4891" y="2547"/>
                    <a:pt x="6293" y="2341"/>
                  </a:cubicBezTo>
                  <a:cubicBezTo>
                    <a:pt x="6293" y="2280"/>
                    <a:pt x="6293" y="2250"/>
                    <a:pt x="6293" y="2189"/>
                  </a:cubicBezTo>
                  <a:cubicBezTo>
                    <a:pt x="4104" y="1946"/>
                    <a:pt x="2037" y="1034"/>
                    <a:pt x="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985;p80">
              <a:extLst>
                <a:ext uri="{FF2B5EF4-FFF2-40B4-BE49-F238E27FC236}">
                  <a16:creationId xmlns:a16="http://schemas.microsoft.com/office/drawing/2014/main" id="{6B4CF2CE-EE83-4962-9316-78806122FA3D}"/>
                </a:ext>
              </a:extLst>
            </p:cNvPr>
            <p:cNvSpPr/>
            <p:nvPr/>
          </p:nvSpPr>
          <p:spPr>
            <a:xfrm>
              <a:off x="2104650" y="7806488"/>
              <a:ext cx="155800" cy="260825"/>
            </a:xfrm>
            <a:custGeom>
              <a:avLst/>
              <a:gdLst/>
              <a:ahLst/>
              <a:cxnLst/>
              <a:rect l="l" t="t" r="r" b="b"/>
              <a:pathLst>
                <a:path w="6232" h="10433" extrusionOk="0">
                  <a:moveTo>
                    <a:pt x="6232" y="0"/>
                  </a:moveTo>
                  <a:cubicBezTo>
                    <a:pt x="4768" y="219"/>
                    <a:pt x="3241" y="390"/>
                    <a:pt x="1741" y="390"/>
                  </a:cubicBezTo>
                  <a:cubicBezTo>
                    <a:pt x="1155" y="390"/>
                    <a:pt x="573" y="364"/>
                    <a:pt x="1" y="304"/>
                  </a:cubicBezTo>
                  <a:lnTo>
                    <a:pt x="1" y="304"/>
                  </a:lnTo>
                  <a:lnTo>
                    <a:pt x="274" y="9787"/>
                  </a:lnTo>
                  <a:cubicBezTo>
                    <a:pt x="1145" y="10284"/>
                    <a:pt x="2156" y="10433"/>
                    <a:pt x="3058" y="10433"/>
                  </a:cubicBezTo>
                  <a:cubicBezTo>
                    <a:pt x="4420" y="10433"/>
                    <a:pt x="5533" y="10091"/>
                    <a:pt x="5533" y="10091"/>
                  </a:cubicBezTo>
                  <a:cubicBezTo>
                    <a:pt x="5715" y="9666"/>
                    <a:pt x="6019" y="4286"/>
                    <a:pt x="6232"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986;p80">
              <a:extLst>
                <a:ext uri="{FF2B5EF4-FFF2-40B4-BE49-F238E27FC236}">
                  <a16:creationId xmlns:a16="http://schemas.microsoft.com/office/drawing/2014/main" id="{3D9D7FC5-8743-4014-ABD7-3465A79F5EBA}"/>
                </a:ext>
              </a:extLst>
            </p:cNvPr>
            <p:cNvSpPr/>
            <p:nvPr/>
          </p:nvSpPr>
          <p:spPr>
            <a:xfrm>
              <a:off x="2104650" y="7839163"/>
              <a:ext cx="152775" cy="16000"/>
            </a:xfrm>
            <a:custGeom>
              <a:avLst/>
              <a:gdLst/>
              <a:ahLst/>
              <a:cxnLst/>
              <a:rect l="l" t="t" r="r" b="b"/>
              <a:pathLst>
                <a:path w="6111" h="640" extrusionOk="0">
                  <a:moveTo>
                    <a:pt x="6019" y="0"/>
                  </a:moveTo>
                  <a:cubicBezTo>
                    <a:pt x="5001" y="278"/>
                    <a:pt x="4022" y="407"/>
                    <a:pt x="3038" y="407"/>
                  </a:cubicBezTo>
                  <a:cubicBezTo>
                    <a:pt x="2084" y="407"/>
                    <a:pt x="1125" y="285"/>
                    <a:pt x="122" y="61"/>
                  </a:cubicBezTo>
                  <a:cubicBezTo>
                    <a:pt x="31" y="61"/>
                    <a:pt x="1" y="182"/>
                    <a:pt x="92" y="213"/>
                  </a:cubicBezTo>
                  <a:cubicBezTo>
                    <a:pt x="977" y="488"/>
                    <a:pt x="1965" y="639"/>
                    <a:pt x="2952" y="639"/>
                  </a:cubicBezTo>
                  <a:cubicBezTo>
                    <a:pt x="4033" y="639"/>
                    <a:pt x="5112" y="458"/>
                    <a:pt x="6049" y="61"/>
                  </a:cubicBezTo>
                  <a:cubicBezTo>
                    <a:pt x="6110" y="61"/>
                    <a:pt x="6080" y="0"/>
                    <a:pt x="601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987;p80">
              <a:extLst>
                <a:ext uri="{FF2B5EF4-FFF2-40B4-BE49-F238E27FC236}">
                  <a16:creationId xmlns:a16="http://schemas.microsoft.com/office/drawing/2014/main" id="{C80F8A52-F440-4C04-B1E1-509CE80870D1}"/>
                </a:ext>
              </a:extLst>
            </p:cNvPr>
            <p:cNvSpPr/>
            <p:nvPr/>
          </p:nvSpPr>
          <p:spPr>
            <a:xfrm>
              <a:off x="2246000" y="7808938"/>
              <a:ext cx="6850" cy="32700"/>
            </a:xfrm>
            <a:custGeom>
              <a:avLst/>
              <a:gdLst/>
              <a:ahLst/>
              <a:cxnLst/>
              <a:rect l="l" t="t" r="r" b="b"/>
              <a:pathLst>
                <a:path w="274" h="1308" extrusionOk="0">
                  <a:moveTo>
                    <a:pt x="137" y="1"/>
                  </a:moveTo>
                  <a:cubicBezTo>
                    <a:pt x="122" y="1"/>
                    <a:pt x="107" y="8"/>
                    <a:pt x="92" y="24"/>
                  </a:cubicBezTo>
                  <a:cubicBezTo>
                    <a:pt x="31" y="145"/>
                    <a:pt x="61" y="328"/>
                    <a:pt x="61" y="480"/>
                  </a:cubicBezTo>
                  <a:cubicBezTo>
                    <a:pt x="61" y="723"/>
                    <a:pt x="0" y="996"/>
                    <a:pt x="61" y="1240"/>
                  </a:cubicBezTo>
                  <a:cubicBezTo>
                    <a:pt x="61" y="1285"/>
                    <a:pt x="92" y="1308"/>
                    <a:pt x="126" y="1308"/>
                  </a:cubicBezTo>
                  <a:cubicBezTo>
                    <a:pt x="160" y="1308"/>
                    <a:pt x="198" y="1285"/>
                    <a:pt x="213" y="1240"/>
                  </a:cubicBezTo>
                  <a:cubicBezTo>
                    <a:pt x="274" y="1027"/>
                    <a:pt x="213" y="723"/>
                    <a:pt x="213" y="480"/>
                  </a:cubicBezTo>
                  <a:cubicBezTo>
                    <a:pt x="213" y="328"/>
                    <a:pt x="243" y="145"/>
                    <a:pt x="183" y="24"/>
                  </a:cubicBezTo>
                  <a:cubicBezTo>
                    <a:pt x="168" y="8"/>
                    <a:pt x="152" y="1"/>
                    <a:pt x="13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988;p80">
              <a:extLst>
                <a:ext uri="{FF2B5EF4-FFF2-40B4-BE49-F238E27FC236}">
                  <a16:creationId xmlns:a16="http://schemas.microsoft.com/office/drawing/2014/main" id="{71E25E56-49D7-4A01-9343-BC1A3300F872}"/>
                </a:ext>
              </a:extLst>
            </p:cNvPr>
            <p:cNvSpPr/>
            <p:nvPr/>
          </p:nvSpPr>
          <p:spPr>
            <a:xfrm>
              <a:off x="2223950" y="7812563"/>
              <a:ext cx="5350" cy="35350"/>
            </a:xfrm>
            <a:custGeom>
              <a:avLst/>
              <a:gdLst/>
              <a:ahLst/>
              <a:cxnLst/>
              <a:rect l="l" t="t" r="r" b="b"/>
              <a:pathLst>
                <a:path w="214" h="1414" extrusionOk="0">
                  <a:moveTo>
                    <a:pt x="92" y="0"/>
                  </a:moveTo>
                  <a:cubicBezTo>
                    <a:pt x="46" y="0"/>
                    <a:pt x="1" y="31"/>
                    <a:pt x="1" y="91"/>
                  </a:cubicBezTo>
                  <a:cubicBezTo>
                    <a:pt x="31" y="517"/>
                    <a:pt x="1" y="943"/>
                    <a:pt x="31" y="1368"/>
                  </a:cubicBezTo>
                  <a:cubicBezTo>
                    <a:pt x="46" y="1398"/>
                    <a:pt x="77" y="1414"/>
                    <a:pt x="107" y="1414"/>
                  </a:cubicBezTo>
                  <a:cubicBezTo>
                    <a:pt x="138" y="1414"/>
                    <a:pt x="168" y="1398"/>
                    <a:pt x="183" y="1368"/>
                  </a:cubicBezTo>
                  <a:cubicBezTo>
                    <a:pt x="183" y="943"/>
                    <a:pt x="214"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989;p80">
              <a:extLst>
                <a:ext uri="{FF2B5EF4-FFF2-40B4-BE49-F238E27FC236}">
                  <a16:creationId xmlns:a16="http://schemas.microsoft.com/office/drawing/2014/main" id="{AF4485D4-6BE3-4C1D-B9FE-33A46A27B1A7}"/>
                </a:ext>
              </a:extLst>
            </p:cNvPr>
            <p:cNvSpPr/>
            <p:nvPr/>
          </p:nvSpPr>
          <p:spPr>
            <a:xfrm>
              <a:off x="2198875" y="7814638"/>
              <a:ext cx="6100" cy="36125"/>
            </a:xfrm>
            <a:custGeom>
              <a:avLst/>
              <a:gdLst/>
              <a:ahLst/>
              <a:cxnLst/>
              <a:rect l="l" t="t" r="r" b="b"/>
              <a:pathLst>
                <a:path w="244" h="1445" extrusionOk="0">
                  <a:moveTo>
                    <a:pt x="138" y="1"/>
                  </a:moveTo>
                  <a:cubicBezTo>
                    <a:pt x="100" y="1"/>
                    <a:pt x="62" y="24"/>
                    <a:pt x="62" y="69"/>
                  </a:cubicBezTo>
                  <a:cubicBezTo>
                    <a:pt x="1" y="495"/>
                    <a:pt x="31" y="951"/>
                    <a:pt x="62" y="1376"/>
                  </a:cubicBezTo>
                  <a:cubicBezTo>
                    <a:pt x="62" y="1422"/>
                    <a:pt x="92" y="1445"/>
                    <a:pt x="122" y="1445"/>
                  </a:cubicBezTo>
                  <a:cubicBezTo>
                    <a:pt x="153" y="1445"/>
                    <a:pt x="183" y="1422"/>
                    <a:pt x="183" y="1376"/>
                  </a:cubicBezTo>
                  <a:cubicBezTo>
                    <a:pt x="244" y="981"/>
                    <a:pt x="244" y="495"/>
                    <a:pt x="214" y="69"/>
                  </a:cubicBezTo>
                  <a:cubicBezTo>
                    <a:pt x="214" y="24"/>
                    <a:pt x="176" y="1"/>
                    <a:pt x="13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990;p80">
              <a:extLst>
                <a:ext uri="{FF2B5EF4-FFF2-40B4-BE49-F238E27FC236}">
                  <a16:creationId xmlns:a16="http://schemas.microsoft.com/office/drawing/2014/main" id="{1E0B4558-FCD9-44EF-AAFD-A53530E8F74B}"/>
                </a:ext>
              </a:extLst>
            </p:cNvPr>
            <p:cNvSpPr/>
            <p:nvPr/>
          </p:nvSpPr>
          <p:spPr>
            <a:xfrm>
              <a:off x="2172275" y="7815788"/>
              <a:ext cx="7625" cy="36650"/>
            </a:xfrm>
            <a:custGeom>
              <a:avLst/>
              <a:gdLst/>
              <a:ahLst/>
              <a:cxnLst/>
              <a:rect l="l" t="t" r="r" b="b"/>
              <a:pathLst>
                <a:path w="305" h="1466" extrusionOk="0">
                  <a:moveTo>
                    <a:pt x="138" y="0"/>
                  </a:moveTo>
                  <a:cubicBezTo>
                    <a:pt x="85" y="0"/>
                    <a:pt x="31" y="38"/>
                    <a:pt x="31" y="114"/>
                  </a:cubicBezTo>
                  <a:cubicBezTo>
                    <a:pt x="31" y="510"/>
                    <a:pt x="1" y="1057"/>
                    <a:pt x="153" y="1452"/>
                  </a:cubicBezTo>
                  <a:cubicBezTo>
                    <a:pt x="173" y="1452"/>
                    <a:pt x="207" y="1465"/>
                    <a:pt x="227" y="1465"/>
                  </a:cubicBezTo>
                  <a:cubicBezTo>
                    <a:pt x="237" y="1465"/>
                    <a:pt x="244" y="1462"/>
                    <a:pt x="244" y="1452"/>
                  </a:cubicBezTo>
                  <a:cubicBezTo>
                    <a:pt x="305" y="996"/>
                    <a:pt x="244" y="540"/>
                    <a:pt x="244" y="114"/>
                  </a:cubicBezTo>
                  <a:cubicBezTo>
                    <a:pt x="244" y="38"/>
                    <a:pt x="191" y="0"/>
                    <a:pt x="138"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991;p80">
              <a:extLst>
                <a:ext uri="{FF2B5EF4-FFF2-40B4-BE49-F238E27FC236}">
                  <a16:creationId xmlns:a16="http://schemas.microsoft.com/office/drawing/2014/main" id="{EBB6A8D6-D6A8-436A-AA9E-E384DB8D954F}"/>
                </a:ext>
              </a:extLst>
            </p:cNvPr>
            <p:cNvSpPr/>
            <p:nvPr/>
          </p:nvSpPr>
          <p:spPr>
            <a:xfrm>
              <a:off x="2145700" y="7817688"/>
              <a:ext cx="6850" cy="32950"/>
            </a:xfrm>
            <a:custGeom>
              <a:avLst/>
              <a:gdLst/>
              <a:ahLst/>
              <a:cxnLst/>
              <a:rect l="l" t="t" r="r" b="b"/>
              <a:pathLst>
                <a:path w="274" h="1318" extrusionOk="0">
                  <a:moveTo>
                    <a:pt x="182" y="0"/>
                  </a:moveTo>
                  <a:cubicBezTo>
                    <a:pt x="137" y="0"/>
                    <a:pt x="91" y="23"/>
                    <a:pt x="91" y="69"/>
                  </a:cubicBezTo>
                  <a:cubicBezTo>
                    <a:pt x="61" y="464"/>
                    <a:pt x="0" y="890"/>
                    <a:pt x="61" y="1285"/>
                  </a:cubicBezTo>
                  <a:cubicBezTo>
                    <a:pt x="61" y="1308"/>
                    <a:pt x="74" y="1318"/>
                    <a:pt x="92" y="1318"/>
                  </a:cubicBezTo>
                  <a:cubicBezTo>
                    <a:pt x="122" y="1318"/>
                    <a:pt x="164" y="1292"/>
                    <a:pt x="182" y="1254"/>
                  </a:cubicBezTo>
                  <a:cubicBezTo>
                    <a:pt x="213" y="890"/>
                    <a:pt x="274" y="464"/>
                    <a:pt x="274" y="69"/>
                  </a:cubicBezTo>
                  <a:cubicBezTo>
                    <a:pt x="274" y="23"/>
                    <a:pt x="228" y="0"/>
                    <a:pt x="18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992;p80">
              <a:extLst>
                <a:ext uri="{FF2B5EF4-FFF2-40B4-BE49-F238E27FC236}">
                  <a16:creationId xmlns:a16="http://schemas.microsoft.com/office/drawing/2014/main" id="{74C9693E-F964-4E75-972D-9644ABDAB7AC}"/>
                </a:ext>
              </a:extLst>
            </p:cNvPr>
            <p:cNvSpPr/>
            <p:nvPr/>
          </p:nvSpPr>
          <p:spPr>
            <a:xfrm>
              <a:off x="2122125" y="7815988"/>
              <a:ext cx="9150" cy="30400"/>
            </a:xfrm>
            <a:custGeom>
              <a:avLst/>
              <a:gdLst/>
              <a:ahLst/>
              <a:cxnLst/>
              <a:rect l="l" t="t" r="r" b="b"/>
              <a:pathLst>
                <a:path w="366" h="1216" extrusionOk="0">
                  <a:moveTo>
                    <a:pt x="128" y="1"/>
                  </a:moveTo>
                  <a:cubicBezTo>
                    <a:pt x="69" y="1"/>
                    <a:pt x="11" y="47"/>
                    <a:pt x="31" y="106"/>
                  </a:cubicBezTo>
                  <a:cubicBezTo>
                    <a:pt x="122" y="471"/>
                    <a:pt x="1" y="836"/>
                    <a:pt x="92" y="1170"/>
                  </a:cubicBezTo>
                  <a:cubicBezTo>
                    <a:pt x="107" y="1201"/>
                    <a:pt x="130" y="1216"/>
                    <a:pt x="149" y="1216"/>
                  </a:cubicBezTo>
                  <a:cubicBezTo>
                    <a:pt x="168" y="1216"/>
                    <a:pt x="183" y="1201"/>
                    <a:pt x="183" y="1170"/>
                  </a:cubicBezTo>
                  <a:cubicBezTo>
                    <a:pt x="183" y="806"/>
                    <a:pt x="366" y="380"/>
                    <a:pt x="214" y="46"/>
                  </a:cubicBezTo>
                  <a:cubicBezTo>
                    <a:pt x="192" y="14"/>
                    <a:pt x="160" y="1"/>
                    <a:pt x="12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993;p80">
              <a:extLst>
                <a:ext uri="{FF2B5EF4-FFF2-40B4-BE49-F238E27FC236}">
                  <a16:creationId xmlns:a16="http://schemas.microsoft.com/office/drawing/2014/main" id="{2CAAE13A-10F2-4F3C-8CD3-617647F19921}"/>
                </a:ext>
              </a:extLst>
            </p:cNvPr>
            <p:cNvSpPr/>
            <p:nvPr/>
          </p:nvSpPr>
          <p:spPr>
            <a:xfrm>
              <a:off x="2101625" y="7804188"/>
              <a:ext cx="160350" cy="15225"/>
            </a:xfrm>
            <a:custGeom>
              <a:avLst/>
              <a:gdLst/>
              <a:ahLst/>
              <a:cxnLst/>
              <a:rect l="l" t="t" r="r" b="b"/>
              <a:pathLst>
                <a:path w="6414" h="609" extrusionOk="0">
                  <a:moveTo>
                    <a:pt x="6322" y="1"/>
                  </a:moveTo>
                  <a:cubicBezTo>
                    <a:pt x="4929" y="267"/>
                    <a:pt x="3563" y="368"/>
                    <a:pt x="2178" y="368"/>
                  </a:cubicBezTo>
                  <a:cubicBezTo>
                    <a:pt x="1509" y="368"/>
                    <a:pt x="835" y="344"/>
                    <a:pt x="152" y="305"/>
                  </a:cubicBezTo>
                  <a:cubicBezTo>
                    <a:pt x="142" y="303"/>
                    <a:pt x="133" y="302"/>
                    <a:pt x="124" y="302"/>
                  </a:cubicBezTo>
                  <a:cubicBezTo>
                    <a:pt x="1" y="302"/>
                    <a:pt x="10" y="487"/>
                    <a:pt x="152" y="487"/>
                  </a:cubicBezTo>
                  <a:cubicBezTo>
                    <a:pt x="1001" y="551"/>
                    <a:pt x="1876" y="609"/>
                    <a:pt x="2751" y="609"/>
                  </a:cubicBezTo>
                  <a:cubicBezTo>
                    <a:pt x="3975" y="609"/>
                    <a:pt x="5200" y="495"/>
                    <a:pt x="6353" y="123"/>
                  </a:cubicBezTo>
                  <a:cubicBezTo>
                    <a:pt x="6414" y="92"/>
                    <a:pt x="6383" y="1"/>
                    <a:pt x="63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994;p80">
              <a:extLst>
                <a:ext uri="{FF2B5EF4-FFF2-40B4-BE49-F238E27FC236}">
                  <a16:creationId xmlns:a16="http://schemas.microsoft.com/office/drawing/2014/main" id="{E137DC78-FE6B-4BB9-8694-3746DDF9AC7C}"/>
                </a:ext>
              </a:extLst>
            </p:cNvPr>
            <p:cNvSpPr/>
            <p:nvPr/>
          </p:nvSpPr>
          <p:spPr>
            <a:xfrm>
              <a:off x="2100850" y="7668938"/>
              <a:ext cx="165700" cy="135275"/>
            </a:xfrm>
            <a:custGeom>
              <a:avLst/>
              <a:gdLst/>
              <a:ahLst/>
              <a:cxnLst/>
              <a:rect l="l" t="t" r="r" b="b"/>
              <a:pathLst>
                <a:path w="6628" h="5411" extrusionOk="0">
                  <a:moveTo>
                    <a:pt x="1" y="1"/>
                  </a:moveTo>
                  <a:lnTo>
                    <a:pt x="92" y="3222"/>
                  </a:lnTo>
                  <a:cubicBezTo>
                    <a:pt x="2128" y="4256"/>
                    <a:pt x="4195" y="5168"/>
                    <a:pt x="6384" y="5411"/>
                  </a:cubicBezTo>
                  <a:cubicBezTo>
                    <a:pt x="6505" y="2493"/>
                    <a:pt x="6627" y="122"/>
                    <a:pt x="6627" y="122"/>
                  </a:cubicBezTo>
                  <a:lnTo>
                    <a:pt x="1"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995;p80">
              <a:extLst>
                <a:ext uri="{FF2B5EF4-FFF2-40B4-BE49-F238E27FC236}">
                  <a16:creationId xmlns:a16="http://schemas.microsoft.com/office/drawing/2014/main" id="{932375C3-3579-4FCD-9BF7-9EB50241F5E0}"/>
                </a:ext>
              </a:extLst>
            </p:cNvPr>
            <p:cNvSpPr/>
            <p:nvPr/>
          </p:nvSpPr>
          <p:spPr>
            <a:xfrm>
              <a:off x="2109725" y="8100138"/>
              <a:ext cx="229000" cy="40925"/>
            </a:xfrm>
            <a:custGeom>
              <a:avLst/>
              <a:gdLst/>
              <a:ahLst/>
              <a:cxnLst/>
              <a:rect l="l" t="t" r="r" b="b"/>
              <a:pathLst>
                <a:path w="9160" h="1637" extrusionOk="0">
                  <a:moveTo>
                    <a:pt x="2345" y="0"/>
                  </a:moveTo>
                  <a:cubicBezTo>
                    <a:pt x="1003" y="0"/>
                    <a:pt x="0" y="58"/>
                    <a:pt x="10" y="230"/>
                  </a:cubicBezTo>
                  <a:cubicBezTo>
                    <a:pt x="71" y="747"/>
                    <a:pt x="132" y="1081"/>
                    <a:pt x="132" y="1081"/>
                  </a:cubicBezTo>
                  <a:cubicBezTo>
                    <a:pt x="132" y="1081"/>
                    <a:pt x="983" y="1263"/>
                    <a:pt x="2807" y="1537"/>
                  </a:cubicBezTo>
                  <a:cubicBezTo>
                    <a:pt x="3334" y="1607"/>
                    <a:pt x="3892" y="1637"/>
                    <a:pt x="4448" y="1637"/>
                  </a:cubicBezTo>
                  <a:cubicBezTo>
                    <a:pt x="5813" y="1637"/>
                    <a:pt x="7162" y="1458"/>
                    <a:pt x="8005" y="1263"/>
                  </a:cubicBezTo>
                  <a:cubicBezTo>
                    <a:pt x="9160" y="990"/>
                    <a:pt x="9068" y="230"/>
                    <a:pt x="9068" y="230"/>
                  </a:cubicBezTo>
                  <a:cubicBezTo>
                    <a:pt x="9068" y="230"/>
                    <a:pt x="5029" y="0"/>
                    <a:pt x="2345" y="0"/>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996;p80">
              <a:extLst>
                <a:ext uri="{FF2B5EF4-FFF2-40B4-BE49-F238E27FC236}">
                  <a16:creationId xmlns:a16="http://schemas.microsoft.com/office/drawing/2014/main" id="{551FDB22-3BEE-4D03-804B-4E3EB79EDF58}"/>
                </a:ext>
              </a:extLst>
            </p:cNvPr>
            <p:cNvSpPr/>
            <p:nvPr/>
          </p:nvSpPr>
          <p:spPr>
            <a:xfrm>
              <a:off x="2253600" y="8070913"/>
              <a:ext cx="85875" cy="60050"/>
            </a:xfrm>
            <a:custGeom>
              <a:avLst/>
              <a:gdLst/>
              <a:ahLst/>
              <a:cxnLst/>
              <a:rect l="l" t="t" r="r" b="b"/>
              <a:pathLst>
                <a:path w="3435" h="2402" extrusionOk="0">
                  <a:moveTo>
                    <a:pt x="1277" y="1"/>
                  </a:moveTo>
                  <a:cubicBezTo>
                    <a:pt x="669" y="730"/>
                    <a:pt x="243" y="1521"/>
                    <a:pt x="0" y="2402"/>
                  </a:cubicBezTo>
                  <a:cubicBezTo>
                    <a:pt x="1915" y="2311"/>
                    <a:pt x="3435" y="1946"/>
                    <a:pt x="3313" y="1399"/>
                  </a:cubicBezTo>
                  <a:cubicBezTo>
                    <a:pt x="3192" y="821"/>
                    <a:pt x="2189" y="335"/>
                    <a:pt x="1277"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997;p80">
              <a:extLst>
                <a:ext uri="{FF2B5EF4-FFF2-40B4-BE49-F238E27FC236}">
                  <a16:creationId xmlns:a16="http://schemas.microsoft.com/office/drawing/2014/main" id="{EB10A6CE-0CB3-4304-B120-9042686BE812}"/>
                </a:ext>
              </a:extLst>
            </p:cNvPr>
            <p:cNvSpPr/>
            <p:nvPr/>
          </p:nvSpPr>
          <p:spPr>
            <a:xfrm>
              <a:off x="2104650" y="8051163"/>
              <a:ext cx="180875" cy="80450"/>
            </a:xfrm>
            <a:custGeom>
              <a:avLst/>
              <a:gdLst/>
              <a:ahLst/>
              <a:cxnLst/>
              <a:rect l="l" t="t" r="r" b="b"/>
              <a:pathLst>
                <a:path w="7235" h="3218" extrusionOk="0">
                  <a:moveTo>
                    <a:pt x="305" y="0"/>
                  </a:moveTo>
                  <a:cubicBezTo>
                    <a:pt x="1" y="1125"/>
                    <a:pt x="305" y="2675"/>
                    <a:pt x="305" y="2675"/>
                  </a:cubicBezTo>
                  <a:cubicBezTo>
                    <a:pt x="1447" y="3048"/>
                    <a:pt x="3197" y="3217"/>
                    <a:pt x="4860" y="3217"/>
                  </a:cubicBezTo>
                  <a:cubicBezTo>
                    <a:pt x="5233" y="3217"/>
                    <a:pt x="5602" y="3209"/>
                    <a:pt x="5958" y="3192"/>
                  </a:cubicBezTo>
                  <a:cubicBezTo>
                    <a:pt x="6201" y="2311"/>
                    <a:pt x="6627" y="1520"/>
                    <a:pt x="7235" y="791"/>
                  </a:cubicBezTo>
                  <a:cubicBezTo>
                    <a:pt x="6384" y="487"/>
                    <a:pt x="5563" y="304"/>
                    <a:pt x="5563" y="304"/>
                  </a:cubicBezTo>
                  <a:cubicBezTo>
                    <a:pt x="4789" y="514"/>
                    <a:pt x="4055" y="591"/>
                    <a:pt x="3396" y="591"/>
                  </a:cubicBezTo>
                  <a:cubicBezTo>
                    <a:pt x="1568" y="591"/>
                    <a:pt x="305" y="0"/>
                    <a:pt x="305"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998;p80">
              <a:extLst>
                <a:ext uri="{FF2B5EF4-FFF2-40B4-BE49-F238E27FC236}">
                  <a16:creationId xmlns:a16="http://schemas.microsoft.com/office/drawing/2014/main" id="{D66B416C-3B6E-4341-9638-DA74284B4186}"/>
                </a:ext>
              </a:extLst>
            </p:cNvPr>
            <p:cNvSpPr/>
            <p:nvPr/>
          </p:nvSpPr>
          <p:spPr>
            <a:xfrm>
              <a:off x="2246050" y="8020763"/>
              <a:ext cx="46575" cy="50000"/>
            </a:xfrm>
            <a:custGeom>
              <a:avLst/>
              <a:gdLst/>
              <a:ahLst/>
              <a:cxnLst/>
              <a:rect l="l" t="t" r="r" b="b"/>
              <a:pathLst>
                <a:path w="1863" h="2000" extrusionOk="0">
                  <a:moveTo>
                    <a:pt x="714" y="184"/>
                  </a:moveTo>
                  <a:cubicBezTo>
                    <a:pt x="985" y="184"/>
                    <a:pt x="634" y="1012"/>
                    <a:pt x="606" y="1095"/>
                  </a:cubicBezTo>
                  <a:cubicBezTo>
                    <a:pt x="553" y="1215"/>
                    <a:pt x="493" y="1324"/>
                    <a:pt x="431" y="1429"/>
                  </a:cubicBezTo>
                  <a:lnTo>
                    <a:pt x="431" y="1429"/>
                  </a:lnTo>
                  <a:cubicBezTo>
                    <a:pt x="414" y="1452"/>
                    <a:pt x="398" y="1475"/>
                    <a:pt x="382" y="1499"/>
                  </a:cubicBezTo>
                  <a:lnTo>
                    <a:pt x="382" y="1499"/>
                  </a:lnTo>
                  <a:cubicBezTo>
                    <a:pt x="378" y="1367"/>
                    <a:pt x="378" y="1235"/>
                    <a:pt x="393" y="1095"/>
                  </a:cubicBezTo>
                  <a:cubicBezTo>
                    <a:pt x="393" y="882"/>
                    <a:pt x="393" y="335"/>
                    <a:pt x="606" y="213"/>
                  </a:cubicBezTo>
                  <a:cubicBezTo>
                    <a:pt x="650" y="193"/>
                    <a:pt x="685" y="184"/>
                    <a:pt x="714" y="184"/>
                  </a:cubicBezTo>
                  <a:close/>
                  <a:moveTo>
                    <a:pt x="1262" y="961"/>
                  </a:moveTo>
                  <a:cubicBezTo>
                    <a:pt x="1410" y="961"/>
                    <a:pt x="1445" y="1115"/>
                    <a:pt x="1366" y="1247"/>
                  </a:cubicBezTo>
                  <a:cubicBezTo>
                    <a:pt x="1169" y="1543"/>
                    <a:pt x="811" y="1679"/>
                    <a:pt x="472" y="1768"/>
                  </a:cubicBezTo>
                  <a:lnTo>
                    <a:pt x="472" y="1768"/>
                  </a:lnTo>
                  <a:cubicBezTo>
                    <a:pt x="589" y="1577"/>
                    <a:pt x="711" y="1386"/>
                    <a:pt x="849" y="1247"/>
                  </a:cubicBezTo>
                  <a:cubicBezTo>
                    <a:pt x="941" y="1156"/>
                    <a:pt x="1062" y="1004"/>
                    <a:pt x="1184" y="973"/>
                  </a:cubicBezTo>
                  <a:cubicBezTo>
                    <a:pt x="1213" y="965"/>
                    <a:pt x="1239" y="961"/>
                    <a:pt x="1262" y="961"/>
                  </a:cubicBezTo>
                  <a:close/>
                  <a:moveTo>
                    <a:pt x="706" y="0"/>
                  </a:moveTo>
                  <a:cubicBezTo>
                    <a:pt x="1" y="0"/>
                    <a:pt x="120" y="1464"/>
                    <a:pt x="150" y="1885"/>
                  </a:cubicBezTo>
                  <a:cubicBezTo>
                    <a:pt x="150" y="1961"/>
                    <a:pt x="211" y="1999"/>
                    <a:pt x="272" y="1999"/>
                  </a:cubicBezTo>
                  <a:cubicBezTo>
                    <a:pt x="318" y="1999"/>
                    <a:pt x="363" y="1978"/>
                    <a:pt x="383" y="1935"/>
                  </a:cubicBezTo>
                  <a:lnTo>
                    <a:pt x="383" y="1935"/>
                  </a:lnTo>
                  <a:cubicBezTo>
                    <a:pt x="890" y="1869"/>
                    <a:pt x="1863" y="1560"/>
                    <a:pt x="1609" y="913"/>
                  </a:cubicBezTo>
                  <a:cubicBezTo>
                    <a:pt x="1559" y="795"/>
                    <a:pt x="1444" y="752"/>
                    <a:pt x="1325" y="752"/>
                  </a:cubicBezTo>
                  <a:cubicBezTo>
                    <a:pt x="1229" y="752"/>
                    <a:pt x="1130" y="780"/>
                    <a:pt x="1062" y="821"/>
                  </a:cubicBezTo>
                  <a:cubicBezTo>
                    <a:pt x="1014" y="847"/>
                    <a:pt x="967" y="877"/>
                    <a:pt x="922" y="909"/>
                  </a:cubicBezTo>
                  <a:lnTo>
                    <a:pt x="922" y="909"/>
                  </a:lnTo>
                  <a:cubicBezTo>
                    <a:pt x="1113" y="451"/>
                    <a:pt x="1177" y="16"/>
                    <a:pt x="728" y="1"/>
                  </a:cubicBezTo>
                  <a:cubicBezTo>
                    <a:pt x="720" y="0"/>
                    <a:pt x="713" y="0"/>
                    <a:pt x="706" y="0"/>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999;p80">
              <a:extLst>
                <a:ext uri="{FF2B5EF4-FFF2-40B4-BE49-F238E27FC236}">
                  <a16:creationId xmlns:a16="http://schemas.microsoft.com/office/drawing/2014/main" id="{52F40CBE-A5C6-4020-8C3A-A0F7BD8FE07A}"/>
                </a:ext>
              </a:extLst>
            </p:cNvPr>
            <p:cNvSpPr/>
            <p:nvPr/>
          </p:nvSpPr>
          <p:spPr>
            <a:xfrm>
              <a:off x="1840225" y="7405275"/>
              <a:ext cx="395150" cy="138210"/>
            </a:xfrm>
            <a:custGeom>
              <a:avLst/>
              <a:gdLst/>
              <a:ahLst/>
              <a:cxnLst/>
              <a:rect l="l" t="t" r="r" b="b"/>
              <a:pathLst>
                <a:path w="15806" h="5411" extrusionOk="0">
                  <a:moveTo>
                    <a:pt x="15441" y="0"/>
                  </a:moveTo>
                  <a:lnTo>
                    <a:pt x="730" y="456"/>
                  </a:lnTo>
                  <a:cubicBezTo>
                    <a:pt x="730" y="456"/>
                    <a:pt x="365" y="2705"/>
                    <a:pt x="0" y="5411"/>
                  </a:cubicBezTo>
                  <a:cubicBezTo>
                    <a:pt x="5380" y="4985"/>
                    <a:pt x="10730" y="3739"/>
                    <a:pt x="15806" y="1824"/>
                  </a:cubicBezTo>
                  <a:cubicBezTo>
                    <a:pt x="15593" y="699"/>
                    <a:pt x="15441" y="0"/>
                    <a:pt x="15441"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000;p80">
              <a:extLst>
                <a:ext uri="{FF2B5EF4-FFF2-40B4-BE49-F238E27FC236}">
                  <a16:creationId xmlns:a16="http://schemas.microsoft.com/office/drawing/2014/main" id="{B236901B-538C-4B4E-80C4-F41AE4534241}"/>
                </a:ext>
              </a:extLst>
            </p:cNvPr>
            <p:cNvSpPr/>
            <p:nvPr/>
          </p:nvSpPr>
          <p:spPr>
            <a:xfrm>
              <a:off x="1820450" y="7450088"/>
              <a:ext cx="471925" cy="341975"/>
            </a:xfrm>
            <a:custGeom>
              <a:avLst/>
              <a:gdLst/>
              <a:ahLst/>
              <a:cxnLst/>
              <a:rect l="l" t="t" r="r" b="b"/>
              <a:pathLst>
                <a:path w="18877" h="13679" extrusionOk="0">
                  <a:moveTo>
                    <a:pt x="16627" y="1"/>
                  </a:moveTo>
                  <a:cubicBezTo>
                    <a:pt x="11521" y="1946"/>
                    <a:pt x="6201" y="3192"/>
                    <a:pt x="791" y="3618"/>
                  </a:cubicBezTo>
                  <a:cubicBezTo>
                    <a:pt x="365" y="6992"/>
                    <a:pt x="1" y="11095"/>
                    <a:pt x="457" y="12584"/>
                  </a:cubicBezTo>
                  <a:cubicBezTo>
                    <a:pt x="673" y="13377"/>
                    <a:pt x="2022" y="13679"/>
                    <a:pt x="3971" y="13679"/>
                  </a:cubicBezTo>
                  <a:cubicBezTo>
                    <a:pt x="5309" y="13679"/>
                    <a:pt x="6931" y="13537"/>
                    <a:pt x="8664" y="13314"/>
                  </a:cubicBezTo>
                  <a:lnTo>
                    <a:pt x="8208" y="6627"/>
                  </a:lnTo>
                  <a:lnTo>
                    <a:pt x="8208" y="6627"/>
                  </a:lnTo>
                  <a:cubicBezTo>
                    <a:pt x="8208" y="6627"/>
                    <a:pt x="9161" y="7094"/>
                    <a:pt x="10071" y="7094"/>
                  </a:cubicBezTo>
                  <a:cubicBezTo>
                    <a:pt x="10299" y="7094"/>
                    <a:pt x="10524" y="7065"/>
                    <a:pt x="10730" y="6992"/>
                  </a:cubicBezTo>
                  <a:lnTo>
                    <a:pt x="10730" y="6992"/>
                  </a:lnTo>
                  <a:lnTo>
                    <a:pt x="10609" y="13314"/>
                  </a:lnTo>
                  <a:cubicBezTo>
                    <a:pt x="10609" y="13314"/>
                    <a:pt x="11988" y="13477"/>
                    <a:pt x="13605" y="13477"/>
                  </a:cubicBezTo>
                  <a:cubicBezTo>
                    <a:pt x="15685" y="13477"/>
                    <a:pt x="18158" y="13207"/>
                    <a:pt x="18603" y="11976"/>
                  </a:cubicBezTo>
                  <a:cubicBezTo>
                    <a:pt x="18876" y="11247"/>
                    <a:pt x="17357" y="3587"/>
                    <a:pt x="1662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001;p80">
              <a:extLst>
                <a:ext uri="{FF2B5EF4-FFF2-40B4-BE49-F238E27FC236}">
                  <a16:creationId xmlns:a16="http://schemas.microsoft.com/office/drawing/2014/main" id="{4CFB391B-226D-4B86-88F6-4E61A86DC33D}"/>
                </a:ext>
              </a:extLst>
            </p:cNvPr>
            <p:cNvSpPr/>
            <p:nvPr/>
          </p:nvSpPr>
          <p:spPr>
            <a:xfrm>
              <a:off x="1961800" y="7610438"/>
              <a:ext cx="189225" cy="8000"/>
            </a:xfrm>
            <a:custGeom>
              <a:avLst/>
              <a:gdLst/>
              <a:ahLst/>
              <a:cxnLst/>
              <a:rect l="l" t="t" r="r" b="b"/>
              <a:pathLst>
                <a:path w="7569" h="320" extrusionOk="0">
                  <a:moveTo>
                    <a:pt x="0" y="0"/>
                  </a:moveTo>
                  <a:lnTo>
                    <a:pt x="1134" y="46"/>
                  </a:lnTo>
                  <a:lnTo>
                    <a:pt x="1134" y="46"/>
                  </a:lnTo>
                  <a:cubicBezTo>
                    <a:pt x="752" y="26"/>
                    <a:pt x="373" y="10"/>
                    <a:pt x="0" y="0"/>
                  </a:cubicBezTo>
                  <a:close/>
                  <a:moveTo>
                    <a:pt x="1134" y="46"/>
                  </a:moveTo>
                  <a:cubicBezTo>
                    <a:pt x="2920" y="139"/>
                    <a:pt x="4796" y="320"/>
                    <a:pt x="6657" y="320"/>
                  </a:cubicBezTo>
                  <a:cubicBezTo>
                    <a:pt x="6962" y="320"/>
                    <a:pt x="7266" y="315"/>
                    <a:pt x="7569" y="304"/>
                  </a:cubicBezTo>
                  <a:lnTo>
                    <a:pt x="1134" y="46"/>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002;p80">
              <a:extLst>
                <a:ext uri="{FF2B5EF4-FFF2-40B4-BE49-F238E27FC236}">
                  <a16:creationId xmlns:a16="http://schemas.microsoft.com/office/drawing/2014/main" id="{AFF0CE23-406D-453E-8550-7D4D8C8FE463}"/>
                </a:ext>
              </a:extLst>
            </p:cNvPr>
            <p:cNvSpPr/>
            <p:nvPr/>
          </p:nvSpPr>
          <p:spPr>
            <a:xfrm>
              <a:off x="1956475" y="7606638"/>
              <a:ext cx="200650" cy="18300"/>
            </a:xfrm>
            <a:custGeom>
              <a:avLst/>
              <a:gdLst/>
              <a:ahLst/>
              <a:cxnLst/>
              <a:rect l="l" t="t" r="r" b="b"/>
              <a:pathLst>
                <a:path w="8026" h="732" extrusionOk="0">
                  <a:moveTo>
                    <a:pt x="213" y="0"/>
                  </a:moveTo>
                  <a:cubicBezTo>
                    <a:pt x="1" y="0"/>
                    <a:pt x="1" y="304"/>
                    <a:pt x="213" y="334"/>
                  </a:cubicBezTo>
                  <a:cubicBezTo>
                    <a:pt x="2095" y="403"/>
                    <a:pt x="4063" y="732"/>
                    <a:pt x="5975" y="732"/>
                  </a:cubicBezTo>
                  <a:cubicBezTo>
                    <a:pt x="6595" y="732"/>
                    <a:pt x="7209" y="697"/>
                    <a:pt x="7812" y="608"/>
                  </a:cubicBezTo>
                  <a:cubicBezTo>
                    <a:pt x="8025" y="578"/>
                    <a:pt x="7964" y="274"/>
                    <a:pt x="7782" y="274"/>
                  </a:cubicBezTo>
                  <a:cubicBezTo>
                    <a:pt x="5289" y="30"/>
                    <a:pt x="2706" y="0"/>
                    <a:pt x="213"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003;p80">
              <a:extLst>
                <a:ext uri="{FF2B5EF4-FFF2-40B4-BE49-F238E27FC236}">
                  <a16:creationId xmlns:a16="http://schemas.microsoft.com/office/drawing/2014/main" id="{FCD642F2-B479-461F-85C8-4AFD237B94A0}"/>
                </a:ext>
              </a:extLst>
            </p:cNvPr>
            <p:cNvSpPr/>
            <p:nvPr/>
          </p:nvSpPr>
          <p:spPr>
            <a:xfrm>
              <a:off x="1840486" y="7161672"/>
              <a:ext cx="327525" cy="276025"/>
            </a:xfrm>
            <a:custGeom>
              <a:avLst/>
              <a:gdLst/>
              <a:ahLst/>
              <a:cxnLst/>
              <a:rect l="l" t="t" r="r" b="b"/>
              <a:pathLst>
                <a:path w="13101" h="11041" extrusionOk="0">
                  <a:moveTo>
                    <a:pt x="791" y="0"/>
                  </a:moveTo>
                  <a:lnTo>
                    <a:pt x="0" y="9970"/>
                  </a:lnTo>
                  <a:cubicBezTo>
                    <a:pt x="0" y="9970"/>
                    <a:pt x="4585" y="11041"/>
                    <a:pt x="9307" y="11041"/>
                  </a:cubicBezTo>
                  <a:cubicBezTo>
                    <a:pt x="10591" y="11041"/>
                    <a:pt x="11886" y="10962"/>
                    <a:pt x="13101" y="10760"/>
                  </a:cubicBezTo>
                  <a:cubicBezTo>
                    <a:pt x="8481" y="7721"/>
                    <a:pt x="4256" y="4255"/>
                    <a:pt x="791" y="0"/>
                  </a:cubicBezTo>
                  <a:close/>
                </a:path>
              </a:pathLst>
            </a:custGeom>
            <a:solidFill>
              <a:srgbClr val="0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004;p80">
              <a:extLst>
                <a:ext uri="{FF2B5EF4-FFF2-40B4-BE49-F238E27FC236}">
                  <a16:creationId xmlns:a16="http://schemas.microsoft.com/office/drawing/2014/main" id="{776D1968-7093-4739-AACE-BE53674618E3}"/>
                </a:ext>
              </a:extLst>
            </p:cNvPr>
            <p:cNvSpPr/>
            <p:nvPr/>
          </p:nvSpPr>
          <p:spPr>
            <a:xfrm>
              <a:off x="1873650" y="7038988"/>
              <a:ext cx="306250" cy="49625"/>
            </a:xfrm>
            <a:custGeom>
              <a:avLst/>
              <a:gdLst/>
              <a:ahLst/>
              <a:cxnLst/>
              <a:rect l="l" t="t" r="r" b="b"/>
              <a:pathLst>
                <a:path w="12250" h="1985" extrusionOk="0">
                  <a:moveTo>
                    <a:pt x="11733" y="1"/>
                  </a:moveTo>
                  <a:cubicBezTo>
                    <a:pt x="7873" y="365"/>
                    <a:pt x="4013" y="639"/>
                    <a:pt x="122" y="700"/>
                  </a:cubicBezTo>
                  <a:cubicBezTo>
                    <a:pt x="92" y="1095"/>
                    <a:pt x="61" y="1460"/>
                    <a:pt x="0" y="1794"/>
                  </a:cubicBezTo>
                  <a:cubicBezTo>
                    <a:pt x="2183" y="1924"/>
                    <a:pt x="4366" y="1985"/>
                    <a:pt x="6553" y="1985"/>
                  </a:cubicBezTo>
                  <a:cubicBezTo>
                    <a:pt x="8448" y="1985"/>
                    <a:pt x="10345" y="1939"/>
                    <a:pt x="12250" y="1855"/>
                  </a:cubicBezTo>
                  <a:cubicBezTo>
                    <a:pt x="12068" y="1368"/>
                    <a:pt x="11885" y="760"/>
                    <a:pt x="1173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005;p80">
              <a:extLst>
                <a:ext uri="{FF2B5EF4-FFF2-40B4-BE49-F238E27FC236}">
                  <a16:creationId xmlns:a16="http://schemas.microsoft.com/office/drawing/2014/main" id="{0F970D69-748A-4106-BC8C-602FC9185813}"/>
                </a:ext>
              </a:extLst>
            </p:cNvPr>
            <p:cNvSpPr/>
            <p:nvPr/>
          </p:nvSpPr>
          <p:spPr>
            <a:xfrm>
              <a:off x="1858450" y="7131688"/>
              <a:ext cx="350325" cy="80825"/>
            </a:xfrm>
            <a:custGeom>
              <a:avLst/>
              <a:gdLst/>
              <a:ahLst/>
              <a:cxnLst/>
              <a:rect l="l" t="t" r="r" b="b"/>
              <a:pathLst>
                <a:path w="14013" h="3233" extrusionOk="0">
                  <a:moveTo>
                    <a:pt x="122" y="1"/>
                  </a:moveTo>
                  <a:cubicBezTo>
                    <a:pt x="122" y="62"/>
                    <a:pt x="92" y="92"/>
                    <a:pt x="92" y="122"/>
                  </a:cubicBezTo>
                  <a:lnTo>
                    <a:pt x="1" y="1247"/>
                  </a:lnTo>
                  <a:cubicBezTo>
                    <a:pt x="183" y="1490"/>
                    <a:pt x="396" y="1733"/>
                    <a:pt x="608" y="1977"/>
                  </a:cubicBezTo>
                  <a:cubicBezTo>
                    <a:pt x="4736" y="2683"/>
                    <a:pt x="8942" y="3232"/>
                    <a:pt x="13080" y="3232"/>
                  </a:cubicBezTo>
                  <a:cubicBezTo>
                    <a:pt x="13392" y="3232"/>
                    <a:pt x="13702" y="3229"/>
                    <a:pt x="14013" y="3223"/>
                  </a:cubicBezTo>
                  <a:lnTo>
                    <a:pt x="13648" y="518"/>
                  </a:lnTo>
                  <a:cubicBezTo>
                    <a:pt x="12132" y="610"/>
                    <a:pt x="10612" y="661"/>
                    <a:pt x="9091" y="661"/>
                  </a:cubicBezTo>
                  <a:cubicBezTo>
                    <a:pt x="6099" y="661"/>
                    <a:pt x="3104" y="464"/>
                    <a:pt x="122"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006;p80">
              <a:extLst>
                <a:ext uri="{FF2B5EF4-FFF2-40B4-BE49-F238E27FC236}">
                  <a16:creationId xmlns:a16="http://schemas.microsoft.com/office/drawing/2014/main" id="{ADE04CC7-4D3A-4022-A2F0-CD58C348BCBF}"/>
                </a:ext>
              </a:extLst>
            </p:cNvPr>
            <p:cNvSpPr/>
            <p:nvPr/>
          </p:nvSpPr>
          <p:spPr>
            <a:xfrm>
              <a:off x="1873650" y="7181088"/>
              <a:ext cx="362500" cy="250800"/>
            </a:xfrm>
            <a:custGeom>
              <a:avLst/>
              <a:gdLst/>
              <a:ahLst/>
              <a:cxnLst/>
              <a:rect l="l" t="t" r="r" b="b"/>
              <a:pathLst>
                <a:path w="14500" h="10032" extrusionOk="0">
                  <a:moveTo>
                    <a:pt x="0" y="1"/>
                  </a:moveTo>
                  <a:cubicBezTo>
                    <a:pt x="3344" y="3891"/>
                    <a:pt x="7356" y="7174"/>
                    <a:pt x="11703" y="10031"/>
                  </a:cubicBezTo>
                  <a:cubicBezTo>
                    <a:pt x="12706" y="9849"/>
                    <a:pt x="13648" y="9606"/>
                    <a:pt x="14499" y="9241"/>
                  </a:cubicBezTo>
                  <a:lnTo>
                    <a:pt x="13405" y="1247"/>
                  </a:lnTo>
                  <a:cubicBezTo>
                    <a:pt x="13094" y="1253"/>
                    <a:pt x="12784" y="1256"/>
                    <a:pt x="12472" y="1256"/>
                  </a:cubicBezTo>
                  <a:cubicBezTo>
                    <a:pt x="8334" y="1256"/>
                    <a:pt x="4128" y="707"/>
                    <a:pt x="0"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007;p80">
              <a:extLst>
                <a:ext uri="{FF2B5EF4-FFF2-40B4-BE49-F238E27FC236}">
                  <a16:creationId xmlns:a16="http://schemas.microsoft.com/office/drawing/2014/main" id="{A399EAC1-1B5B-44FB-9D07-0AD5EAED0D39}"/>
                </a:ext>
              </a:extLst>
            </p:cNvPr>
            <p:cNvSpPr/>
            <p:nvPr/>
          </p:nvSpPr>
          <p:spPr>
            <a:xfrm>
              <a:off x="1861500" y="7083813"/>
              <a:ext cx="338175" cy="64075"/>
            </a:xfrm>
            <a:custGeom>
              <a:avLst/>
              <a:gdLst/>
              <a:ahLst/>
              <a:cxnLst/>
              <a:rect l="l" t="t" r="r" b="b"/>
              <a:pathLst>
                <a:path w="13527" h="2563" extrusionOk="0">
                  <a:moveTo>
                    <a:pt x="486" y="1"/>
                  </a:moveTo>
                  <a:cubicBezTo>
                    <a:pt x="365" y="730"/>
                    <a:pt x="213" y="1399"/>
                    <a:pt x="0" y="1916"/>
                  </a:cubicBezTo>
                  <a:cubicBezTo>
                    <a:pt x="3001" y="2379"/>
                    <a:pt x="5989" y="2562"/>
                    <a:pt x="8972" y="2562"/>
                  </a:cubicBezTo>
                  <a:cubicBezTo>
                    <a:pt x="10491" y="2562"/>
                    <a:pt x="12008" y="2515"/>
                    <a:pt x="13526" y="2433"/>
                  </a:cubicBezTo>
                  <a:lnTo>
                    <a:pt x="13405" y="1460"/>
                  </a:lnTo>
                  <a:cubicBezTo>
                    <a:pt x="13405" y="1460"/>
                    <a:pt x="13070" y="1034"/>
                    <a:pt x="12736" y="62"/>
                  </a:cubicBezTo>
                  <a:cubicBezTo>
                    <a:pt x="10831" y="146"/>
                    <a:pt x="8934" y="192"/>
                    <a:pt x="7039" y="192"/>
                  </a:cubicBezTo>
                  <a:cubicBezTo>
                    <a:pt x="4852" y="192"/>
                    <a:pt x="2669" y="131"/>
                    <a:pt x="486"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008;p80">
              <a:extLst>
                <a:ext uri="{FF2B5EF4-FFF2-40B4-BE49-F238E27FC236}">
                  <a16:creationId xmlns:a16="http://schemas.microsoft.com/office/drawing/2014/main" id="{3E3D20B0-9039-4432-9173-5CF5FBACD0FA}"/>
                </a:ext>
              </a:extLst>
            </p:cNvPr>
            <p:cNvSpPr/>
            <p:nvPr/>
          </p:nvSpPr>
          <p:spPr>
            <a:xfrm>
              <a:off x="1876700" y="6904663"/>
              <a:ext cx="291050" cy="151825"/>
            </a:xfrm>
            <a:custGeom>
              <a:avLst/>
              <a:gdLst/>
              <a:ahLst/>
              <a:cxnLst/>
              <a:rect l="l" t="t" r="r" b="b"/>
              <a:pathLst>
                <a:path w="11642" h="6073" extrusionOk="0">
                  <a:moveTo>
                    <a:pt x="4269" y="0"/>
                  </a:moveTo>
                  <a:cubicBezTo>
                    <a:pt x="3121" y="0"/>
                    <a:pt x="2249" y="14"/>
                    <a:pt x="2219" y="54"/>
                  </a:cubicBezTo>
                  <a:cubicBezTo>
                    <a:pt x="2158" y="176"/>
                    <a:pt x="0" y="480"/>
                    <a:pt x="0" y="480"/>
                  </a:cubicBezTo>
                  <a:cubicBezTo>
                    <a:pt x="0" y="480"/>
                    <a:pt x="213" y="3428"/>
                    <a:pt x="0" y="6073"/>
                  </a:cubicBezTo>
                  <a:cubicBezTo>
                    <a:pt x="3891" y="6012"/>
                    <a:pt x="7781" y="5738"/>
                    <a:pt x="11642" y="5374"/>
                  </a:cubicBezTo>
                  <a:cubicBezTo>
                    <a:pt x="11398" y="4127"/>
                    <a:pt x="11277" y="2486"/>
                    <a:pt x="11459" y="389"/>
                  </a:cubicBezTo>
                  <a:lnTo>
                    <a:pt x="9970" y="54"/>
                  </a:lnTo>
                  <a:cubicBezTo>
                    <a:pt x="9970" y="54"/>
                    <a:pt x="6565" y="0"/>
                    <a:pt x="4269" y="0"/>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009;p80">
              <a:extLst>
                <a:ext uri="{FF2B5EF4-FFF2-40B4-BE49-F238E27FC236}">
                  <a16:creationId xmlns:a16="http://schemas.microsoft.com/office/drawing/2014/main" id="{EA139C2B-7199-4ED9-8752-569BE4BC91DD}"/>
                </a:ext>
              </a:extLst>
            </p:cNvPr>
            <p:cNvSpPr/>
            <p:nvPr/>
          </p:nvSpPr>
          <p:spPr>
            <a:xfrm>
              <a:off x="1932150" y="6812538"/>
              <a:ext cx="196850" cy="93500"/>
            </a:xfrm>
            <a:custGeom>
              <a:avLst/>
              <a:gdLst/>
              <a:ahLst/>
              <a:cxnLst/>
              <a:rect l="l" t="t" r="r" b="b"/>
              <a:pathLst>
                <a:path w="7874" h="3740" extrusionOk="0">
                  <a:moveTo>
                    <a:pt x="7873" y="1"/>
                  </a:moveTo>
                  <a:lnTo>
                    <a:pt x="1" y="244"/>
                  </a:lnTo>
                  <a:cubicBezTo>
                    <a:pt x="1" y="244"/>
                    <a:pt x="730" y="2645"/>
                    <a:pt x="974" y="3739"/>
                  </a:cubicBezTo>
                  <a:cubicBezTo>
                    <a:pt x="3010" y="2858"/>
                    <a:pt x="5259" y="2220"/>
                    <a:pt x="7478" y="1946"/>
                  </a:cubicBezTo>
                  <a:cubicBezTo>
                    <a:pt x="7569" y="1186"/>
                    <a:pt x="7691" y="548"/>
                    <a:pt x="7873"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010;p80">
              <a:extLst>
                <a:ext uri="{FF2B5EF4-FFF2-40B4-BE49-F238E27FC236}">
                  <a16:creationId xmlns:a16="http://schemas.microsoft.com/office/drawing/2014/main" id="{084A4D8C-8D8B-49E9-B651-43FFE9864BFA}"/>
                </a:ext>
              </a:extLst>
            </p:cNvPr>
            <p:cNvSpPr/>
            <p:nvPr/>
          </p:nvSpPr>
          <p:spPr>
            <a:xfrm>
              <a:off x="1944325" y="6861188"/>
              <a:ext cx="199950" cy="132225"/>
            </a:xfrm>
            <a:custGeom>
              <a:avLst/>
              <a:gdLst/>
              <a:ahLst/>
              <a:cxnLst/>
              <a:rect l="l" t="t" r="r" b="b"/>
              <a:pathLst>
                <a:path w="7998" h="5289" extrusionOk="0">
                  <a:moveTo>
                    <a:pt x="6991" y="0"/>
                  </a:moveTo>
                  <a:lnTo>
                    <a:pt x="6991" y="0"/>
                  </a:lnTo>
                  <a:cubicBezTo>
                    <a:pt x="4772" y="274"/>
                    <a:pt x="2523" y="912"/>
                    <a:pt x="487" y="1793"/>
                  </a:cubicBezTo>
                  <a:cubicBezTo>
                    <a:pt x="547" y="2067"/>
                    <a:pt x="608" y="2280"/>
                    <a:pt x="578" y="2310"/>
                  </a:cubicBezTo>
                  <a:lnTo>
                    <a:pt x="547" y="2310"/>
                  </a:lnTo>
                  <a:cubicBezTo>
                    <a:pt x="547" y="2310"/>
                    <a:pt x="493" y="2301"/>
                    <a:pt x="418" y="2301"/>
                  </a:cubicBezTo>
                  <a:cubicBezTo>
                    <a:pt x="256" y="2301"/>
                    <a:pt x="0" y="2344"/>
                    <a:pt x="0" y="2614"/>
                  </a:cubicBezTo>
                  <a:cubicBezTo>
                    <a:pt x="0" y="2979"/>
                    <a:pt x="1672" y="5289"/>
                    <a:pt x="3192" y="5289"/>
                  </a:cubicBezTo>
                  <a:cubicBezTo>
                    <a:pt x="6292" y="5289"/>
                    <a:pt x="7295" y="3009"/>
                    <a:pt x="7721" y="2310"/>
                  </a:cubicBezTo>
                  <a:cubicBezTo>
                    <a:pt x="7997" y="1876"/>
                    <a:pt x="7606" y="1788"/>
                    <a:pt x="7257" y="1788"/>
                  </a:cubicBezTo>
                  <a:cubicBezTo>
                    <a:pt x="7069" y="1788"/>
                    <a:pt x="6892" y="1813"/>
                    <a:pt x="6839" y="1824"/>
                  </a:cubicBezTo>
                  <a:cubicBezTo>
                    <a:pt x="6870" y="1155"/>
                    <a:pt x="6930" y="547"/>
                    <a:pt x="699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011;p80">
              <a:extLst>
                <a:ext uri="{FF2B5EF4-FFF2-40B4-BE49-F238E27FC236}">
                  <a16:creationId xmlns:a16="http://schemas.microsoft.com/office/drawing/2014/main" id="{4787AC54-34EA-471C-AB3C-34D81641B64A}"/>
                </a:ext>
              </a:extLst>
            </p:cNvPr>
            <p:cNvSpPr/>
            <p:nvPr/>
          </p:nvSpPr>
          <p:spPr>
            <a:xfrm>
              <a:off x="1677600" y="6632488"/>
              <a:ext cx="103375" cy="65650"/>
            </a:xfrm>
            <a:custGeom>
              <a:avLst/>
              <a:gdLst/>
              <a:ahLst/>
              <a:cxnLst/>
              <a:rect l="l" t="t" r="r" b="b"/>
              <a:pathLst>
                <a:path w="4135" h="2626" extrusionOk="0">
                  <a:moveTo>
                    <a:pt x="2262" y="1"/>
                  </a:moveTo>
                  <a:cubicBezTo>
                    <a:pt x="1467" y="1"/>
                    <a:pt x="669" y="230"/>
                    <a:pt x="0" y="698"/>
                  </a:cubicBezTo>
                  <a:cubicBezTo>
                    <a:pt x="137" y="1679"/>
                    <a:pt x="925" y="2626"/>
                    <a:pt x="2414" y="2626"/>
                  </a:cubicBezTo>
                  <a:cubicBezTo>
                    <a:pt x="2910" y="2626"/>
                    <a:pt x="3482" y="2521"/>
                    <a:pt x="4134" y="2279"/>
                  </a:cubicBezTo>
                  <a:lnTo>
                    <a:pt x="4134" y="455"/>
                  </a:lnTo>
                  <a:cubicBezTo>
                    <a:pt x="3560" y="154"/>
                    <a:pt x="2912" y="1"/>
                    <a:pt x="226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012;p80">
              <a:extLst>
                <a:ext uri="{FF2B5EF4-FFF2-40B4-BE49-F238E27FC236}">
                  <a16:creationId xmlns:a16="http://schemas.microsoft.com/office/drawing/2014/main" id="{C6EF41EA-E72B-414D-B8DB-3D41C295B83C}"/>
                </a:ext>
              </a:extLst>
            </p:cNvPr>
            <p:cNvSpPr/>
            <p:nvPr/>
          </p:nvSpPr>
          <p:spPr>
            <a:xfrm>
              <a:off x="1674550" y="6595338"/>
              <a:ext cx="106425" cy="54625"/>
            </a:xfrm>
            <a:custGeom>
              <a:avLst/>
              <a:gdLst/>
              <a:ahLst/>
              <a:cxnLst/>
              <a:rect l="l" t="t" r="r" b="b"/>
              <a:pathLst>
                <a:path w="4257" h="2185" extrusionOk="0">
                  <a:moveTo>
                    <a:pt x="2228" y="0"/>
                  </a:moveTo>
                  <a:cubicBezTo>
                    <a:pt x="1803" y="0"/>
                    <a:pt x="1344" y="97"/>
                    <a:pt x="882" y="360"/>
                  </a:cubicBezTo>
                  <a:cubicBezTo>
                    <a:pt x="274" y="725"/>
                    <a:pt x="1" y="1455"/>
                    <a:pt x="122" y="2184"/>
                  </a:cubicBezTo>
                  <a:cubicBezTo>
                    <a:pt x="791" y="1716"/>
                    <a:pt x="1589" y="1487"/>
                    <a:pt x="2384" y="1487"/>
                  </a:cubicBezTo>
                  <a:cubicBezTo>
                    <a:pt x="3034" y="1487"/>
                    <a:pt x="3682" y="1640"/>
                    <a:pt x="4256" y="1941"/>
                  </a:cubicBezTo>
                  <a:lnTo>
                    <a:pt x="4256" y="695"/>
                  </a:lnTo>
                  <a:cubicBezTo>
                    <a:pt x="4256" y="695"/>
                    <a:pt x="3368" y="0"/>
                    <a:pt x="222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013;p80">
              <a:extLst>
                <a:ext uri="{FF2B5EF4-FFF2-40B4-BE49-F238E27FC236}">
                  <a16:creationId xmlns:a16="http://schemas.microsoft.com/office/drawing/2014/main" id="{17051482-D1CE-4EDE-B7DF-F17B80618FB5}"/>
                </a:ext>
              </a:extLst>
            </p:cNvPr>
            <p:cNvSpPr/>
            <p:nvPr/>
          </p:nvSpPr>
          <p:spPr>
            <a:xfrm>
              <a:off x="1708000" y="6635388"/>
              <a:ext cx="64600" cy="54275"/>
            </a:xfrm>
            <a:custGeom>
              <a:avLst/>
              <a:gdLst/>
              <a:ahLst/>
              <a:cxnLst/>
              <a:rect l="l" t="t" r="r" b="b"/>
              <a:pathLst>
                <a:path w="2584" h="2171" extrusionOk="0">
                  <a:moveTo>
                    <a:pt x="1111" y="1"/>
                  </a:moveTo>
                  <a:cubicBezTo>
                    <a:pt x="743" y="1"/>
                    <a:pt x="358" y="82"/>
                    <a:pt x="31" y="157"/>
                  </a:cubicBezTo>
                  <a:cubicBezTo>
                    <a:pt x="0" y="157"/>
                    <a:pt x="0" y="217"/>
                    <a:pt x="61" y="217"/>
                  </a:cubicBezTo>
                  <a:cubicBezTo>
                    <a:pt x="395" y="217"/>
                    <a:pt x="790" y="134"/>
                    <a:pt x="1163" y="134"/>
                  </a:cubicBezTo>
                  <a:cubicBezTo>
                    <a:pt x="1535" y="134"/>
                    <a:pt x="1885" y="217"/>
                    <a:pt x="2128" y="552"/>
                  </a:cubicBezTo>
                  <a:cubicBezTo>
                    <a:pt x="2462" y="1008"/>
                    <a:pt x="2401" y="1585"/>
                    <a:pt x="2432" y="2102"/>
                  </a:cubicBezTo>
                  <a:cubicBezTo>
                    <a:pt x="2432" y="2147"/>
                    <a:pt x="2462" y="2170"/>
                    <a:pt x="2496" y="2170"/>
                  </a:cubicBezTo>
                  <a:cubicBezTo>
                    <a:pt x="2531" y="2170"/>
                    <a:pt x="2569" y="2147"/>
                    <a:pt x="2584" y="2102"/>
                  </a:cubicBezTo>
                  <a:cubicBezTo>
                    <a:pt x="2584" y="1524"/>
                    <a:pt x="2584" y="795"/>
                    <a:pt x="2128" y="369"/>
                  </a:cubicBezTo>
                  <a:cubicBezTo>
                    <a:pt x="1864" y="90"/>
                    <a:pt x="1497" y="1"/>
                    <a:pt x="111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014;p80">
              <a:extLst>
                <a:ext uri="{FF2B5EF4-FFF2-40B4-BE49-F238E27FC236}">
                  <a16:creationId xmlns:a16="http://schemas.microsoft.com/office/drawing/2014/main" id="{BC3DF78D-CAC9-4DE0-B30A-14B3F30D0700}"/>
                </a:ext>
              </a:extLst>
            </p:cNvPr>
            <p:cNvSpPr/>
            <p:nvPr/>
          </p:nvSpPr>
          <p:spPr>
            <a:xfrm>
              <a:off x="1735550" y="6650738"/>
              <a:ext cx="37375" cy="22200"/>
            </a:xfrm>
            <a:custGeom>
              <a:avLst/>
              <a:gdLst/>
              <a:ahLst/>
              <a:cxnLst/>
              <a:rect l="l" t="t" r="r" b="b"/>
              <a:pathLst>
                <a:path w="1495" h="888" extrusionOk="0">
                  <a:moveTo>
                    <a:pt x="528" y="0"/>
                  </a:moveTo>
                  <a:cubicBezTo>
                    <a:pt x="374" y="0"/>
                    <a:pt x="214" y="54"/>
                    <a:pt x="53" y="181"/>
                  </a:cubicBezTo>
                  <a:cubicBezTo>
                    <a:pt x="1" y="207"/>
                    <a:pt x="39" y="278"/>
                    <a:pt x="89" y="278"/>
                  </a:cubicBezTo>
                  <a:cubicBezTo>
                    <a:pt x="97" y="278"/>
                    <a:pt x="106" y="276"/>
                    <a:pt x="114" y="272"/>
                  </a:cubicBezTo>
                  <a:cubicBezTo>
                    <a:pt x="260" y="199"/>
                    <a:pt x="392" y="154"/>
                    <a:pt x="520" y="154"/>
                  </a:cubicBezTo>
                  <a:cubicBezTo>
                    <a:pt x="659" y="154"/>
                    <a:pt x="793" y="207"/>
                    <a:pt x="935" y="333"/>
                  </a:cubicBezTo>
                  <a:cubicBezTo>
                    <a:pt x="1087" y="485"/>
                    <a:pt x="1178" y="698"/>
                    <a:pt x="1330" y="850"/>
                  </a:cubicBezTo>
                  <a:cubicBezTo>
                    <a:pt x="1348" y="876"/>
                    <a:pt x="1371" y="887"/>
                    <a:pt x="1393" y="887"/>
                  </a:cubicBezTo>
                  <a:cubicBezTo>
                    <a:pt x="1446" y="887"/>
                    <a:pt x="1494" y="823"/>
                    <a:pt x="1451" y="758"/>
                  </a:cubicBezTo>
                  <a:cubicBezTo>
                    <a:pt x="1276" y="363"/>
                    <a:pt x="926" y="0"/>
                    <a:pt x="52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015;p80">
              <a:extLst>
                <a:ext uri="{FF2B5EF4-FFF2-40B4-BE49-F238E27FC236}">
                  <a16:creationId xmlns:a16="http://schemas.microsoft.com/office/drawing/2014/main" id="{C5D6BABC-F8EB-42E5-B637-46664FAB7278}"/>
                </a:ext>
              </a:extLst>
            </p:cNvPr>
            <p:cNvSpPr/>
            <p:nvPr/>
          </p:nvSpPr>
          <p:spPr>
            <a:xfrm>
              <a:off x="2249800" y="6632488"/>
              <a:ext cx="103375" cy="65650"/>
            </a:xfrm>
            <a:custGeom>
              <a:avLst/>
              <a:gdLst/>
              <a:ahLst/>
              <a:cxnLst/>
              <a:rect l="l" t="t" r="r" b="b"/>
              <a:pathLst>
                <a:path w="4135" h="2626" extrusionOk="0">
                  <a:moveTo>
                    <a:pt x="1873" y="1"/>
                  </a:moveTo>
                  <a:cubicBezTo>
                    <a:pt x="1223" y="1"/>
                    <a:pt x="575" y="154"/>
                    <a:pt x="0" y="455"/>
                  </a:cubicBezTo>
                  <a:lnTo>
                    <a:pt x="0" y="2279"/>
                  </a:lnTo>
                  <a:cubicBezTo>
                    <a:pt x="652" y="2521"/>
                    <a:pt x="1225" y="2626"/>
                    <a:pt x="1720" y="2626"/>
                  </a:cubicBezTo>
                  <a:cubicBezTo>
                    <a:pt x="3210" y="2626"/>
                    <a:pt x="3997" y="1679"/>
                    <a:pt x="4134" y="698"/>
                  </a:cubicBezTo>
                  <a:cubicBezTo>
                    <a:pt x="3465" y="230"/>
                    <a:pt x="2668" y="1"/>
                    <a:pt x="187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016;p80">
              <a:extLst>
                <a:ext uri="{FF2B5EF4-FFF2-40B4-BE49-F238E27FC236}">
                  <a16:creationId xmlns:a16="http://schemas.microsoft.com/office/drawing/2014/main" id="{62ACF1E4-59C6-4F95-A491-25EC46D55CE4}"/>
                </a:ext>
              </a:extLst>
            </p:cNvPr>
            <p:cNvSpPr/>
            <p:nvPr/>
          </p:nvSpPr>
          <p:spPr>
            <a:xfrm>
              <a:off x="2249800" y="6595338"/>
              <a:ext cx="106400" cy="54625"/>
            </a:xfrm>
            <a:custGeom>
              <a:avLst/>
              <a:gdLst/>
              <a:ahLst/>
              <a:cxnLst/>
              <a:rect l="l" t="t" r="r" b="b"/>
              <a:pathLst>
                <a:path w="4256" h="2185" extrusionOk="0">
                  <a:moveTo>
                    <a:pt x="2029" y="0"/>
                  </a:moveTo>
                  <a:cubicBezTo>
                    <a:pt x="888" y="0"/>
                    <a:pt x="0" y="695"/>
                    <a:pt x="0" y="695"/>
                  </a:cubicBezTo>
                  <a:lnTo>
                    <a:pt x="0" y="1941"/>
                  </a:lnTo>
                  <a:cubicBezTo>
                    <a:pt x="575" y="1640"/>
                    <a:pt x="1223" y="1487"/>
                    <a:pt x="1873" y="1487"/>
                  </a:cubicBezTo>
                  <a:cubicBezTo>
                    <a:pt x="2668" y="1487"/>
                    <a:pt x="3465" y="1716"/>
                    <a:pt x="4134" y="2184"/>
                  </a:cubicBezTo>
                  <a:cubicBezTo>
                    <a:pt x="4256" y="1455"/>
                    <a:pt x="3982" y="725"/>
                    <a:pt x="3374" y="360"/>
                  </a:cubicBezTo>
                  <a:cubicBezTo>
                    <a:pt x="2913" y="97"/>
                    <a:pt x="2453" y="0"/>
                    <a:pt x="202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017;p80">
              <a:extLst>
                <a:ext uri="{FF2B5EF4-FFF2-40B4-BE49-F238E27FC236}">
                  <a16:creationId xmlns:a16="http://schemas.microsoft.com/office/drawing/2014/main" id="{1A688054-1D73-4B88-A93D-45B409FE332C}"/>
                </a:ext>
              </a:extLst>
            </p:cNvPr>
            <p:cNvSpPr/>
            <p:nvPr/>
          </p:nvSpPr>
          <p:spPr>
            <a:xfrm>
              <a:off x="2258150" y="6635388"/>
              <a:ext cx="64625" cy="54275"/>
            </a:xfrm>
            <a:custGeom>
              <a:avLst/>
              <a:gdLst/>
              <a:ahLst/>
              <a:cxnLst/>
              <a:rect l="l" t="t" r="r" b="b"/>
              <a:pathLst>
                <a:path w="2585" h="2171" extrusionOk="0">
                  <a:moveTo>
                    <a:pt x="1473" y="1"/>
                  </a:moveTo>
                  <a:cubicBezTo>
                    <a:pt x="1088" y="1"/>
                    <a:pt x="721" y="90"/>
                    <a:pt x="457" y="369"/>
                  </a:cubicBezTo>
                  <a:cubicBezTo>
                    <a:pt x="1" y="795"/>
                    <a:pt x="1" y="1524"/>
                    <a:pt x="1" y="2102"/>
                  </a:cubicBezTo>
                  <a:cubicBezTo>
                    <a:pt x="16" y="2147"/>
                    <a:pt x="54" y="2170"/>
                    <a:pt x="88" y="2170"/>
                  </a:cubicBezTo>
                  <a:cubicBezTo>
                    <a:pt x="122" y="2170"/>
                    <a:pt x="153" y="2147"/>
                    <a:pt x="153" y="2102"/>
                  </a:cubicBezTo>
                  <a:cubicBezTo>
                    <a:pt x="183" y="1585"/>
                    <a:pt x="153" y="1008"/>
                    <a:pt x="457" y="552"/>
                  </a:cubicBezTo>
                  <a:cubicBezTo>
                    <a:pt x="680" y="210"/>
                    <a:pt x="1019" y="122"/>
                    <a:pt x="1390" y="122"/>
                  </a:cubicBezTo>
                  <a:cubicBezTo>
                    <a:pt x="1777" y="122"/>
                    <a:pt x="2197" y="217"/>
                    <a:pt x="2554" y="217"/>
                  </a:cubicBezTo>
                  <a:cubicBezTo>
                    <a:pt x="2554" y="217"/>
                    <a:pt x="2584" y="157"/>
                    <a:pt x="2554" y="157"/>
                  </a:cubicBezTo>
                  <a:cubicBezTo>
                    <a:pt x="2227" y="82"/>
                    <a:pt x="1842" y="1"/>
                    <a:pt x="147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018;p80">
              <a:extLst>
                <a:ext uri="{FF2B5EF4-FFF2-40B4-BE49-F238E27FC236}">
                  <a16:creationId xmlns:a16="http://schemas.microsoft.com/office/drawing/2014/main" id="{76607416-9227-4FD1-B6B7-623AE498379C}"/>
                </a:ext>
              </a:extLst>
            </p:cNvPr>
            <p:cNvSpPr/>
            <p:nvPr/>
          </p:nvSpPr>
          <p:spPr>
            <a:xfrm>
              <a:off x="2257850" y="6650738"/>
              <a:ext cx="37350" cy="22200"/>
            </a:xfrm>
            <a:custGeom>
              <a:avLst/>
              <a:gdLst/>
              <a:ahLst/>
              <a:cxnLst/>
              <a:rect l="l" t="t" r="r" b="b"/>
              <a:pathLst>
                <a:path w="1494" h="888" extrusionOk="0">
                  <a:moveTo>
                    <a:pt x="967" y="0"/>
                  </a:moveTo>
                  <a:cubicBezTo>
                    <a:pt x="568" y="0"/>
                    <a:pt x="219" y="363"/>
                    <a:pt x="43" y="758"/>
                  </a:cubicBezTo>
                  <a:cubicBezTo>
                    <a:pt x="0" y="823"/>
                    <a:pt x="48" y="887"/>
                    <a:pt x="102" y="887"/>
                  </a:cubicBezTo>
                  <a:cubicBezTo>
                    <a:pt x="124" y="887"/>
                    <a:pt x="147" y="876"/>
                    <a:pt x="165" y="850"/>
                  </a:cubicBezTo>
                  <a:cubicBezTo>
                    <a:pt x="286" y="698"/>
                    <a:pt x="408" y="485"/>
                    <a:pt x="560" y="333"/>
                  </a:cubicBezTo>
                  <a:cubicBezTo>
                    <a:pt x="702" y="207"/>
                    <a:pt x="836" y="154"/>
                    <a:pt x="974" y="154"/>
                  </a:cubicBezTo>
                  <a:cubicBezTo>
                    <a:pt x="1102" y="154"/>
                    <a:pt x="1234" y="199"/>
                    <a:pt x="1380" y="272"/>
                  </a:cubicBezTo>
                  <a:cubicBezTo>
                    <a:pt x="1389" y="276"/>
                    <a:pt x="1397" y="278"/>
                    <a:pt x="1406" y="278"/>
                  </a:cubicBezTo>
                  <a:cubicBezTo>
                    <a:pt x="1456" y="278"/>
                    <a:pt x="1494" y="207"/>
                    <a:pt x="1441" y="181"/>
                  </a:cubicBezTo>
                  <a:cubicBezTo>
                    <a:pt x="1281" y="54"/>
                    <a:pt x="1120" y="0"/>
                    <a:pt x="96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019;p80">
              <a:extLst>
                <a:ext uri="{FF2B5EF4-FFF2-40B4-BE49-F238E27FC236}">
                  <a16:creationId xmlns:a16="http://schemas.microsoft.com/office/drawing/2014/main" id="{9A91FF73-D4C3-4360-B24C-076AD236BEF8}"/>
                </a:ext>
              </a:extLst>
            </p:cNvPr>
            <p:cNvSpPr/>
            <p:nvPr/>
          </p:nvSpPr>
          <p:spPr>
            <a:xfrm>
              <a:off x="1769425" y="6359363"/>
              <a:ext cx="500900" cy="472000"/>
            </a:xfrm>
            <a:custGeom>
              <a:avLst/>
              <a:gdLst/>
              <a:ahLst/>
              <a:cxnLst/>
              <a:rect l="l" t="t" r="r" b="b"/>
              <a:pathLst>
                <a:path w="20036" h="18880" extrusionOk="0">
                  <a:moveTo>
                    <a:pt x="7566" y="1"/>
                  </a:moveTo>
                  <a:cubicBezTo>
                    <a:pt x="3633" y="1"/>
                    <a:pt x="1" y="1999"/>
                    <a:pt x="188" y="9495"/>
                  </a:cubicBezTo>
                  <a:cubicBezTo>
                    <a:pt x="188" y="9495"/>
                    <a:pt x="96" y="13021"/>
                    <a:pt x="947" y="14784"/>
                  </a:cubicBezTo>
                  <a:cubicBezTo>
                    <a:pt x="1799" y="16517"/>
                    <a:pt x="4625" y="18462"/>
                    <a:pt x="8425" y="18827"/>
                  </a:cubicBezTo>
                  <a:cubicBezTo>
                    <a:pt x="8828" y="18862"/>
                    <a:pt x="9245" y="18880"/>
                    <a:pt x="9670" y="18880"/>
                  </a:cubicBezTo>
                  <a:cubicBezTo>
                    <a:pt x="13251" y="18880"/>
                    <a:pt x="17393" y="17625"/>
                    <a:pt x="18425" y="15179"/>
                  </a:cubicBezTo>
                  <a:cubicBezTo>
                    <a:pt x="19580" y="12413"/>
                    <a:pt x="20036" y="10529"/>
                    <a:pt x="19671" y="7732"/>
                  </a:cubicBezTo>
                  <a:cubicBezTo>
                    <a:pt x="19337" y="4906"/>
                    <a:pt x="19185" y="3659"/>
                    <a:pt x="16571" y="2413"/>
                  </a:cubicBezTo>
                  <a:cubicBezTo>
                    <a:pt x="15312" y="1806"/>
                    <a:pt x="11303" y="1"/>
                    <a:pt x="756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020;p80">
              <a:extLst>
                <a:ext uri="{FF2B5EF4-FFF2-40B4-BE49-F238E27FC236}">
                  <a16:creationId xmlns:a16="http://schemas.microsoft.com/office/drawing/2014/main" id="{1928253C-7D7F-49CA-822F-C098FE2403F1}"/>
                </a:ext>
              </a:extLst>
            </p:cNvPr>
            <p:cNvSpPr/>
            <p:nvPr/>
          </p:nvSpPr>
          <p:spPr>
            <a:xfrm>
              <a:off x="1998275" y="6596163"/>
              <a:ext cx="35725" cy="60700"/>
            </a:xfrm>
            <a:custGeom>
              <a:avLst/>
              <a:gdLst/>
              <a:ahLst/>
              <a:cxnLst/>
              <a:rect l="l" t="t" r="r" b="b"/>
              <a:pathLst>
                <a:path w="1429" h="2428" extrusionOk="0">
                  <a:moveTo>
                    <a:pt x="323" y="1"/>
                  </a:moveTo>
                  <a:cubicBezTo>
                    <a:pt x="312" y="1"/>
                    <a:pt x="304" y="8"/>
                    <a:pt x="304" y="23"/>
                  </a:cubicBezTo>
                  <a:cubicBezTo>
                    <a:pt x="213" y="327"/>
                    <a:pt x="183" y="662"/>
                    <a:pt x="122" y="966"/>
                  </a:cubicBezTo>
                  <a:cubicBezTo>
                    <a:pt x="61" y="1178"/>
                    <a:pt x="0" y="1422"/>
                    <a:pt x="122" y="1634"/>
                  </a:cubicBezTo>
                  <a:cubicBezTo>
                    <a:pt x="183" y="1786"/>
                    <a:pt x="335" y="1877"/>
                    <a:pt x="487" y="1877"/>
                  </a:cubicBezTo>
                  <a:cubicBezTo>
                    <a:pt x="578" y="1877"/>
                    <a:pt x="639" y="1817"/>
                    <a:pt x="699" y="1756"/>
                  </a:cubicBezTo>
                  <a:cubicBezTo>
                    <a:pt x="760" y="1756"/>
                    <a:pt x="791" y="1695"/>
                    <a:pt x="851" y="1695"/>
                  </a:cubicBezTo>
                  <a:cubicBezTo>
                    <a:pt x="892" y="1655"/>
                    <a:pt x="926" y="1634"/>
                    <a:pt x="953" y="1634"/>
                  </a:cubicBezTo>
                  <a:cubicBezTo>
                    <a:pt x="1007" y="1634"/>
                    <a:pt x="1034" y="1715"/>
                    <a:pt x="1034" y="1877"/>
                  </a:cubicBezTo>
                  <a:cubicBezTo>
                    <a:pt x="1186" y="2060"/>
                    <a:pt x="1125" y="2181"/>
                    <a:pt x="912" y="2242"/>
                  </a:cubicBezTo>
                  <a:cubicBezTo>
                    <a:pt x="800" y="2270"/>
                    <a:pt x="843" y="2428"/>
                    <a:pt x="922" y="2428"/>
                  </a:cubicBezTo>
                  <a:cubicBezTo>
                    <a:pt x="929" y="2428"/>
                    <a:pt x="936" y="2427"/>
                    <a:pt x="943" y="2425"/>
                  </a:cubicBezTo>
                  <a:cubicBezTo>
                    <a:pt x="1186" y="2333"/>
                    <a:pt x="1429" y="2121"/>
                    <a:pt x="1399" y="1817"/>
                  </a:cubicBezTo>
                  <a:cubicBezTo>
                    <a:pt x="1368" y="1604"/>
                    <a:pt x="1186" y="1452"/>
                    <a:pt x="973" y="1452"/>
                  </a:cubicBezTo>
                  <a:cubicBezTo>
                    <a:pt x="821" y="1452"/>
                    <a:pt x="760" y="1574"/>
                    <a:pt x="639" y="1634"/>
                  </a:cubicBezTo>
                  <a:cubicBezTo>
                    <a:pt x="562" y="1664"/>
                    <a:pt x="499" y="1677"/>
                    <a:pt x="447" y="1677"/>
                  </a:cubicBezTo>
                  <a:cubicBezTo>
                    <a:pt x="124" y="1677"/>
                    <a:pt x="217" y="1175"/>
                    <a:pt x="243" y="966"/>
                  </a:cubicBezTo>
                  <a:cubicBezTo>
                    <a:pt x="304" y="692"/>
                    <a:pt x="487" y="297"/>
                    <a:pt x="365" y="23"/>
                  </a:cubicBezTo>
                  <a:cubicBezTo>
                    <a:pt x="350" y="8"/>
                    <a:pt x="335" y="1"/>
                    <a:pt x="32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021;p80">
              <a:extLst>
                <a:ext uri="{FF2B5EF4-FFF2-40B4-BE49-F238E27FC236}">
                  <a16:creationId xmlns:a16="http://schemas.microsoft.com/office/drawing/2014/main" id="{BDEBBB54-958B-4AFE-BECC-23B8144B238C}"/>
                </a:ext>
              </a:extLst>
            </p:cNvPr>
            <p:cNvSpPr/>
            <p:nvPr/>
          </p:nvSpPr>
          <p:spPr>
            <a:xfrm>
              <a:off x="1977750" y="6662438"/>
              <a:ext cx="79050" cy="30125"/>
            </a:xfrm>
            <a:custGeom>
              <a:avLst/>
              <a:gdLst/>
              <a:ahLst/>
              <a:cxnLst/>
              <a:rect l="l" t="t" r="r" b="b"/>
              <a:pathLst>
                <a:path w="3162" h="1205" extrusionOk="0">
                  <a:moveTo>
                    <a:pt x="3048" y="0"/>
                  </a:moveTo>
                  <a:cubicBezTo>
                    <a:pt x="3005" y="0"/>
                    <a:pt x="2962" y="24"/>
                    <a:pt x="2949" y="78"/>
                  </a:cubicBezTo>
                  <a:cubicBezTo>
                    <a:pt x="2827" y="777"/>
                    <a:pt x="2189" y="1020"/>
                    <a:pt x="1551" y="1020"/>
                  </a:cubicBezTo>
                  <a:cubicBezTo>
                    <a:pt x="943" y="989"/>
                    <a:pt x="517" y="807"/>
                    <a:pt x="183" y="321"/>
                  </a:cubicBezTo>
                  <a:cubicBezTo>
                    <a:pt x="183" y="306"/>
                    <a:pt x="175" y="298"/>
                    <a:pt x="164" y="298"/>
                  </a:cubicBezTo>
                  <a:cubicBezTo>
                    <a:pt x="153" y="298"/>
                    <a:pt x="137" y="306"/>
                    <a:pt x="122" y="321"/>
                  </a:cubicBezTo>
                  <a:cubicBezTo>
                    <a:pt x="1" y="959"/>
                    <a:pt x="1125" y="1202"/>
                    <a:pt x="1551" y="1202"/>
                  </a:cubicBezTo>
                  <a:cubicBezTo>
                    <a:pt x="1584" y="1204"/>
                    <a:pt x="1616" y="1204"/>
                    <a:pt x="1649" y="1204"/>
                  </a:cubicBezTo>
                  <a:cubicBezTo>
                    <a:pt x="2350" y="1204"/>
                    <a:pt x="3075" y="892"/>
                    <a:pt x="3162" y="108"/>
                  </a:cubicBezTo>
                  <a:cubicBezTo>
                    <a:pt x="3162" y="40"/>
                    <a:pt x="3104" y="0"/>
                    <a:pt x="3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022;p80">
              <a:extLst>
                <a:ext uri="{FF2B5EF4-FFF2-40B4-BE49-F238E27FC236}">
                  <a16:creationId xmlns:a16="http://schemas.microsoft.com/office/drawing/2014/main" id="{3CF10B84-10F0-4F59-93B7-AB31BC4C5B9F}"/>
                </a:ext>
              </a:extLst>
            </p:cNvPr>
            <p:cNvSpPr/>
            <p:nvPr/>
          </p:nvSpPr>
          <p:spPr>
            <a:xfrm>
              <a:off x="1849325" y="6556438"/>
              <a:ext cx="47150" cy="33225"/>
            </a:xfrm>
            <a:custGeom>
              <a:avLst/>
              <a:gdLst/>
              <a:ahLst/>
              <a:cxnLst/>
              <a:rect l="l" t="t" r="r" b="b"/>
              <a:pathLst>
                <a:path w="1886" h="1329" extrusionOk="0">
                  <a:moveTo>
                    <a:pt x="1719" y="0"/>
                  </a:moveTo>
                  <a:cubicBezTo>
                    <a:pt x="1081" y="0"/>
                    <a:pt x="149" y="625"/>
                    <a:pt x="1" y="1278"/>
                  </a:cubicBezTo>
                  <a:cubicBezTo>
                    <a:pt x="1" y="1314"/>
                    <a:pt x="22" y="1328"/>
                    <a:pt x="45" y="1328"/>
                  </a:cubicBezTo>
                  <a:cubicBezTo>
                    <a:pt x="62" y="1328"/>
                    <a:pt x="79" y="1321"/>
                    <a:pt x="92" y="1308"/>
                  </a:cubicBezTo>
                  <a:cubicBezTo>
                    <a:pt x="548" y="670"/>
                    <a:pt x="1034" y="336"/>
                    <a:pt x="1794" y="184"/>
                  </a:cubicBezTo>
                  <a:cubicBezTo>
                    <a:pt x="1885" y="153"/>
                    <a:pt x="1855" y="32"/>
                    <a:pt x="1764" y="1"/>
                  </a:cubicBezTo>
                  <a:cubicBezTo>
                    <a:pt x="1749" y="1"/>
                    <a:pt x="1734" y="0"/>
                    <a:pt x="171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023;p80">
              <a:extLst>
                <a:ext uri="{FF2B5EF4-FFF2-40B4-BE49-F238E27FC236}">
                  <a16:creationId xmlns:a16="http://schemas.microsoft.com/office/drawing/2014/main" id="{23E8D830-0941-49F6-A4F0-D0E4170E6AF6}"/>
                </a:ext>
              </a:extLst>
            </p:cNvPr>
            <p:cNvSpPr/>
            <p:nvPr/>
          </p:nvSpPr>
          <p:spPr>
            <a:xfrm>
              <a:off x="2128975" y="6551263"/>
              <a:ext cx="51200" cy="22650"/>
            </a:xfrm>
            <a:custGeom>
              <a:avLst/>
              <a:gdLst/>
              <a:ahLst/>
              <a:cxnLst/>
              <a:rect l="l" t="t" r="r" b="b"/>
              <a:pathLst>
                <a:path w="2048" h="906" extrusionOk="0">
                  <a:moveTo>
                    <a:pt x="330" y="1"/>
                  </a:moveTo>
                  <a:cubicBezTo>
                    <a:pt x="237" y="1"/>
                    <a:pt x="146" y="9"/>
                    <a:pt x="61" y="26"/>
                  </a:cubicBezTo>
                  <a:cubicBezTo>
                    <a:pt x="0" y="26"/>
                    <a:pt x="0" y="117"/>
                    <a:pt x="61" y="117"/>
                  </a:cubicBezTo>
                  <a:cubicBezTo>
                    <a:pt x="699" y="300"/>
                    <a:pt x="1338" y="391"/>
                    <a:pt x="1794" y="877"/>
                  </a:cubicBezTo>
                  <a:cubicBezTo>
                    <a:pt x="1820" y="897"/>
                    <a:pt x="1848" y="905"/>
                    <a:pt x="1874" y="905"/>
                  </a:cubicBezTo>
                  <a:cubicBezTo>
                    <a:pt x="1970" y="905"/>
                    <a:pt x="2048" y="797"/>
                    <a:pt x="1976" y="725"/>
                  </a:cubicBezTo>
                  <a:cubicBezTo>
                    <a:pt x="1610" y="307"/>
                    <a:pt x="907" y="1"/>
                    <a:pt x="3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024;p80">
              <a:extLst>
                <a:ext uri="{FF2B5EF4-FFF2-40B4-BE49-F238E27FC236}">
                  <a16:creationId xmlns:a16="http://schemas.microsoft.com/office/drawing/2014/main" id="{3E9E3C82-FA8D-403B-AF63-BC1C403560D4}"/>
                </a:ext>
              </a:extLst>
            </p:cNvPr>
            <p:cNvSpPr/>
            <p:nvPr/>
          </p:nvSpPr>
          <p:spPr>
            <a:xfrm>
              <a:off x="1842500" y="6671213"/>
              <a:ext cx="92725" cy="87400"/>
            </a:xfrm>
            <a:custGeom>
              <a:avLst/>
              <a:gdLst/>
              <a:ahLst/>
              <a:cxnLst/>
              <a:rect l="l" t="t" r="r" b="b"/>
              <a:pathLst>
                <a:path w="3709" h="3496" extrusionOk="0">
                  <a:moveTo>
                    <a:pt x="1854" y="0"/>
                  </a:moveTo>
                  <a:cubicBezTo>
                    <a:pt x="821" y="0"/>
                    <a:pt x="0" y="760"/>
                    <a:pt x="0" y="1733"/>
                  </a:cubicBezTo>
                  <a:cubicBezTo>
                    <a:pt x="0" y="2705"/>
                    <a:pt x="821" y="3496"/>
                    <a:pt x="1854" y="3496"/>
                  </a:cubicBezTo>
                  <a:cubicBezTo>
                    <a:pt x="2888" y="3496"/>
                    <a:pt x="3708" y="2705"/>
                    <a:pt x="3708" y="1733"/>
                  </a:cubicBezTo>
                  <a:cubicBezTo>
                    <a:pt x="3708" y="760"/>
                    <a:pt x="2888" y="0"/>
                    <a:pt x="185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025;p80">
              <a:extLst>
                <a:ext uri="{FF2B5EF4-FFF2-40B4-BE49-F238E27FC236}">
                  <a16:creationId xmlns:a16="http://schemas.microsoft.com/office/drawing/2014/main" id="{C27BFCFD-752E-4F29-B1FC-3730A9C78A84}"/>
                </a:ext>
              </a:extLst>
            </p:cNvPr>
            <p:cNvSpPr/>
            <p:nvPr/>
          </p:nvSpPr>
          <p:spPr>
            <a:xfrm>
              <a:off x="2097050" y="6671213"/>
              <a:ext cx="92750" cy="87400"/>
            </a:xfrm>
            <a:custGeom>
              <a:avLst/>
              <a:gdLst/>
              <a:ahLst/>
              <a:cxnLst/>
              <a:rect l="l" t="t" r="r" b="b"/>
              <a:pathLst>
                <a:path w="3710" h="3496" extrusionOk="0">
                  <a:moveTo>
                    <a:pt x="1855" y="0"/>
                  </a:moveTo>
                  <a:cubicBezTo>
                    <a:pt x="821" y="0"/>
                    <a:pt x="1" y="760"/>
                    <a:pt x="1" y="1733"/>
                  </a:cubicBezTo>
                  <a:cubicBezTo>
                    <a:pt x="1" y="2705"/>
                    <a:pt x="821" y="3496"/>
                    <a:pt x="1855" y="3496"/>
                  </a:cubicBezTo>
                  <a:cubicBezTo>
                    <a:pt x="2888" y="3496"/>
                    <a:pt x="3709" y="2705"/>
                    <a:pt x="3709" y="1733"/>
                  </a:cubicBezTo>
                  <a:cubicBezTo>
                    <a:pt x="3709" y="760"/>
                    <a:pt x="2888" y="0"/>
                    <a:pt x="185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026;p80">
              <a:extLst>
                <a:ext uri="{FF2B5EF4-FFF2-40B4-BE49-F238E27FC236}">
                  <a16:creationId xmlns:a16="http://schemas.microsoft.com/office/drawing/2014/main" id="{1A63C4D7-0C0D-4609-BBF1-F07A1445AD0A}"/>
                </a:ext>
              </a:extLst>
            </p:cNvPr>
            <p:cNvSpPr/>
            <p:nvPr/>
          </p:nvSpPr>
          <p:spPr>
            <a:xfrm>
              <a:off x="2007400" y="6699938"/>
              <a:ext cx="27175" cy="6725"/>
            </a:xfrm>
            <a:custGeom>
              <a:avLst/>
              <a:gdLst/>
              <a:ahLst/>
              <a:cxnLst/>
              <a:rect l="l" t="t" r="r" b="b"/>
              <a:pathLst>
                <a:path w="1087" h="269" extrusionOk="0">
                  <a:moveTo>
                    <a:pt x="1007" y="0"/>
                  </a:moveTo>
                  <a:cubicBezTo>
                    <a:pt x="997" y="0"/>
                    <a:pt x="985" y="2"/>
                    <a:pt x="973" y="6"/>
                  </a:cubicBezTo>
                  <a:cubicBezTo>
                    <a:pt x="810" y="88"/>
                    <a:pt x="664" y="117"/>
                    <a:pt x="512" y="117"/>
                  </a:cubicBezTo>
                  <a:cubicBezTo>
                    <a:pt x="382" y="117"/>
                    <a:pt x="246" y="95"/>
                    <a:pt x="91" y="67"/>
                  </a:cubicBezTo>
                  <a:cubicBezTo>
                    <a:pt x="61" y="67"/>
                    <a:pt x="0" y="158"/>
                    <a:pt x="61" y="158"/>
                  </a:cubicBezTo>
                  <a:cubicBezTo>
                    <a:pt x="206" y="231"/>
                    <a:pt x="372" y="269"/>
                    <a:pt x="535" y="269"/>
                  </a:cubicBezTo>
                  <a:cubicBezTo>
                    <a:pt x="714" y="269"/>
                    <a:pt x="891" y="223"/>
                    <a:pt x="1034" y="128"/>
                  </a:cubicBezTo>
                  <a:cubicBezTo>
                    <a:pt x="1086" y="75"/>
                    <a:pt x="1071" y="0"/>
                    <a:pt x="100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027;p80">
              <a:extLst>
                <a:ext uri="{FF2B5EF4-FFF2-40B4-BE49-F238E27FC236}">
                  <a16:creationId xmlns:a16="http://schemas.microsoft.com/office/drawing/2014/main" id="{7AA2EDA6-BBF9-4B44-9F20-FBC5521F1F36}"/>
                </a:ext>
              </a:extLst>
            </p:cNvPr>
            <p:cNvSpPr/>
            <p:nvPr/>
          </p:nvSpPr>
          <p:spPr>
            <a:xfrm>
              <a:off x="1907850" y="6601288"/>
              <a:ext cx="29650" cy="35750"/>
            </a:xfrm>
            <a:custGeom>
              <a:avLst/>
              <a:gdLst/>
              <a:ahLst/>
              <a:cxnLst/>
              <a:rect l="l" t="t" r="r" b="b"/>
              <a:pathLst>
                <a:path w="1186" h="1430" extrusionOk="0">
                  <a:moveTo>
                    <a:pt x="578" y="1"/>
                  </a:moveTo>
                  <a:cubicBezTo>
                    <a:pt x="243" y="31"/>
                    <a:pt x="0" y="335"/>
                    <a:pt x="0" y="730"/>
                  </a:cubicBezTo>
                  <a:cubicBezTo>
                    <a:pt x="0" y="1125"/>
                    <a:pt x="274" y="1429"/>
                    <a:pt x="608" y="1429"/>
                  </a:cubicBezTo>
                  <a:cubicBezTo>
                    <a:pt x="943" y="1399"/>
                    <a:pt x="1186" y="1095"/>
                    <a:pt x="1186" y="700"/>
                  </a:cubicBezTo>
                  <a:cubicBezTo>
                    <a:pt x="1155" y="305"/>
                    <a:pt x="882" y="1"/>
                    <a:pt x="57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028;p80">
              <a:extLst>
                <a:ext uri="{FF2B5EF4-FFF2-40B4-BE49-F238E27FC236}">
                  <a16:creationId xmlns:a16="http://schemas.microsoft.com/office/drawing/2014/main" id="{D61C9FF4-AE8D-46BF-8090-BCD87F8CC701}"/>
                </a:ext>
              </a:extLst>
            </p:cNvPr>
            <p:cNvSpPr/>
            <p:nvPr/>
          </p:nvSpPr>
          <p:spPr>
            <a:xfrm>
              <a:off x="2090225" y="6595963"/>
              <a:ext cx="29650" cy="35750"/>
            </a:xfrm>
            <a:custGeom>
              <a:avLst/>
              <a:gdLst/>
              <a:ahLst/>
              <a:cxnLst/>
              <a:rect l="l" t="t" r="r" b="b"/>
              <a:pathLst>
                <a:path w="1186" h="1430" extrusionOk="0">
                  <a:moveTo>
                    <a:pt x="578" y="1"/>
                  </a:moveTo>
                  <a:cubicBezTo>
                    <a:pt x="243" y="1"/>
                    <a:pt x="0" y="335"/>
                    <a:pt x="0" y="730"/>
                  </a:cubicBezTo>
                  <a:cubicBezTo>
                    <a:pt x="31" y="1126"/>
                    <a:pt x="274" y="1430"/>
                    <a:pt x="608" y="1430"/>
                  </a:cubicBezTo>
                  <a:cubicBezTo>
                    <a:pt x="942" y="1399"/>
                    <a:pt x="1186" y="1095"/>
                    <a:pt x="1186" y="700"/>
                  </a:cubicBezTo>
                  <a:cubicBezTo>
                    <a:pt x="1155" y="305"/>
                    <a:pt x="912" y="1"/>
                    <a:pt x="57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029;p80">
              <a:extLst>
                <a:ext uri="{FF2B5EF4-FFF2-40B4-BE49-F238E27FC236}">
                  <a16:creationId xmlns:a16="http://schemas.microsoft.com/office/drawing/2014/main" id="{725CEC07-ACB7-4E89-B7A9-2029E126CC29}"/>
                </a:ext>
              </a:extLst>
            </p:cNvPr>
            <p:cNvSpPr/>
            <p:nvPr/>
          </p:nvSpPr>
          <p:spPr>
            <a:xfrm>
              <a:off x="1860725" y="6680313"/>
              <a:ext cx="8400" cy="9900"/>
            </a:xfrm>
            <a:custGeom>
              <a:avLst/>
              <a:gdLst/>
              <a:ahLst/>
              <a:cxnLst/>
              <a:rect l="l" t="t" r="r" b="b"/>
              <a:pathLst>
                <a:path w="336" h="396" extrusionOk="0">
                  <a:moveTo>
                    <a:pt x="183" y="1"/>
                  </a:moveTo>
                  <a:cubicBezTo>
                    <a:pt x="61" y="1"/>
                    <a:pt x="1" y="92"/>
                    <a:pt x="1" y="183"/>
                  </a:cubicBezTo>
                  <a:cubicBezTo>
                    <a:pt x="1" y="305"/>
                    <a:pt x="61" y="396"/>
                    <a:pt x="183" y="396"/>
                  </a:cubicBezTo>
                  <a:cubicBezTo>
                    <a:pt x="274" y="396"/>
                    <a:pt x="335" y="305"/>
                    <a:pt x="335" y="183"/>
                  </a:cubicBezTo>
                  <a:cubicBezTo>
                    <a:pt x="33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030;p80">
              <a:extLst>
                <a:ext uri="{FF2B5EF4-FFF2-40B4-BE49-F238E27FC236}">
                  <a16:creationId xmlns:a16="http://schemas.microsoft.com/office/drawing/2014/main" id="{C1644E1E-2CD9-4ADB-838D-20DA0A678E32}"/>
                </a:ext>
              </a:extLst>
            </p:cNvPr>
            <p:cNvSpPr/>
            <p:nvPr/>
          </p:nvSpPr>
          <p:spPr>
            <a:xfrm>
              <a:off x="1891875" y="6709188"/>
              <a:ext cx="9150" cy="10675"/>
            </a:xfrm>
            <a:custGeom>
              <a:avLst/>
              <a:gdLst/>
              <a:ahLst/>
              <a:cxnLst/>
              <a:rect l="l" t="t" r="r" b="b"/>
              <a:pathLst>
                <a:path w="366" h="427" extrusionOk="0">
                  <a:moveTo>
                    <a:pt x="183" y="1"/>
                  </a:moveTo>
                  <a:cubicBezTo>
                    <a:pt x="62" y="1"/>
                    <a:pt x="1" y="92"/>
                    <a:pt x="1" y="214"/>
                  </a:cubicBezTo>
                  <a:cubicBezTo>
                    <a:pt x="1" y="335"/>
                    <a:pt x="62" y="426"/>
                    <a:pt x="183" y="426"/>
                  </a:cubicBezTo>
                  <a:cubicBezTo>
                    <a:pt x="274" y="426"/>
                    <a:pt x="366" y="335"/>
                    <a:pt x="366" y="214"/>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031;p80">
              <a:extLst>
                <a:ext uri="{FF2B5EF4-FFF2-40B4-BE49-F238E27FC236}">
                  <a16:creationId xmlns:a16="http://schemas.microsoft.com/office/drawing/2014/main" id="{61A80420-4321-4579-BF9E-9830A25E4D95}"/>
                </a:ext>
              </a:extLst>
            </p:cNvPr>
            <p:cNvSpPr/>
            <p:nvPr/>
          </p:nvSpPr>
          <p:spPr>
            <a:xfrm>
              <a:off x="1853900" y="6729713"/>
              <a:ext cx="9125" cy="9900"/>
            </a:xfrm>
            <a:custGeom>
              <a:avLst/>
              <a:gdLst/>
              <a:ahLst/>
              <a:cxnLst/>
              <a:rect l="l" t="t" r="r" b="b"/>
              <a:pathLst>
                <a:path w="365"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032;p80">
              <a:extLst>
                <a:ext uri="{FF2B5EF4-FFF2-40B4-BE49-F238E27FC236}">
                  <a16:creationId xmlns:a16="http://schemas.microsoft.com/office/drawing/2014/main" id="{13BA6A0E-02FD-4BE5-99DB-5FDD7D9AC4B9}"/>
                </a:ext>
              </a:extLst>
            </p:cNvPr>
            <p:cNvSpPr/>
            <p:nvPr/>
          </p:nvSpPr>
          <p:spPr>
            <a:xfrm>
              <a:off x="1913925" y="6672713"/>
              <a:ext cx="9150" cy="9925"/>
            </a:xfrm>
            <a:custGeom>
              <a:avLst/>
              <a:gdLst/>
              <a:ahLst/>
              <a:cxnLst/>
              <a:rect l="l" t="t" r="r" b="b"/>
              <a:pathLst>
                <a:path w="366" h="397" extrusionOk="0">
                  <a:moveTo>
                    <a:pt x="183" y="1"/>
                  </a:moveTo>
                  <a:cubicBezTo>
                    <a:pt x="92" y="1"/>
                    <a:pt x="0" y="92"/>
                    <a:pt x="0" y="214"/>
                  </a:cubicBezTo>
                  <a:cubicBezTo>
                    <a:pt x="0" y="305"/>
                    <a:pt x="92" y="396"/>
                    <a:pt x="183" y="396"/>
                  </a:cubicBezTo>
                  <a:cubicBezTo>
                    <a:pt x="274" y="396"/>
                    <a:pt x="365" y="305"/>
                    <a:pt x="365" y="214"/>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033;p80">
              <a:extLst>
                <a:ext uri="{FF2B5EF4-FFF2-40B4-BE49-F238E27FC236}">
                  <a16:creationId xmlns:a16="http://schemas.microsoft.com/office/drawing/2014/main" id="{3EB8A969-FAC4-40B3-B3E7-2A55DFD91A2A}"/>
                </a:ext>
              </a:extLst>
            </p:cNvPr>
            <p:cNvSpPr/>
            <p:nvPr/>
          </p:nvSpPr>
          <p:spPr>
            <a:xfrm>
              <a:off x="1940525" y="6719838"/>
              <a:ext cx="9125" cy="9900"/>
            </a:xfrm>
            <a:custGeom>
              <a:avLst/>
              <a:gdLst/>
              <a:ahLst/>
              <a:cxnLst/>
              <a:rect l="l" t="t" r="r" b="b"/>
              <a:pathLst>
                <a:path w="365" h="396" extrusionOk="0">
                  <a:moveTo>
                    <a:pt x="183" y="0"/>
                  </a:moveTo>
                  <a:cubicBezTo>
                    <a:pt x="91" y="0"/>
                    <a:pt x="0" y="92"/>
                    <a:pt x="0" y="213"/>
                  </a:cubicBezTo>
                  <a:cubicBezTo>
                    <a:pt x="0" y="304"/>
                    <a:pt x="91" y="396"/>
                    <a:pt x="183" y="396"/>
                  </a:cubicBezTo>
                  <a:cubicBezTo>
                    <a:pt x="274" y="396"/>
                    <a:pt x="365" y="304"/>
                    <a:pt x="365" y="213"/>
                  </a:cubicBezTo>
                  <a:cubicBezTo>
                    <a:pt x="365" y="92"/>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034;p80">
              <a:extLst>
                <a:ext uri="{FF2B5EF4-FFF2-40B4-BE49-F238E27FC236}">
                  <a16:creationId xmlns:a16="http://schemas.microsoft.com/office/drawing/2014/main" id="{00FF0167-D172-4C4C-BF67-31D07598A789}"/>
                </a:ext>
              </a:extLst>
            </p:cNvPr>
            <p:cNvSpPr/>
            <p:nvPr/>
          </p:nvSpPr>
          <p:spPr>
            <a:xfrm>
              <a:off x="2092500" y="6680313"/>
              <a:ext cx="9150" cy="9900"/>
            </a:xfrm>
            <a:custGeom>
              <a:avLst/>
              <a:gdLst/>
              <a:ahLst/>
              <a:cxnLst/>
              <a:rect l="l" t="t" r="r" b="b"/>
              <a:pathLst>
                <a:path w="366"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035;p80">
              <a:extLst>
                <a:ext uri="{FF2B5EF4-FFF2-40B4-BE49-F238E27FC236}">
                  <a16:creationId xmlns:a16="http://schemas.microsoft.com/office/drawing/2014/main" id="{A86019E8-8989-452E-AC1A-26A61AF04C8E}"/>
                </a:ext>
              </a:extLst>
            </p:cNvPr>
            <p:cNvSpPr/>
            <p:nvPr/>
          </p:nvSpPr>
          <p:spPr>
            <a:xfrm>
              <a:off x="2110725" y="6729713"/>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036;p80">
              <a:extLst>
                <a:ext uri="{FF2B5EF4-FFF2-40B4-BE49-F238E27FC236}">
                  <a16:creationId xmlns:a16="http://schemas.microsoft.com/office/drawing/2014/main" id="{C68536E8-B687-44ED-BA0D-2F1B8407476C}"/>
                </a:ext>
              </a:extLst>
            </p:cNvPr>
            <p:cNvSpPr/>
            <p:nvPr/>
          </p:nvSpPr>
          <p:spPr>
            <a:xfrm>
              <a:off x="2148725" y="6682613"/>
              <a:ext cx="9150" cy="10650"/>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037;p80">
              <a:extLst>
                <a:ext uri="{FF2B5EF4-FFF2-40B4-BE49-F238E27FC236}">
                  <a16:creationId xmlns:a16="http://schemas.microsoft.com/office/drawing/2014/main" id="{C8AF0EAF-4D2E-48DE-9102-A4048FF80B5A}"/>
                </a:ext>
              </a:extLst>
            </p:cNvPr>
            <p:cNvSpPr/>
            <p:nvPr/>
          </p:nvSpPr>
          <p:spPr>
            <a:xfrm>
              <a:off x="2176075" y="6719838"/>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274" y="396"/>
                    <a:pt x="366" y="304"/>
                    <a:pt x="366" y="213"/>
                  </a:cubicBezTo>
                  <a:cubicBezTo>
                    <a:pt x="366" y="92"/>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038;p80">
              <a:extLst>
                <a:ext uri="{FF2B5EF4-FFF2-40B4-BE49-F238E27FC236}">
                  <a16:creationId xmlns:a16="http://schemas.microsoft.com/office/drawing/2014/main" id="{89924DD8-624B-4105-8DBA-767716741971}"/>
                </a:ext>
              </a:extLst>
            </p:cNvPr>
            <p:cNvSpPr/>
            <p:nvPr/>
          </p:nvSpPr>
          <p:spPr>
            <a:xfrm>
              <a:off x="2138850" y="6714513"/>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039;p80">
              <a:extLst>
                <a:ext uri="{FF2B5EF4-FFF2-40B4-BE49-F238E27FC236}">
                  <a16:creationId xmlns:a16="http://schemas.microsoft.com/office/drawing/2014/main" id="{F29DB022-AFD4-4F86-83C9-3701AE0112B1}"/>
                </a:ext>
              </a:extLst>
            </p:cNvPr>
            <p:cNvSpPr/>
            <p:nvPr/>
          </p:nvSpPr>
          <p:spPr>
            <a:xfrm>
              <a:off x="1815125" y="6333063"/>
              <a:ext cx="207475" cy="230250"/>
            </a:xfrm>
            <a:custGeom>
              <a:avLst/>
              <a:gdLst/>
              <a:ahLst/>
              <a:cxnLst/>
              <a:rect l="l" t="t" r="r" b="b"/>
              <a:pathLst>
                <a:path w="8299" h="9210" extrusionOk="0">
                  <a:moveTo>
                    <a:pt x="8299" y="0"/>
                  </a:moveTo>
                  <a:lnTo>
                    <a:pt x="8299" y="0"/>
                  </a:lnTo>
                  <a:cubicBezTo>
                    <a:pt x="7326" y="91"/>
                    <a:pt x="6262" y="122"/>
                    <a:pt x="5138" y="122"/>
                  </a:cubicBezTo>
                  <a:cubicBezTo>
                    <a:pt x="2767" y="2614"/>
                    <a:pt x="943" y="5593"/>
                    <a:pt x="1" y="8906"/>
                  </a:cubicBezTo>
                  <a:lnTo>
                    <a:pt x="62" y="9210"/>
                  </a:lnTo>
                  <a:cubicBezTo>
                    <a:pt x="62" y="9210"/>
                    <a:pt x="1399" y="8967"/>
                    <a:pt x="3132" y="8298"/>
                  </a:cubicBezTo>
                  <a:cubicBezTo>
                    <a:pt x="3375" y="8207"/>
                    <a:pt x="3588" y="8116"/>
                    <a:pt x="3800" y="7994"/>
                  </a:cubicBezTo>
                  <a:cubicBezTo>
                    <a:pt x="4530" y="5076"/>
                    <a:pt x="6293" y="2432"/>
                    <a:pt x="8299"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040;p80">
              <a:extLst>
                <a:ext uri="{FF2B5EF4-FFF2-40B4-BE49-F238E27FC236}">
                  <a16:creationId xmlns:a16="http://schemas.microsoft.com/office/drawing/2014/main" id="{06C56AE7-85F1-45A8-8837-554FE8E70404}"/>
                </a:ext>
              </a:extLst>
            </p:cNvPr>
            <p:cNvSpPr/>
            <p:nvPr/>
          </p:nvSpPr>
          <p:spPr>
            <a:xfrm>
              <a:off x="1910125" y="6283988"/>
              <a:ext cx="417975" cy="321900"/>
            </a:xfrm>
            <a:custGeom>
              <a:avLst/>
              <a:gdLst/>
              <a:ahLst/>
              <a:cxnLst/>
              <a:rect l="l" t="t" r="r" b="b"/>
              <a:pathLst>
                <a:path w="16719" h="12876" extrusionOk="0">
                  <a:moveTo>
                    <a:pt x="7596" y="1"/>
                  </a:moveTo>
                  <a:cubicBezTo>
                    <a:pt x="7501" y="1"/>
                    <a:pt x="7410" y="25"/>
                    <a:pt x="7326" y="79"/>
                  </a:cubicBezTo>
                  <a:cubicBezTo>
                    <a:pt x="6536" y="565"/>
                    <a:pt x="7691" y="1264"/>
                    <a:pt x="7691" y="1264"/>
                  </a:cubicBezTo>
                  <a:cubicBezTo>
                    <a:pt x="6809" y="1629"/>
                    <a:pt x="5715" y="1842"/>
                    <a:pt x="4499" y="1963"/>
                  </a:cubicBezTo>
                  <a:cubicBezTo>
                    <a:pt x="2493" y="4425"/>
                    <a:pt x="730" y="7039"/>
                    <a:pt x="0" y="9957"/>
                  </a:cubicBezTo>
                  <a:cubicBezTo>
                    <a:pt x="1490" y="9197"/>
                    <a:pt x="2857" y="7951"/>
                    <a:pt x="2858" y="7951"/>
                  </a:cubicBezTo>
                  <a:lnTo>
                    <a:pt x="2858" y="7951"/>
                  </a:lnTo>
                  <a:cubicBezTo>
                    <a:pt x="2128" y="8893"/>
                    <a:pt x="1855" y="9440"/>
                    <a:pt x="1855" y="9440"/>
                  </a:cubicBezTo>
                  <a:cubicBezTo>
                    <a:pt x="4560" y="9440"/>
                    <a:pt x="7873" y="6431"/>
                    <a:pt x="7873" y="6431"/>
                  </a:cubicBezTo>
                  <a:cubicBezTo>
                    <a:pt x="7873" y="6431"/>
                    <a:pt x="9324" y="9807"/>
                    <a:pt x="9712" y="9807"/>
                  </a:cubicBezTo>
                  <a:cubicBezTo>
                    <a:pt x="9717" y="9807"/>
                    <a:pt x="9722" y="9806"/>
                    <a:pt x="9727" y="9805"/>
                  </a:cubicBezTo>
                  <a:cubicBezTo>
                    <a:pt x="10061" y="9714"/>
                    <a:pt x="9940" y="8498"/>
                    <a:pt x="9940" y="8498"/>
                  </a:cubicBezTo>
                  <a:cubicBezTo>
                    <a:pt x="9940" y="8498"/>
                    <a:pt x="9970" y="8407"/>
                    <a:pt x="10001" y="8346"/>
                  </a:cubicBezTo>
                  <a:lnTo>
                    <a:pt x="10001" y="8346"/>
                  </a:lnTo>
                  <a:cubicBezTo>
                    <a:pt x="9941" y="8494"/>
                    <a:pt x="11178" y="11118"/>
                    <a:pt x="11384" y="11118"/>
                  </a:cubicBezTo>
                  <a:cubicBezTo>
                    <a:pt x="11390" y="11118"/>
                    <a:pt x="11395" y="11116"/>
                    <a:pt x="11399" y="11112"/>
                  </a:cubicBezTo>
                  <a:cubicBezTo>
                    <a:pt x="11581" y="10930"/>
                    <a:pt x="11672" y="10261"/>
                    <a:pt x="11672" y="10261"/>
                  </a:cubicBezTo>
                  <a:cubicBezTo>
                    <a:pt x="12645" y="12419"/>
                    <a:pt x="14165" y="12875"/>
                    <a:pt x="14165" y="12875"/>
                  </a:cubicBezTo>
                  <a:lnTo>
                    <a:pt x="14773" y="11872"/>
                  </a:lnTo>
                  <a:cubicBezTo>
                    <a:pt x="16718" y="8407"/>
                    <a:pt x="15685" y="5489"/>
                    <a:pt x="13223" y="3270"/>
                  </a:cubicBezTo>
                  <a:cubicBezTo>
                    <a:pt x="12402" y="2510"/>
                    <a:pt x="10335" y="2358"/>
                    <a:pt x="10335" y="2358"/>
                  </a:cubicBezTo>
                  <a:cubicBezTo>
                    <a:pt x="10335" y="2358"/>
                    <a:pt x="12493" y="565"/>
                    <a:pt x="11429" y="231"/>
                  </a:cubicBezTo>
                  <a:cubicBezTo>
                    <a:pt x="11334" y="200"/>
                    <a:pt x="11238" y="186"/>
                    <a:pt x="11143" y="186"/>
                  </a:cubicBezTo>
                  <a:cubicBezTo>
                    <a:pt x="10214" y="186"/>
                    <a:pt x="9362" y="1538"/>
                    <a:pt x="9362" y="1538"/>
                  </a:cubicBezTo>
                  <a:cubicBezTo>
                    <a:pt x="9362" y="1538"/>
                    <a:pt x="8354" y="1"/>
                    <a:pt x="7596"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041;p80">
              <a:extLst>
                <a:ext uri="{FF2B5EF4-FFF2-40B4-BE49-F238E27FC236}">
                  <a16:creationId xmlns:a16="http://schemas.microsoft.com/office/drawing/2014/main" id="{8CF456D4-F9E4-4D22-9311-F6A8BC21CF1C}"/>
                </a:ext>
              </a:extLst>
            </p:cNvPr>
            <p:cNvSpPr/>
            <p:nvPr/>
          </p:nvSpPr>
          <p:spPr>
            <a:xfrm>
              <a:off x="1696600" y="6336038"/>
              <a:ext cx="246975" cy="272125"/>
            </a:xfrm>
            <a:custGeom>
              <a:avLst/>
              <a:gdLst/>
              <a:ahLst/>
              <a:cxnLst/>
              <a:rect l="l" t="t" r="r" b="b"/>
              <a:pathLst>
                <a:path w="9879" h="10885" extrusionOk="0">
                  <a:moveTo>
                    <a:pt x="8151" y="1"/>
                  </a:moveTo>
                  <a:cubicBezTo>
                    <a:pt x="5142" y="1"/>
                    <a:pt x="2615" y="1305"/>
                    <a:pt x="1338" y="5048"/>
                  </a:cubicBezTo>
                  <a:cubicBezTo>
                    <a:pt x="0" y="8878"/>
                    <a:pt x="3101" y="10884"/>
                    <a:pt x="3101" y="10884"/>
                  </a:cubicBezTo>
                  <a:cubicBezTo>
                    <a:pt x="3921" y="10884"/>
                    <a:pt x="4438" y="7571"/>
                    <a:pt x="4438" y="7571"/>
                  </a:cubicBezTo>
                  <a:lnTo>
                    <a:pt x="4742" y="8787"/>
                  </a:lnTo>
                  <a:cubicBezTo>
                    <a:pt x="5684" y="5474"/>
                    <a:pt x="7508" y="2495"/>
                    <a:pt x="9879" y="3"/>
                  </a:cubicBezTo>
                  <a:lnTo>
                    <a:pt x="8359" y="3"/>
                  </a:lnTo>
                  <a:cubicBezTo>
                    <a:pt x="8289" y="1"/>
                    <a:pt x="8220" y="1"/>
                    <a:pt x="815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042;p80">
              <a:extLst>
                <a:ext uri="{FF2B5EF4-FFF2-40B4-BE49-F238E27FC236}">
                  <a16:creationId xmlns:a16="http://schemas.microsoft.com/office/drawing/2014/main" id="{7F270F0E-C7D2-4B80-A5E5-0A34BC605FC6}"/>
                </a:ext>
              </a:extLst>
            </p:cNvPr>
            <p:cNvSpPr/>
            <p:nvPr/>
          </p:nvSpPr>
          <p:spPr>
            <a:xfrm>
              <a:off x="2112250" y="6892738"/>
              <a:ext cx="112500" cy="400850"/>
            </a:xfrm>
            <a:custGeom>
              <a:avLst/>
              <a:gdLst/>
              <a:ahLst/>
              <a:cxnLst/>
              <a:rect l="l" t="t" r="r" b="b"/>
              <a:pathLst>
                <a:path w="4500" h="16034" extrusionOk="0">
                  <a:moveTo>
                    <a:pt x="1061" y="1"/>
                  </a:moveTo>
                  <a:cubicBezTo>
                    <a:pt x="897" y="1"/>
                    <a:pt x="745" y="15"/>
                    <a:pt x="609" y="45"/>
                  </a:cubicBezTo>
                  <a:cubicBezTo>
                    <a:pt x="396" y="1382"/>
                    <a:pt x="1" y="4361"/>
                    <a:pt x="365" y="6732"/>
                  </a:cubicBezTo>
                  <a:cubicBezTo>
                    <a:pt x="1125" y="11687"/>
                    <a:pt x="1976" y="13480"/>
                    <a:pt x="4469" y="16033"/>
                  </a:cubicBezTo>
                  <a:cubicBezTo>
                    <a:pt x="4499" y="14665"/>
                    <a:pt x="4104" y="10805"/>
                    <a:pt x="4104" y="10805"/>
                  </a:cubicBezTo>
                  <a:cubicBezTo>
                    <a:pt x="4104" y="10805"/>
                    <a:pt x="3618" y="7796"/>
                    <a:pt x="3314" y="5851"/>
                  </a:cubicBezTo>
                  <a:cubicBezTo>
                    <a:pt x="3010" y="3936"/>
                    <a:pt x="3557" y="714"/>
                    <a:pt x="3557" y="714"/>
                  </a:cubicBezTo>
                  <a:cubicBezTo>
                    <a:pt x="2627" y="249"/>
                    <a:pt x="1737" y="1"/>
                    <a:pt x="106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043;p80">
              <a:extLst>
                <a:ext uri="{FF2B5EF4-FFF2-40B4-BE49-F238E27FC236}">
                  <a16:creationId xmlns:a16="http://schemas.microsoft.com/office/drawing/2014/main" id="{D3CB9743-CE5F-4E2C-934D-B2375B40340F}"/>
                </a:ext>
              </a:extLst>
            </p:cNvPr>
            <p:cNvSpPr/>
            <p:nvPr/>
          </p:nvSpPr>
          <p:spPr>
            <a:xfrm>
              <a:off x="2085650" y="6893863"/>
              <a:ext cx="138325" cy="418700"/>
            </a:xfrm>
            <a:custGeom>
              <a:avLst/>
              <a:gdLst/>
              <a:ahLst/>
              <a:cxnLst/>
              <a:rect l="l" t="t" r="r" b="b"/>
              <a:pathLst>
                <a:path w="5533" h="16748" extrusionOk="0">
                  <a:moveTo>
                    <a:pt x="1673" y="0"/>
                  </a:moveTo>
                  <a:cubicBezTo>
                    <a:pt x="1308" y="91"/>
                    <a:pt x="1034" y="274"/>
                    <a:pt x="973" y="578"/>
                  </a:cubicBezTo>
                  <a:cubicBezTo>
                    <a:pt x="761" y="1429"/>
                    <a:pt x="1" y="4803"/>
                    <a:pt x="1277" y="9392"/>
                  </a:cubicBezTo>
                  <a:cubicBezTo>
                    <a:pt x="2554" y="13952"/>
                    <a:pt x="5381" y="16748"/>
                    <a:pt x="5381" y="16748"/>
                  </a:cubicBezTo>
                  <a:cubicBezTo>
                    <a:pt x="5472" y="16596"/>
                    <a:pt x="5533" y="16322"/>
                    <a:pt x="5533" y="15988"/>
                  </a:cubicBezTo>
                  <a:cubicBezTo>
                    <a:pt x="3040" y="13435"/>
                    <a:pt x="2189" y="11642"/>
                    <a:pt x="1429" y="6687"/>
                  </a:cubicBezTo>
                  <a:cubicBezTo>
                    <a:pt x="1065" y="4316"/>
                    <a:pt x="1460" y="1337"/>
                    <a:pt x="1673"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044;p80">
              <a:extLst>
                <a:ext uri="{FF2B5EF4-FFF2-40B4-BE49-F238E27FC236}">
                  <a16:creationId xmlns:a16="http://schemas.microsoft.com/office/drawing/2014/main" id="{308447E4-1D9D-4BC2-968F-2E61B9AB59FA}"/>
                </a:ext>
              </a:extLst>
            </p:cNvPr>
            <p:cNvSpPr/>
            <p:nvPr/>
          </p:nvSpPr>
          <p:spPr>
            <a:xfrm>
              <a:off x="1844000" y="6896713"/>
              <a:ext cx="117050" cy="405225"/>
            </a:xfrm>
            <a:custGeom>
              <a:avLst/>
              <a:gdLst/>
              <a:ahLst/>
              <a:cxnLst/>
              <a:rect l="l" t="t" r="r" b="b"/>
              <a:pathLst>
                <a:path w="4682" h="16209" extrusionOk="0">
                  <a:moveTo>
                    <a:pt x="3665" y="0"/>
                  </a:moveTo>
                  <a:cubicBezTo>
                    <a:pt x="2999" y="0"/>
                    <a:pt x="2147" y="211"/>
                    <a:pt x="1278" y="646"/>
                  </a:cubicBezTo>
                  <a:cubicBezTo>
                    <a:pt x="1278" y="646"/>
                    <a:pt x="1703" y="3868"/>
                    <a:pt x="1338" y="5783"/>
                  </a:cubicBezTo>
                  <a:cubicBezTo>
                    <a:pt x="974" y="7667"/>
                    <a:pt x="366" y="10281"/>
                    <a:pt x="366" y="10281"/>
                  </a:cubicBezTo>
                  <a:cubicBezTo>
                    <a:pt x="366" y="10281"/>
                    <a:pt x="31" y="14871"/>
                    <a:pt x="1" y="16208"/>
                  </a:cubicBezTo>
                  <a:cubicBezTo>
                    <a:pt x="2554" y="13746"/>
                    <a:pt x="3314" y="11680"/>
                    <a:pt x="4256" y="6725"/>
                  </a:cubicBezTo>
                  <a:cubicBezTo>
                    <a:pt x="4682" y="4385"/>
                    <a:pt x="4408" y="1406"/>
                    <a:pt x="4256" y="68"/>
                  </a:cubicBezTo>
                  <a:cubicBezTo>
                    <a:pt x="4083" y="23"/>
                    <a:pt x="3884" y="0"/>
                    <a:pt x="366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045;p80">
              <a:extLst>
                <a:ext uri="{FF2B5EF4-FFF2-40B4-BE49-F238E27FC236}">
                  <a16:creationId xmlns:a16="http://schemas.microsoft.com/office/drawing/2014/main" id="{85F86FA4-894E-435D-84CE-5B4098C31A93}"/>
                </a:ext>
              </a:extLst>
            </p:cNvPr>
            <p:cNvSpPr/>
            <p:nvPr/>
          </p:nvSpPr>
          <p:spPr>
            <a:xfrm>
              <a:off x="1844000" y="6898413"/>
              <a:ext cx="143650" cy="422525"/>
            </a:xfrm>
            <a:custGeom>
              <a:avLst/>
              <a:gdLst/>
              <a:ahLst/>
              <a:cxnLst/>
              <a:rect l="l" t="t" r="r" b="b"/>
              <a:pathLst>
                <a:path w="5746" h="16901" extrusionOk="0">
                  <a:moveTo>
                    <a:pt x="4256" y="0"/>
                  </a:moveTo>
                  <a:cubicBezTo>
                    <a:pt x="4408" y="1338"/>
                    <a:pt x="4682" y="4317"/>
                    <a:pt x="4256" y="6687"/>
                  </a:cubicBezTo>
                  <a:cubicBezTo>
                    <a:pt x="3314" y="11612"/>
                    <a:pt x="2585" y="13678"/>
                    <a:pt x="1" y="16171"/>
                  </a:cubicBezTo>
                  <a:cubicBezTo>
                    <a:pt x="1" y="16505"/>
                    <a:pt x="31" y="16748"/>
                    <a:pt x="123" y="16900"/>
                  </a:cubicBezTo>
                  <a:cubicBezTo>
                    <a:pt x="123" y="16900"/>
                    <a:pt x="2889" y="13922"/>
                    <a:pt x="4317" y="9393"/>
                  </a:cubicBezTo>
                  <a:cubicBezTo>
                    <a:pt x="5746" y="4864"/>
                    <a:pt x="5107" y="1429"/>
                    <a:pt x="4925" y="578"/>
                  </a:cubicBezTo>
                  <a:cubicBezTo>
                    <a:pt x="4864" y="274"/>
                    <a:pt x="4621" y="92"/>
                    <a:pt x="4256"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046;p80">
              <a:extLst>
                <a:ext uri="{FF2B5EF4-FFF2-40B4-BE49-F238E27FC236}">
                  <a16:creationId xmlns:a16="http://schemas.microsoft.com/office/drawing/2014/main" id="{AF5B73F2-38C1-467A-A262-25C8CAA35DCF}"/>
                </a:ext>
              </a:extLst>
            </p:cNvPr>
            <p:cNvSpPr/>
            <p:nvPr/>
          </p:nvSpPr>
          <p:spPr>
            <a:xfrm>
              <a:off x="1608450" y="6912088"/>
              <a:ext cx="325250" cy="420950"/>
            </a:xfrm>
            <a:custGeom>
              <a:avLst/>
              <a:gdLst/>
              <a:ahLst/>
              <a:cxnLst/>
              <a:rect l="l" t="t" r="r" b="b"/>
              <a:pathLst>
                <a:path w="13010" h="16838" extrusionOk="0">
                  <a:moveTo>
                    <a:pt x="10700" y="1"/>
                  </a:moveTo>
                  <a:cubicBezTo>
                    <a:pt x="10700" y="1"/>
                    <a:pt x="5168" y="3891"/>
                    <a:pt x="3040" y="6140"/>
                  </a:cubicBezTo>
                  <a:cubicBezTo>
                    <a:pt x="943" y="8420"/>
                    <a:pt x="0" y="11976"/>
                    <a:pt x="3040" y="13466"/>
                  </a:cubicBezTo>
                  <a:cubicBezTo>
                    <a:pt x="5259" y="14530"/>
                    <a:pt x="7356" y="15502"/>
                    <a:pt x="8329" y="15958"/>
                  </a:cubicBezTo>
                  <a:cubicBezTo>
                    <a:pt x="8481" y="16049"/>
                    <a:pt x="8633" y="16110"/>
                    <a:pt x="8724" y="16141"/>
                  </a:cubicBezTo>
                  <a:lnTo>
                    <a:pt x="8754" y="16141"/>
                  </a:lnTo>
                  <a:cubicBezTo>
                    <a:pt x="9413" y="16394"/>
                    <a:pt x="10705" y="16837"/>
                    <a:pt x="11469" y="16837"/>
                  </a:cubicBezTo>
                  <a:cubicBezTo>
                    <a:pt x="11622" y="16837"/>
                    <a:pt x="11753" y="16819"/>
                    <a:pt x="11855" y="16779"/>
                  </a:cubicBezTo>
                  <a:cubicBezTo>
                    <a:pt x="12675" y="16475"/>
                    <a:pt x="11125" y="15715"/>
                    <a:pt x="11125" y="15715"/>
                  </a:cubicBezTo>
                  <a:lnTo>
                    <a:pt x="11125" y="15715"/>
                  </a:lnTo>
                  <a:cubicBezTo>
                    <a:pt x="11125" y="15715"/>
                    <a:pt x="11384" y="15791"/>
                    <a:pt x="11691" y="15791"/>
                  </a:cubicBezTo>
                  <a:cubicBezTo>
                    <a:pt x="11999" y="15791"/>
                    <a:pt x="12356" y="15715"/>
                    <a:pt x="12554" y="15411"/>
                  </a:cubicBezTo>
                  <a:cubicBezTo>
                    <a:pt x="12949" y="14803"/>
                    <a:pt x="11490" y="14590"/>
                    <a:pt x="11490" y="14590"/>
                  </a:cubicBezTo>
                  <a:cubicBezTo>
                    <a:pt x="11490" y="14590"/>
                    <a:pt x="12432" y="14408"/>
                    <a:pt x="12706" y="13952"/>
                  </a:cubicBezTo>
                  <a:cubicBezTo>
                    <a:pt x="13010" y="13496"/>
                    <a:pt x="11125" y="12797"/>
                    <a:pt x="11125" y="12797"/>
                  </a:cubicBezTo>
                  <a:cubicBezTo>
                    <a:pt x="11125" y="12797"/>
                    <a:pt x="11855" y="11642"/>
                    <a:pt x="11490" y="11429"/>
                  </a:cubicBezTo>
                  <a:cubicBezTo>
                    <a:pt x="11460" y="11412"/>
                    <a:pt x="11424" y="11404"/>
                    <a:pt x="11384" y="11404"/>
                  </a:cubicBezTo>
                  <a:cubicBezTo>
                    <a:pt x="10938" y="11404"/>
                    <a:pt x="9940" y="12402"/>
                    <a:pt x="9940" y="12402"/>
                  </a:cubicBezTo>
                  <a:cubicBezTo>
                    <a:pt x="9362" y="12068"/>
                    <a:pt x="5836" y="11125"/>
                    <a:pt x="6596" y="10274"/>
                  </a:cubicBezTo>
                  <a:cubicBezTo>
                    <a:pt x="7386" y="9423"/>
                    <a:pt x="10760" y="6779"/>
                    <a:pt x="10760" y="6779"/>
                  </a:cubicBezTo>
                  <a:cubicBezTo>
                    <a:pt x="10760" y="6779"/>
                    <a:pt x="11368" y="2098"/>
                    <a:pt x="107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047;p80">
              <a:extLst>
                <a:ext uri="{FF2B5EF4-FFF2-40B4-BE49-F238E27FC236}">
                  <a16:creationId xmlns:a16="http://schemas.microsoft.com/office/drawing/2014/main" id="{B1DDAFAC-E412-45A4-856D-4E5F43F953FC}"/>
                </a:ext>
              </a:extLst>
            </p:cNvPr>
            <p:cNvSpPr/>
            <p:nvPr/>
          </p:nvSpPr>
          <p:spPr>
            <a:xfrm>
              <a:off x="2141125" y="6912088"/>
              <a:ext cx="325275" cy="420950"/>
            </a:xfrm>
            <a:custGeom>
              <a:avLst/>
              <a:gdLst/>
              <a:ahLst/>
              <a:cxnLst/>
              <a:rect l="l" t="t" r="r" b="b"/>
              <a:pathLst>
                <a:path w="13011" h="16838" extrusionOk="0">
                  <a:moveTo>
                    <a:pt x="2311" y="1"/>
                  </a:moveTo>
                  <a:cubicBezTo>
                    <a:pt x="1642" y="2098"/>
                    <a:pt x="2250" y="6779"/>
                    <a:pt x="2250" y="6779"/>
                  </a:cubicBezTo>
                  <a:cubicBezTo>
                    <a:pt x="2250" y="6779"/>
                    <a:pt x="5624" y="9423"/>
                    <a:pt x="6384" y="10274"/>
                  </a:cubicBezTo>
                  <a:cubicBezTo>
                    <a:pt x="7174" y="11125"/>
                    <a:pt x="3618" y="12068"/>
                    <a:pt x="3071" y="12402"/>
                  </a:cubicBezTo>
                  <a:cubicBezTo>
                    <a:pt x="3071" y="12402"/>
                    <a:pt x="2047" y="11404"/>
                    <a:pt x="1620" y="11404"/>
                  </a:cubicBezTo>
                  <a:cubicBezTo>
                    <a:pt x="1582" y="11404"/>
                    <a:pt x="1548" y="11412"/>
                    <a:pt x="1521" y="11429"/>
                  </a:cubicBezTo>
                  <a:cubicBezTo>
                    <a:pt x="1156" y="11642"/>
                    <a:pt x="1885" y="12797"/>
                    <a:pt x="1885" y="12797"/>
                  </a:cubicBezTo>
                  <a:cubicBezTo>
                    <a:pt x="1885" y="12797"/>
                    <a:pt x="1" y="13496"/>
                    <a:pt x="305" y="13952"/>
                  </a:cubicBezTo>
                  <a:cubicBezTo>
                    <a:pt x="578" y="14408"/>
                    <a:pt x="1521" y="14590"/>
                    <a:pt x="1521" y="14590"/>
                  </a:cubicBezTo>
                  <a:cubicBezTo>
                    <a:pt x="1521" y="14590"/>
                    <a:pt x="62" y="14803"/>
                    <a:pt x="457" y="15411"/>
                  </a:cubicBezTo>
                  <a:cubicBezTo>
                    <a:pt x="639" y="15715"/>
                    <a:pt x="996" y="15791"/>
                    <a:pt x="1308" y="15791"/>
                  </a:cubicBezTo>
                  <a:cubicBezTo>
                    <a:pt x="1619" y="15791"/>
                    <a:pt x="1885" y="15715"/>
                    <a:pt x="1885" y="15715"/>
                  </a:cubicBezTo>
                  <a:lnTo>
                    <a:pt x="1885" y="15715"/>
                  </a:lnTo>
                  <a:cubicBezTo>
                    <a:pt x="1885" y="15715"/>
                    <a:pt x="335" y="16475"/>
                    <a:pt x="1156" y="16779"/>
                  </a:cubicBezTo>
                  <a:cubicBezTo>
                    <a:pt x="1257" y="16819"/>
                    <a:pt x="1389" y="16837"/>
                    <a:pt x="1542" y="16837"/>
                  </a:cubicBezTo>
                  <a:cubicBezTo>
                    <a:pt x="2306" y="16837"/>
                    <a:pt x="3598" y="16394"/>
                    <a:pt x="4256" y="16141"/>
                  </a:cubicBezTo>
                  <a:lnTo>
                    <a:pt x="4287" y="16141"/>
                  </a:lnTo>
                  <a:cubicBezTo>
                    <a:pt x="4378" y="16110"/>
                    <a:pt x="4530" y="16049"/>
                    <a:pt x="4682" y="15958"/>
                  </a:cubicBezTo>
                  <a:cubicBezTo>
                    <a:pt x="5654" y="15502"/>
                    <a:pt x="7721" y="14530"/>
                    <a:pt x="9940" y="13466"/>
                  </a:cubicBezTo>
                  <a:cubicBezTo>
                    <a:pt x="13010" y="11976"/>
                    <a:pt x="12068" y="8420"/>
                    <a:pt x="9940" y="6140"/>
                  </a:cubicBezTo>
                  <a:cubicBezTo>
                    <a:pt x="7843" y="3891"/>
                    <a:pt x="2311" y="1"/>
                    <a:pt x="2311"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3541;p80">
            <a:extLst>
              <a:ext uri="{FF2B5EF4-FFF2-40B4-BE49-F238E27FC236}">
                <a16:creationId xmlns:a16="http://schemas.microsoft.com/office/drawing/2014/main" id="{6DC006B6-ACB2-487A-A682-0133A680D894}"/>
              </a:ext>
            </a:extLst>
          </p:cNvPr>
          <p:cNvGrpSpPr/>
          <p:nvPr/>
        </p:nvGrpSpPr>
        <p:grpSpPr>
          <a:xfrm>
            <a:off x="356082" y="307462"/>
            <a:ext cx="1910080" cy="634365"/>
            <a:chOff x="2700100" y="4201800"/>
            <a:chExt cx="1951425" cy="616500"/>
          </a:xfrm>
        </p:grpSpPr>
        <p:sp>
          <p:nvSpPr>
            <p:cNvPr id="199" name="Google Shape;3542;p80">
              <a:extLst>
                <a:ext uri="{FF2B5EF4-FFF2-40B4-BE49-F238E27FC236}">
                  <a16:creationId xmlns:a16="http://schemas.microsoft.com/office/drawing/2014/main" id="{EAADCD7C-FED9-46AD-9457-88EC4E449DAE}"/>
                </a:ext>
              </a:extLst>
            </p:cNvPr>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543;p80">
              <a:extLst>
                <a:ext uri="{FF2B5EF4-FFF2-40B4-BE49-F238E27FC236}">
                  <a16:creationId xmlns:a16="http://schemas.microsoft.com/office/drawing/2014/main" id="{27D82E46-50FE-4740-ACA8-9550E4BE2CAA}"/>
                </a:ext>
              </a:extLst>
            </p:cNvPr>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544;p80">
              <a:extLst>
                <a:ext uri="{FF2B5EF4-FFF2-40B4-BE49-F238E27FC236}">
                  <a16:creationId xmlns:a16="http://schemas.microsoft.com/office/drawing/2014/main" id="{046FF513-A5B3-41F9-B32B-B0E7661F8321}"/>
                </a:ext>
              </a:extLst>
            </p:cNvPr>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545;p80">
              <a:extLst>
                <a:ext uri="{FF2B5EF4-FFF2-40B4-BE49-F238E27FC236}">
                  <a16:creationId xmlns:a16="http://schemas.microsoft.com/office/drawing/2014/main" id="{DEF617BE-6633-40BF-9EFC-7C6BE833C814}"/>
                </a:ext>
              </a:extLst>
            </p:cNvPr>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546;p80">
              <a:extLst>
                <a:ext uri="{FF2B5EF4-FFF2-40B4-BE49-F238E27FC236}">
                  <a16:creationId xmlns:a16="http://schemas.microsoft.com/office/drawing/2014/main" id="{53E46C07-55A2-414E-8231-5D7501B640C9}"/>
                </a:ext>
              </a:extLst>
            </p:cNvPr>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547;p80">
              <a:extLst>
                <a:ext uri="{FF2B5EF4-FFF2-40B4-BE49-F238E27FC236}">
                  <a16:creationId xmlns:a16="http://schemas.microsoft.com/office/drawing/2014/main" id="{7CD5339C-9B0B-42E0-A00B-CEDBFFF8E418}"/>
                </a:ext>
              </a:extLst>
            </p:cNvPr>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548;p80">
              <a:extLst>
                <a:ext uri="{FF2B5EF4-FFF2-40B4-BE49-F238E27FC236}">
                  <a16:creationId xmlns:a16="http://schemas.microsoft.com/office/drawing/2014/main" id="{61073A30-8889-491C-AFEE-54CE1EA73662}"/>
                </a:ext>
              </a:extLst>
            </p:cNvPr>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549;p80">
              <a:extLst>
                <a:ext uri="{FF2B5EF4-FFF2-40B4-BE49-F238E27FC236}">
                  <a16:creationId xmlns:a16="http://schemas.microsoft.com/office/drawing/2014/main" id="{1D33FADB-64CB-4385-B954-107B353C0E4A}"/>
                </a:ext>
              </a:extLst>
            </p:cNvPr>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550;p80">
              <a:extLst>
                <a:ext uri="{FF2B5EF4-FFF2-40B4-BE49-F238E27FC236}">
                  <a16:creationId xmlns:a16="http://schemas.microsoft.com/office/drawing/2014/main" id="{B52D50DD-E0CA-4024-AF88-A7B0F8C877B6}"/>
                </a:ext>
              </a:extLst>
            </p:cNvPr>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551;p80">
              <a:extLst>
                <a:ext uri="{FF2B5EF4-FFF2-40B4-BE49-F238E27FC236}">
                  <a16:creationId xmlns:a16="http://schemas.microsoft.com/office/drawing/2014/main" id="{42171ADF-5AA5-4330-AC1C-CB44EE9F2321}"/>
                </a:ext>
              </a:extLst>
            </p:cNvPr>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552;p80">
              <a:extLst>
                <a:ext uri="{FF2B5EF4-FFF2-40B4-BE49-F238E27FC236}">
                  <a16:creationId xmlns:a16="http://schemas.microsoft.com/office/drawing/2014/main" id="{CC7C3637-5078-4396-A444-A41C6A60DB79}"/>
                </a:ext>
              </a:extLst>
            </p:cNvPr>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553;p80">
              <a:extLst>
                <a:ext uri="{FF2B5EF4-FFF2-40B4-BE49-F238E27FC236}">
                  <a16:creationId xmlns:a16="http://schemas.microsoft.com/office/drawing/2014/main" id="{A582ED6B-9567-467A-9390-864087DD51E8}"/>
                </a:ext>
              </a:extLst>
            </p:cNvPr>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554;p80">
              <a:extLst>
                <a:ext uri="{FF2B5EF4-FFF2-40B4-BE49-F238E27FC236}">
                  <a16:creationId xmlns:a16="http://schemas.microsoft.com/office/drawing/2014/main" id="{6EB888FC-68C3-4FDF-A7BE-89628CBD549C}"/>
                </a:ext>
              </a:extLst>
            </p:cNvPr>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555;p80">
              <a:extLst>
                <a:ext uri="{FF2B5EF4-FFF2-40B4-BE49-F238E27FC236}">
                  <a16:creationId xmlns:a16="http://schemas.microsoft.com/office/drawing/2014/main" id="{958CF59D-6382-402A-A2D5-6C27081EFDE4}"/>
                </a:ext>
              </a:extLst>
            </p:cNvPr>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556;p80">
              <a:extLst>
                <a:ext uri="{FF2B5EF4-FFF2-40B4-BE49-F238E27FC236}">
                  <a16:creationId xmlns:a16="http://schemas.microsoft.com/office/drawing/2014/main" id="{79BFBE04-ADA2-45DC-A22C-E6FC1D4B3C5E}"/>
                </a:ext>
              </a:extLst>
            </p:cNvPr>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557;p80">
              <a:extLst>
                <a:ext uri="{FF2B5EF4-FFF2-40B4-BE49-F238E27FC236}">
                  <a16:creationId xmlns:a16="http://schemas.microsoft.com/office/drawing/2014/main" id="{062665E7-5E77-45D5-9949-952FFB4C581E}"/>
                </a:ext>
              </a:extLst>
            </p:cNvPr>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558;p80">
              <a:extLst>
                <a:ext uri="{FF2B5EF4-FFF2-40B4-BE49-F238E27FC236}">
                  <a16:creationId xmlns:a16="http://schemas.microsoft.com/office/drawing/2014/main" id="{0F692639-1BC6-4952-A5AD-3E6A81D99D67}"/>
                </a:ext>
              </a:extLst>
            </p:cNvPr>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559;p80">
              <a:extLst>
                <a:ext uri="{FF2B5EF4-FFF2-40B4-BE49-F238E27FC236}">
                  <a16:creationId xmlns:a16="http://schemas.microsoft.com/office/drawing/2014/main" id="{AB89EAFE-F682-46FC-B838-76CF1E42D80B}"/>
                </a:ext>
              </a:extLst>
            </p:cNvPr>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560;p80">
              <a:extLst>
                <a:ext uri="{FF2B5EF4-FFF2-40B4-BE49-F238E27FC236}">
                  <a16:creationId xmlns:a16="http://schemas.microsoft.com/office/drawing/2014/main" id="{8FC602DF-6DA4-4FA8-B0F5-AF36937B2774}"/>
                </a:ext>
              </a:extLst>
            </p:cNvPr>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561;p80">
              <a:extLst>
                <a:ext uri="{FF2B5EF4-FFF2-40B4-BE49-F238E27FC236}">
                  <a16:creationId xmlns:a16="http://schemas.microsoft.com/office/drawing/2014/main" id="{04F769EB-C321-489B-85C3-254F7560F264}"/>
                </a:ext>
              </a:extLst>
            </p:cNvPr>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562;p80">
              <a:extLst>
                <a:ext uri="{FF2B5EF4-FFF2-40B4-BE49-F238E27FC236}">
                  <a16:creationId xmlns:a16="http://schemas.microsoft.com/office/drawing/2014/main" id="{03F55B3A-CD69-40AA-B13C-E8475ED49561}"/>
                </a:ext>
              </a:extLst>
            </p:cNvPr>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563;p80">
              <a:extLst>
                <a:ext uri="{FF2B5EF4-FFF2-40B4-BE49-F238E27FC236}">
                  <a16:creationId xmlns:a16="http://schemas.microsoft.com/office/drawing/2014/main" id="{50028D48-D808-4940-AA30-5401D08C1BCD}"/>
                </a:ext>
              </a:extLst>
            </p:cNvPr>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564;p80">
              <a:extLst>
                <a:ext uri="{FF2B5EF4-FFF2-40B4-BE49-F238E27FC236}">
                  <a16:creationId xmlns:a16="http://schemas.microsoft.com/office/drawing/2014/main" id="{3D700D5B-A8DB-43DE-9602-2BE3D59772E9}"/>
                </a:ext>
              </a:extLst>
            </p:cNvPr>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565;p80">
              <a:extLst>
                <a:ext uri="{FF2B5EF4-FFF2-40B4-BE49-F238E27FC236}">
                  <a16:creationId xmlns:a16="http://schemas.microsoft.com/office/drawing/2014/main" id="{9F205B4B-B9FF-4EF9-A777-6D3934834B88}"/>
                </a:ext>
              </a:extLst>
            </p:cNvPr>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566;p80">
              <a:extLst>
                <a:ext uri="{FF2B5EF4-FFF2-40B4-BE49-F238E27FC236}">
                  <a16:creationId xmlns:a16="http://schemas.microsoft.com/office/drawing/2014/main" id="{72373C14-3F35-4554-8BED-EC623B28181E}"/>
                </a:ext>
              </a:extLst>
            </p:cNvPr>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567;p80">
              <a:extLst>
                <a:ext uri="{FF2B5EF4-FFF2-40B4-BE49-F238E27FC236}">
                  <a16:creationId xmlns:a16="http://schemas.microsoft.com/office/drawing/2014/main" id="{C04E7C6F-B6AB-4A96-BFDC-E122C3ECAF20}"/>
                </a:ext>
              </a:extLst>
            </p:cNvPr>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568;p80">
              <a:extLst>
                <a:ext uri="{FF2B5EF4-FFF2-40B4-BE49-F238E27FC236}">
                  <a16:creationId xmlns:a16="http://schemas.microsoft.com/office/drawing/2014/main" id="{0D499B71-7364-4437-BBE3-F37E21684882}"/>
                </a:ext>
              </a:extLst>
            </p:cNvPr>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569;p80">
              <a:extLst>
                <a:ext uri="{FF2B5EF4-FFF2-40B4-BE49-F238E27FC236}">
                  <a16:creationId xmlns:a16="http://schemas.microsoft.com/office/drawing/2014/main" id="{31FC0BCC-05DF-45D4-962F-C88DE61BD047}"/>
                </a:ext>
              </a:extLst>
            </p:cNvPr>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570;p80">
              <a:extLst>
                <a:ext uri="{FF2B5EF4-FFF2-40B4-BE49-F238E27FC236}">
                  <a16:creationId xmlns:a16="http://schemas.microsoft.com/office/drawing/2014/main" id="{AEFE4B7F-FAAF-4B74-9CA2-03706E0F75E1}"/>
                </a:ext>
              </a:extLst>
            </p:cNvPr>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571;p80">
              <a:extLst>
                <a:ext uri="{FF2B5EF4-FFF2-40B4-BE49-F238E27FC236}">
                  <a16:creationId xmlns:a16="http://schemas.microsoft.com/office/drawing/2014/main" id="{8C16B5A8-CEB1-4104-834E-2580518A6BE9}"/>
                </a:ext>
              </a:extLst>
            </p:cNvPr>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572;p80">
              <a:extLst>
                <a:ext uri="{FF2B5EF4-FFF2-40B4-BE49-F238E27FC236}">
                  <a16:creationId xmlns:a16="http://schemas.microsoft.com/office/drawing/2014/main" id="{F3DB0EAA-EE80-44D2-AC41-73801B049929}"/>
                </a:ext>
              </a:extLst>
            </p:cNvPr>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573;p80">
              <a:extLst>
                <a:ext uri="{FF2B5EF4-FFF2-40B4-BE49-F238E27FC236}">
                  <a16:creationId xmlns:a16="http://schemas.microsoft.com/office/drawing/2014/main" id="{116F5E7A-BF3C-4169-AF51-34AE26D83C97}"/>
                </a:ext>
              </a:extLst>
            </p:cNvPr>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574;p80">
              <a:extLst>
                <a:ext uri="{FF2B5EF4-FFF2-40B4-BE49-F238E27FC236}">
                  <a16:creationId xmlns:a16="http://schemas.microsoft.com/office/drawing/2014/main" id="{A09C149D-FE21-49F6-BC9A-ABF960EB9721}"/>
                </a:ext>
              </a:extLst>
            </p:cNvPr>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575;p80">
              <a:extLst>
                <a:ext uri="{FF2B5EF4-FFF2-40B4-BE49-F238E27FC236}">
                  <a16:creationId xmlns:a16="http://schemas.microsoft.com/office/drawing/2014/main" id="{E19160E6-3B20-4900-AA68-581C3FD385DA}"/>
                </a:ext>
              </a:extLst>
            </p:cNvPr>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576;p80">
              <a:extLst>
                <a:ext uri="{FF2B5EF4-FFF2-40B4-BE49-F238E27FC236}">
                  <a16:creationId xmlns:a16="http://schemas.microsoft.com/office/drawing/2014/main" id="{6B4B5EFE-6856-4053-AF8B-AC52E326F8CF}"/>
                </a:ext>
              </a:extLst>
            </p:cNvPr>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577;p80">
              <a:extLst>
                <a:ext uri="{FF2B5EF4-FFF2-40B4-BE49-F238E27FC236}">
                  <a16:creationId xmlns:a16="http://schemas.microsoft.com/office/drawing/2014/main" id="{65600C5E-955B-4C01-92BC-A00582D7ABDA}"/>
                </a:ext>
              </a:extLst>
            </p:cNvPr>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578;p80">
              <a:extLst>
                <a:ext uri="{FF2B5EF4-FFF2-40B4-BE49-F238E27FC236}">
                  <a16:creationId xmlns:a16="http://schemas.microsoft.com/office/drawing/2014/main" id="{E8D19CB1-7CE1-4B5C-B209-580D6F05CD0D}"/>
                </a:ext>
              </a:extLst>
            </p:cNvPr>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579;p80">
              <a:extLst>
                <a:ext uri="{FF2B5EF4-FFF2-40B4-BE49-F238E27FC236}">
                  <a16:creationId xmlns:a16="http://schemas.microsoft.com/office/drawing/2014/main" id="{C56973C5-375F-477D-8280-B86F7A48D3B0}"/>
                </a:ext>
              </a:extLst>
            </p:cNvPr>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580;p80">
              <a:extLst>
                <a:ext uri="{FF2B5EF4-FFF2-40B4-BE49-F238E27FC236}">
                  <a16:creationId xmlns:a16="http://schemas.microsoft.com/office/drawing/2014/main" id="{235DE90E-019F-47E5-9375-1443F44C2FD8}"/>
                </a:ext>
              </a:extLst>
            </p:cNvPr>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581;p80">
              <a:extLst>
                <a:ext uri="{FF2B5EF4-FFF2-40B4-BE49-F238E27FC236}">
                  <a16:creationId xmlns:a16="http://schemas.microsoft.com/office/drawing/2014/main" id="{AA355CDD-3484-4957-9A99-BEF982B9C3EA}"/>
                </a:ext>
              </a:extLst>
            </p:cNvPr>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582;p80">
              <a:extLst>
                <a:ext uri="{FF2B5EF4-FFF2-40B4-BE49-F238E27FC236}">
                  <a16:creationId xmlns:a16="http://schemas.microsoft.com/office/drawing/2014/main" id="{3063CAA8-F1EC-4C2A-BBB9-6C23E9A9CC09}"/>
                </a:ext>
              </a:extLst>
            </p:cNvPr>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583;p80">
              <a:extLst>
                <a:ext uri="{FF2B5EF4-FFF2-40B4-BE49-F238E27FC236}">
                  <a16:creationId xmlns:a16="http://schemas.microsoft.com/office/drawing/2014/main" id="{75E32CE4-6088-401E-93EE-C11626E19810}"/>
                </a:ext>
              </a:extLst>
            </p:cNvPr>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584;p80">
              <a:extLst>
                <a:ext uri="{FF2B5EF4-FFF2-40B4-BE49-F238E27FC236}">
                  <a16:creationId xmlns:a16="http://schemas.microsoft.com/office/drawing/2014/main" id="{E130CDD1-2217-4858-8DE8-39094579BAFC}"/>
                </a:ext>
              </a:extLst>
            </p:cNvPr>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585;p80">
              <a:extLst>
                <a:ext uri="{FF2B5EF4-FFF2-40B4-BE49-F238E27FC236}">
                  <a16:creationId xmlns:a16="http://schemas.microsoft.com/office/drawing/2014/main" id="{A703A78C-9B86-4CA7-97A6-4010ADBA4975}"/>
                </a:ext>
              </a:extLst>
            </p:cNvPr>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586;p80">
              <a:extLst>
                <a:ext uri="{FF2B5EF4-FFF2-40B4-BE49-F238E27FC236}">
                  <a16:creationId xmlns:a16="http://schemas.microsoft.com/office/drawing/2014/main" id="{B77FCD50-9D85-4CFE-9713-61CF21407D3F}"/>
                </a:ext>
              </a:extLst>
            </p:cNvPr>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587;p80">
              <a:extLst>
                <a:ext uri="{FF2B5EF4-FFF2-40B4-BE49-F238E27FC236}">
                  <a16:creationId xmlns:a16="http://schemas.microsoft.com/office/drawing/2014/main" id="{635B5506-56C0-4EE5-A3C8-60FEDDC82680}"/>
                </a:ext>
              </a:extLst>
            </p:cNvPr>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588;p80">
              <a:extLst>
                <a:ext uri="{FF2B5EF4-FFF2-40B4-BE49-F238E27FC236}">
                  <a16:creationId xmlns:a16="http://schemas.microsoft.com/office/drawing/2014/main" id="{70A44EAD-7175-414E-A793-166FE01C6CF7}"/>
                </a:ext>
              </a:extLst>
            </p:cNvPr>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589;p80">
              <a:extLst>
                <a:ext uri="{FF2B5EF4-FFF2-40B4-BE49-F238E27FC236}">
                  <a16:creationId xmlns:a16="http://schemas.microsoft.com/office/drawing/2014/main" id="{129E55FE-F727-498F-8088-B57799994C79}"/>
                </a:ext>
              </a:extLst>
            </p:cNvPr>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590;p80">
              <a:extLst>
                <a:ext uri="{FF2B5EF4-FFF2-40B4-BE49-F238E27FC236}">
                  <a16:creationId xmlns:a16="http://schemas.microsoft.com/office/drawing/2014/main" id="{7043B1BD-2F68-4481-8F33-5AF43BA1046C}"/>
                </a:ext>
              </a:extLst>
            </p:cNvPr>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591;p80">
              <a:extLst>
                <a:ext uri="{FF2B5EF4-FFF2-40B4-BE49-F238E27FC236}">
                  <a16:creationId xmlns:a16="http://schemas.microsoft.com/office/drawing/2014/main" id="{B68A1FBD-BB66-4A9F-A6E4-B319C80BA75E}"/>
                </a:ext>
              </a:extLst>
            </p:cNvPr>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592;p80">
              <a:extLst>
                <a:ext uri="{FF2B5EF4-FFF2-40B4-BE49-F238E27FC236}">
                  <a16:creationId xmlns:a16="http://schemas.microsoft.com/office/drawing/2014/main" id="{D1D104DC-2CCF-48F9-9944-B5FB2A9D3C49}"/>
                </a:ext>
              </a:extLst>
            </p:cNvPr>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593;p80">
              <a:extLst>
                <a:ext uri="{FF2B5EF4-FFF2-40B4-BE49-F238E27FC236}">
                  <a16:creationId xmlns:a16="http://schemas.microsoft.com/office/drawing/2014/main" id="{6E2C54A2-B40B-4040-90CA-698A75C29BA2}"/>
                </a:ext>
              </a:extLst>
            </p:cNvPr>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594;p80">
              <a:extLst>
                <a:ext uri="{FF2B5EF4-FFF2-40B4-BE49-F238E27FC236}">
                  <a16:creationId xmlns:a16="http://schemas.microsoft.com/office/drawing/2014/main" id="{2DB27AAA-C3D0-462F-8E59-140919C5803A}"/>
                </a:ext>
              </a:extLst>
            </p:cNvPr>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595;p80">
              <a:extLst>
                <a:ext uri="{FF2B5EF4-FFF2-40B4-BE49-F238E27FC236}">
                  <a16:creationId xmlns:a16="http://schemas.microsoft.com/office/drawing/2014/main" id="{D965969A-F719-43B6-B936-6DCCFB01CE08}"/>
                </a:ext>
              </a:extLst>
            </p:cNvPr>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596;p80">
              <a:extLst>
                <a:ext uri="{FF2B5EF4-FFF2-40B4-BE49-F238E27FC236}">
                  <a16:creationId xmlns:a16="http://schemas.microsoft.com/office/drawing/2014/main" id="{FFB159E6-3006-4D75-AB60-10C2C4368E38}"/>
                </a:ext>
              </a:extLst>
            </p:cNvPr>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10254A4A-8321-C58E-F2A0-B2679B719278}"/>
              </a:ext>
            </a:extLst>
          </p:cNvPr>
          <p:cNvSpPr txBox="1"/>
          <p:nvPr/>
        </p:nvSpPr>
        <p:spPr>
          <a:xfrm>
            <a:off x="2956034" y="2081048"/>
            <a:ext cx="5439104" cy="1446550"/>
          </a:xfrm>
          <a:prstGeom prst="rect">
            <a:avLst/>
          </a:prstGeom>
          <a:noFill/>
        </p:spPr>
        <p:txBody>
          <a:bodyPr wrap="square" rtlCol="0">
            <a:spAutoFit/>
          </a:bodyPr>
          <a:lstStyle/>
          <a:p>
            <a:pPr algn="ctr"/>
            <a:r>
              <a:rPr lang="en-US" sz="4400" dirty="0" err="1">
                <a:solidFill>
                  <a:srgbClr val="FF0000"/>
                </a:solidFill>
                <a:latin typeface="Cambria" panose="02040503050406030204" pitchFamily="18" charset="0"/>
                <a:ea typeface="Cambria" panose="02040503050406030204" pitchFamily="18" charset="0"/>
              </a:rPr>
              <a:t>Nêu</a:t>
            </a:r>
            <a:r>
              <a:rPr lang="en-US" sz="4400" dirty="0">
                <a:solidFill>
                  <a:srgbClr val="FF0000"/>
                </a:solidFill>
                <a:latin typeface="Cambria" panose="02040503050406030204" pitchFamily="18" charset="0"/>
                <a:ea typeface="Cambria" panose="02040503050406030204" pitchFamily="18" charset="0"/>
              </a:rPr>
              <a:t> ý </a:t>
            </a:r>
            <a:r>
              <a:rPr lang="en-US" sz="4400" dirty="0" err="1">
                <a:solidFill>
                  <a:srgbClr val="FF0000"/>
                </a:solidFill>
                <a:latin typeface="Cambria" panose="02040503050406030204" pitchFamily="18" charset="0"/>
                <a:ea typeface="Cambria" panose="02040503050406030204" pitchFamily="18" charset="0"/>
              </a:rPr>
              <a:t>nghĩa</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của</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câu</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tục</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ngữ</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trên</a:t>
            </a:r>
            <a:r>
              <a:rPr lang="en-US" sz="4400" dirty="0">
                <a:solidFill>
                  <a:srgbClr val="FF0000"/>
                </a:solidFill>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19"/>
                                        </p:tgtEl>
                                        <p:attrNameLst>
                                          <p:attrName>style.visibility</p:attrName>
                                        </p:attrNameLst>
                                      </p:cBhvr>
                                      <p:to>
                                        <p:strVal val="visible"/>
                                      </p:to>
                                    </p:set>
                                    <p:animEffect transition="in" filter="fade">
                                      <p:cBhvr>
                                        <p:cTn id="7" dur="1000"/>
                                        <p:tgtEl>
                                          <p:spTgt spid="1719"/>
                                        </p:tgtEl>
                                      </p:cBhvr>
                                    </p:animEffect>
                                    <p:anim calcmode="lin" valueType="num">
                                      <p:cBhvr>
                                        <p:cTn id="8" dur="1000" fill="hold"/>
                                        <p:tgtEl>
                                          <p:spTgt spid="1719"/>
                                        </p:tgtEl>
                                        <p:attrNameLst>
                                          <p:attrName>ppt_x</p:attrName>
                                        </p:attrNameLst>
                                      </p:cBhvr>
                                      <p:tavLst>
                                        <p:tav tm="0">
                                          <p:val>
                                            <p:strVal val="#ppt_x"/>
                                          </p:val>
                                        </p:tav>
                                        <p:tav tm="100000">
                                          <p:val>
                                            <p:strVal val="#ppt_x"/>
                                          </p:val>
                                        </p:tav>
                                      </p:tavLst>
                                    </p:anim>
                                    <p:anim calcmode="lin" valueType="num">
                                      <p:cBhvr>
                                        <p:cTn id="9" dur="1000" fill="hold"/>
                                        <p:tgtEl>
                                          <p:spTgt spid="17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9" grpId="0" animBg="1"/>
      <p:bldP spid="17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3541" name="Google Shape;3541;p80"/>
          <p:cNvGrpSpPr/>
          <p:nvPr/>
        </p:nvGrpSpPr>
        <p:grpSpPr>
          <a:xfrm>
            <a:off x="6857365" y="117475"/>
            <a:ext cx="1910080" cy="634365"/>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pic>
        <p:nvPicPr>
          <p:cNvPr id="106" name="Picture 105"/>
          <p:cNvPicPr/>
          <p:nvPr/>
        </p:nvPicPr>
        <p:blipFill>
          <a:blip r:embed="rId3"/>
          <a:stretch>
            <a:fillRect/>
          </a:stretch>
        </p:blipFill>
        <p:spPr>
          <a:xfrm>
            <a:off x="-176530" y="3220720"/>
            <a:ext cx="1991360" cy="2089150"/>
          </a:xfrm>
          <a:prstGeom prst="rect">
            <a:avLst/>
          </a:prstGeom>
          <a:noFill/>
          <a:ln w="9525">
            <a:noFill/>
          </a:ln>
        </p:spPr>
      </p:pic>
      <p:grpSp>
        <p:nvGrpSpPr>
          <p:cNvPr id="15" name="Group 14"/>
          <p:cNvGrpSpPr/>
          <p:nvPr/>
        </p:nvGrpSpPr>
        <p:grpSpPr>
          <a:xfrm>
            <a:off x="2545080" y="2613660"/>
            <a:ext cx="4191000" cy="2681605"/>
            <a:chOff x="2734" y="2615"/>
            <a:chExt cx="7922" cy="5340"/>
          </a:xfrm>
        </p:grpSpPr>
        <p:sp>
          <p:nvSpPr>
            <p:cNvPr id="9" name="Oval 8"/>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7" name="Oval 6"/>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6" name="Oval 5"/>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2" name="Oval 1"/>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4" name="Oval 0"/>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00" name="Picture 99"/>
            <p:cNvPicPr/>
            <p:nvPr/>
          </p:nvPicPr>
          <p:blipFill>
            <a:blip r:embed="rId4">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74" name="Rounded Rectangle 7">
            <a:extLst>
              <a:ext uri="{FF2B5EF4-FFF2-40B4-BE49-F238E27FC236}">
                <a16:creationId xmlns:a16="http://schemas.microsoft.com/office/drawing/2014/main" id="{7966B10B-2C0B-4CE8-BF34-9B6BCBFF5D6C}"/>
              </a:ext>
            </a:extLst>
          </p:cNvPr>
          <p:cNvSpPr/>
          <p:nvPr/>
        </p:nvSpPr>
        <p:spPr>
          <a:xfrm>
            <a:off x="290195" y="167640"/>
            <a:ext cx="8563610" cy="214884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libri" panose="020F0502020204030204" charset="0"/>
                <a:cs typeface="Calibri" panose="020F0502020204030204" charset="0"/>
              </a:rPr>
              <a:t>Mỗi người nên xây dựng mối quan hệ vui vẻ, hòa đồng với hàng xóm xung quanh. Hàng xóm láng giềng là người thân cận, có thể giúp đỡ ngày trong lúc ta gặp hoạn nạn, khó khăn</a:t>
            </a:r>
            <a:endParaRPr lang="en-US" sz="3200" b="1" dirty="0">
              <a:solidFill>
                <a:schemeClr val="tx1"/>
              </a:solidFill>
              <a:latin typeface="Calibri" panose="020F0502020204030204" charset="0"/>
              <a:cs typeface="Calibri" panose="020F0502020204030204" charset="0"/>
            </a:endParaRPr>
          </a:p>
        </p:txBody>
      </p:sp>
    </p:spTree>
    <p:extLst>
      <p:ext uri="{BB962C8B-B14F-4D97-AF65-F5344CB8AC3E}">
        <p14:creationId xmlns:p14="http://schemas.microsoft.com/office/powerpoint/2010/main" val="3393436547"/>
      </p:ext>
    </p:extLst>
  </p:cSld>
  <p:clrMapOvr>
    <a:masterClrMapping/>
  </p:clrMapOvr>
  <mc:AlternateContent xmlns:mc="http://schemas.openxmlformats.org/markup-compatibility/2006" xmlns:p15="http://schemas.microsoft.com/office/powerpoint/2012/main">
    <mc:Choice Requires="p15">
      <p:transition>
        <p15:prstTrans prst="airplan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1000" fill="hold"/>
                                        <p:tgtEl>
                                          <p:spTgt spid="106"/>
                                        </p:tgtEl>
                                        <p:attrNameLst>
                                          <p:attrName>ppt_w</p:attrName>
                                        </p:attrNameLst>
                                      </p:cBhvr>
                                      <p:tavLst>
                                        <p:tav tm="0">
                                          <p:val>
                                            <p:strVal val="#ppt_w+.3"/>
                                          </p:val>
                                        </p:tav>
                                        <p:tav tm="100000">
                                          <p:val>
                                            <p:strVal val="#ppt_w"/>
                                          </p:val>
                                        </p:tav>
                                      </p:tavLst>
                                    </p:anim>
                                    <p:anim calcmode="lin" valueType="num">
                                      <p:cBhvr>
                                        <p:cTn id="8" dur="1000" fill="hold"/>
                                        <p:tgtEl>
                                          <p:spTgt spid="106"/>
                                        </p:tgtEl>
                                        <p:attrNameLst>
                                          <p:attrName>ppt_h</p:attrName>
                                        </p:attrNameLst>
                                      </p:cBhvr>
                                      <p:tavLst>
                                        <p:tav tm="0">
                                          <p:val>
                                            <p:strVal val="#ppt_h"/>
                                          </p:val>
                                        </p:tav>
                                        <p:tav tm="100000">
                                          <p:val>
                                            <p:strVal val="#ppt_h"/>
                                          </p:val>
                                        </p:tav>
                                      </p:tavLst>
                                    </p:anim>
                                    <p:animEffect transition="in" filter="fade">
                                      <p:cBhvr>
                                        <p:cTn id="9" dur="1000"/>
                                        <p:tgtEl>
                                          <p:spTgt spid="10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000" fill="hold">
                                          <p:stCondLst>
                                            <p:cond delay="0"/>
                                          </p:stCondLst>
                                        </p:cTn>
                                        <p:tgtEl>
                                          <p:spTgt spid="74"/>
                                        </p:tgtEl>
                                        <p:attrNameLst>
                                          <p:attrName>style.visibility</p:attrName>
                                        </p:attrNameLst>
                                      </p:cBhvr>
                                      <p:to>
                                        <p:strVal val="visible"/>
                                      </p:to>
                                    </p:set>
                                    <p:animEffect transition="in" filter="wipe(left)">
                                      <p:cBhvr>
                                        <p:cTn id="14"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0" y="561975"/>
            <a:ext cx="914463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grpSp>
        <p:nvGrpSpPr>
          <p:cNvPr id="12" name="Google Shape;3141;p76"/>
          <p:cNvGrpSpPr/>
          <p:nvPr/>
        </p:nvGrpSpPr>
        <p:grpSpPr>
          <a:xfrm>
            <a:off x="43309" y="1498234"/>
            <a:ext cx="863258" cy="726826"/>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65911" y="3514359"/>
            <a:ext cx="863258" cy="726826"/>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93" name="Google Shape;493;p40"/>
          <p:cNvSpPr/>
          <p:nvPr/>
        </p:nvSpPr>
        <p:spPr>
          <a:xfrm>
            <a:off x="7724140" y="2681605"/>
            <a:ext cx="1203325" cy="1176020"/>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40"/>
          <p:cNvSpPr/>
          <p:nvPr/>
        </p:nvSpPr>
        <p:spPr>
          <a:xfrm>
            <a:off x="7985125" y="3213100"/>
            <a:ext cx="601345" cy="70866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5" name="Google Shape;495;p40"/>
          <p:cNvSpPr/>
          <p:nvPr/>
        </p:nvSpPr>
        <p:spPr>
          <a:xfrm>
            <a:off x="8006715" y="3211195"/>
            <a:ext cx="601345" cy="7080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6" name="Google Shape;496;p40"/>
          <p:cNvSpPr/>
          <p:nvPr/>
        </p:nvSpPr>
        <p:spPr>
          <a:xfrm>
            <a:off x="8073390" y="4218305"/>
            <a:ext cx="226695" cy="261620"/>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40"/>
          <p:cNvSpPr/>
          <p:nvPr/>
        </p:nvSpPr>
        <p:spPr>
          <a:xfrm>
            <a:off x="8087995" y="4339590"/>
            <a:ext cx="211455" cy="385445"/>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8" name="Google Shape;498;p40"/>
          <p:cNvSpPr/>
          <p:nvPr/>
        </p:nvSpPr>
        <p:spPr>
          <a:xfrm>
            <a:off x="8020050" y="4770755"/>
            <a:ext cx="281305" cy="5334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9" name="Google Shape;499;p40"/>
          <p:cNvSpPr/>
          <p:nvPr/>
        </p:nvSpPr>
        <p:spPr>
          <a:xfrm>
            <a:off x="8018780" y="4730750"/>
            <a:ext cx="105410" cy="79375"/>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0" name="Google Shape;500;p40"/>
          <p:cNvSpPr/>
          <p:nvPr/>
        </p:nvSpPr>
        <p:spPr>
          <a:xfrm>
            <a:off x="8085455" y="4705985"/>
            <a:ext cx="222250" cy="10541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1" name="Google Shape;501;p40"/>
          <p:cNvSpPr/>
          <p:nvPr/>
        </p:nvSpPr>
        <p:spPr>
          <a:xfrm>
            <a:off x="8076565" y="4664710"/>
            <a:ext cx="56515" cy="66675"/>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40"/>
          <p:cNvSpPr/>
          <p:nvPr/>
        </p:nvSpPr>
        <p:spPr>
          <a:xfrm>
            <a:off x="8394700" y="4083685"/>
            <a:ext cx="343535" cy="330200"/>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40"/>
          <p:cNvSpPr/>
          <p:nvPr/>
        </p:nvSpPr>
        <p:spPr>
          <a:xfrm>
            <a:off x="8475345" y="4396740"/>
            <a:ext cx="332105" cy="222250"/>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40"/>
          <p:cNvSpPr/>
          <p:nvPr/>
        </p:nvSpPr>
        <p:spPr>
          <a:xfrm>
            <a:off x="8597900" y="4588510"/>
            <a:ext cx="252730" cy="16002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40"/>
          <p:cNvSpPr/>
          <p:nvPr/>
        </p:nvSpPr>
        <p:spPr>
          <a:xfrm>
            <a:off x="8592820" y="4660265"/>
            <a:ext cx="108585" cy="81280"/>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40"/>
          <p:cNvSpPr/>
          <p:nvPr/>
        </p:nvSpPr>
        <p:spPr>
          <a:xfrm>
            <a:off x="8631555" y="4527550"/>
            <a:ext cx="215265" cy="182245"/>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40"/>
          <p:cNvSpPr/>
          <p:nvPr/>
        </p:nvSpPr>
        <p:spPr>
          <a:xfrm>
            <a:off x="8613775" y="4585970"/>
            <a:ext cx="55880" cy="5905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40"/>
          <p:cNvSpPr/>
          <p:nvPr/>
        </p:nvSpPr>
        <p:spPr>
          <a:xfrm>
            <a:off x="8595360" y="2681605"/>
            <a:ext cx="224155" cy="44386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40"/>
          <p:cNvSpPr/>
          <p:nvPr/>
        </p:nvSpPr>
        <p:spPr>
          <a:xfrm>
            <a:off x="8537575" y="3093720"/>
            <a:ext cx="217170" cy="36195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40"/>
          <p:cNvSpPr/>
          <p:nvPr/>
        </p:nvSpPr>
        <p:spPr>
          <a:xfrm>
            <a:off x="7918450" y="3786505"/>
            <a:ext cx="781685" cy="535940"/>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40"/>
          <p:cNvSpPr/>
          <p:nvPr/>
        </p:nvSpPr>
        <p:spPr>
          <a:xfrm>
            <a:off x="7977505" y="3179445"/>
            <a:ext cx="667385" cy="584200"/>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2" name="Google Shape;512;p40"/>
          <p:cNvSpPr/>
          <p:nvPr/>
        </p:nvSpPr>
        <p:spPr>
          <a:xfrm>
            <a:off x="7933690" y="3434080"/>
            <a:ext cx="604520" cy="386080"/>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40"/>
          <p:cNvSpPr/>
          <p:nvPr/>
        </p:nvSpPr>
        <p:spPr>
          <a:xfrm>
            <a:off x="8084185" y="3763010"/>
            <a:ext cx="656590" cy="39878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4" name="Google Shape;514;p40"/>
          <p:cNvSpPr/>
          <p:nvPr/>
        </p:nvSpPr>
        <p:spPr>
          <a:xfrm>
            <a:off x="8379460" y="3234055"/>
            <a:ext cx="215900" cy="57531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5" name="Google Shape;515;p40"/>
          <p:cNvSpPr/>
          <p:nvPr/>
        </p:nvSpPr>
        <p:spPr>
          <a:xfrm>
            <a:off x="8345805" y="3267075"/>
            <a:ext cx="250825" cy="56959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6" name="Google Shape;516;p40"/>
          <p:cNvSpPr/>
          <p:nvPr/>
        </p:nvSpPr>
        <p:spPr>
          <a:xfrm>
            <a:off x="7794625" y="2970530"/>
            <a:ext cx="147955" cy="9779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40"/>
          <p:cNvSpPr/>
          <p:nvPr/>
        </p:nvSpPr>
        <p:spPr>
          <a:xfrm>
            <a:off x="7787005" y="2918460"/>
            <a:ext cx="146050" cy="93345"/>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40"/>
          <p:cNvSpPr/>
          <p:nvPr/>
        </p:nvSpPr>
        <p:spPr>
          <a:xfrm>
            <a:off x="7833360" y="2974975"/>
            <a:ext cx="97790" cy="7239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40"/>
          <p:cNvSpPr/>
          <p:nvPr/>
        </p:nvSpPr>
        <p:spPr>
          <a:xfrm>
            <a:off x="7874635" y="2995295"/>
            <a:ext cx="53975" cy="2730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40"/>
          <p:cNvSpPr/>
          <p:nvPr/>
        </p:nvSpPr>
        <p:spPr>
          <a:xfrm>
            <a:off x="8564880" y="2836545"/>
            <a:ext cx="141605" cy="100330"/>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40"/>
          <p:cNvSpPr/>
          <p:nvPr/>
        </p:nvSpPr>
        <p:spPr>
          <a:xfrm>
            <a:off x="8557895" y="2794635"/>
            <a:ext cx="147320" cy="7239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2" name="Google Shape;522;p40"/>
          <p:cNvSpPr/>
          <p:nvPr/>
        </p:nvSpPr>
        <p:spPr>
          <a:xfrm>
            <a:off x="8578850" y="2840990"/>
            <a:ext cx="83820" cy="8953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3" name="Google Shape;523;p40"/>
          <p:cNvSpPr/>
          <p:nvPr/>
        </p:nvSpPr>
        <p:spPr>
          <a:xfrm>
            <a:off x="8582025" y="2868295"/>
            <a:ext cx="46990" cy="3746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40"/>
          <p:cNvSpPr/>
          <p:nvPr/>
        </p:nvSpPr>
        <p:spPr>
          <a:xfrm>
            <a:off x="8199755" y="3239770"/>
            <a:ext cx="165100" cy="9080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40"/>
          <p:cNvSpPr/>
          <p:nvPr/>
        </p:nvSpPr>
        <p:spPr>
          <a:xfrm>
            <a:off x="8199755" y="3172460"/>
            <a:ext cx="177165" cy="9906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40"/>
          <p:cNvSpPr/>
          <p:nvPr/>
        </p:nvSpPr>
        <p:spPr>
          <a:xfrm>
            <a:off x="7856220" y="2515235"/>
            <a:ext cx="731520" cy="687070"/>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7" name="Google Shape;527;p40"/>
          <p:cNvSpPr/>
          <p:nvPr/>
        </p:nvSpPr>
        <p:spPr>
          <a:xfrm>
            <a:off x="8067675" y="2903220"/>
            <a:ext cx="41275" cy="4953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8" name="Google Shape;528;p40"/>
          <p:cNvSpPr/>
          <p:nvPr/>
        </p:nvSpPr>
        <p:spPr>
          <a:xfrm>
            <a:off x="8378190" y="2847975"/>
            <a:ext cx="41275" cy="4953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40"/>
          <p:cNvSpPr/>
          <p:nvPr/>
        </p:nvSpPr>
        <p:spPr>
          <a:xfrm>
            <a:off x="8223250" y="2854960"/>
            <a:ext cx="52070" cy="84455"/>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40"/>
          <p:cNvSpPr/>
          <p:nvPr/>
        </p:nvSpPr>
        <p:spPr>
          <a:xfrm>
            <a:off x="8234045" y="2985770"/>
            <a:ext cx="68580" cy="4191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40"/>
          <p:cNvSpPr/>
          <p:nvPr/>
        </p:nvSpPr>
        <p:spPr>
          <a:xfrm>
            <a:off x="7996555" y="2790190"/>
            <a:ext cx="56515" cy="5842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2" name="Google Shape;532;p40"/>
          <p:cNvSpPr/>
          <p:nvPr/>
        </p:nvSpPr>
        <p:spPr>
          <a:xfrm>
            <a:off x="8364855" y="2722880"/>
            <a:ext cx="73025" cy="24765"/>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3" name="Google Shape;533;p40"/>
          <p:cNvSpPr/>
          <p:nvPr/>
        </p:nvSpPr>
        <p:spPr>
          <a:xfrm>
            <a:off x="8025765" y="2990850"/>
            <a:ext cx="136525" cy="128905"/>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4" name="Google Shape;534;p40"/>
          <p:cNvSpPr/>
          <p:nvPr/>
        </p:nvSpPr>
        <p:spPr>
          <a:xfrm>
            <a:off x="8369300" y="2929255"/>
            <a:ext cx="135890" cy="12954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40"/>
          <p:cNvSpPr/>
          <p:nvPr/>
        </p:nvSpPr>
        <p:spPr>
          <a:xfrm>
            <a:off x="8061960" y="3030220"/>
            <a:ext cx="13335" cy="1460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40"/>
          <p:cNvSpPr/>
          <p:nvPr/>
        </p:nvSpPr>
        <p:spPr>
          <a:xfrm>
            <a:off x="8108315" y="3064510"/>
            <a:ext cx="13335" cy="1460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40"/>
          <p:cNvSpPr/>
          <p:nvPr/>
        </p:nvSpPr>
        <p:spPr>
          <a:xfrm>
            <a:off x="8063865" y="3100705"/>
            <a:ext cx="13335" cy="1460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40"/>
          <p:cNvSpPr/>
          <p:nvPr/>
        </p:nvSpPr>
        <p:spPr>
          <a:xfrm>
            <a:off x="8129270" y="3007995"/>
            <a:ext cx="13335" cy="1460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40"/>
          <p:cNvSpPr/>
          <p:nvPr/>
        </p:nvSpPr>
        <p:spPr>
          <a:xfrm>
            <a:off x="8173720" y="3067685"/>
            <a:ext cx="13335" cy="13970"/>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0" name="Google Shape;540;p40"/>
          <p:cNvSpPr/>
          <p:nvPr/>
        </p:nvSpPr>
        <p:spPr>
          <a:xfrm>
            <a:off x="8361045" y="2977515"/>
            <a:ext cx="13335" cy="1460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1" name="Google Shape;541;p40"/>
          <p:cNvSpPr/>
          <p:nvPr/>
        </p:nvSpPr>
        <p:spPr>
          <a:xfrm>
            <a:off x="8395970" y="3041650"/>
            <a:ext cx="12700" cy="14605"/>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2" name="Google Shape;542;p40"/>
          <p:cNvSpPr/>
          <p:nvPr/>
        </p:nvSpPr>
        <p:spPr>
          <a:xfrm>
            <a:off x="8434705" y="2968625"/>
            <a:ext cx="13335" cy="1460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40"/>
          <p:cNvSpPr/>
          <p:nvPr/>
        </p:nvSpPr>
        <p:spPr>
          <a:xfrm>
            <a:off x="8477885" y="3013710"/>
            <a:ext cx="13335" cy="1460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40"/>
          <p:cNvSpPr/>
          <p:nvPr/>
        </p:nvSpPr>
        <p:spPr>
          <a:xfrm>
            <a:off x="8428990" y="3014980"/>
            <a:ext cx="12700" cy="1460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40"/>
          <p:cNvSpPr/>
          <p:nvPr/>
        </p:nvSpPr>
        <p:spPr>
          <a:xfrm>
            <a:off x="7965440" y="2736850"/>
            <a:ext cx="567055" cy="30734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40"/>
          <p:cNvSpPr/>
          <p:nvPr/>
        </p:nvSpPr>
        <p:spPr>
          <a:xfrm>
            <a:off x="7760335" y="2630805"/>
            <a:ext cx="236855" cy="212090"/>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40"/>
          <p:cNvSpPr/>
          <p:nvPr/>
        </p:nvSpPr>
        <p:spPr>
          <a:xfrm>
            <a:off x="7802245" y="2395855"/>
            <a:ext cx="574675" cy="39624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40"/>
          <p:cNvSpPr/>
          <p:nvPr/>
        </p:nvSpPr>
        <p:spPr>
          <a:xfrm>
            <a:off x="8153400" y="2395220"/>
            <a:ext cx="272415" cy="38417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40"/>
          <p:cNvSpPr/>
          <p:nvPr/>
        </p:nvSpPr>
        <p:spPr>
          <a:xfrm>
            <a:off x="8326755" y="2402205"/>
            <a:ext cx="329565" cy="405130"/>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40"/>
          <p:cNvSpPr/>
          <p:nvPr/>
        </p:nvSpPr>
        <p:spPr>
          <a:xfrm>
            <a:off x="7767320" y="2782570"/>
            <a:ext cx="204470" cy="17145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40"/>
          <p:cNvSpPr/>
          <p:nvPr/>
        </p:nvSpPr>
        <p:spPr>
          <a:xfrm>
            <a:off x="8303260" y="2670175"/>
            <a:ext cx="1905" cy="444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2" name="Google Shape;552;p40"/>
          <p:cNvSpPr/>
          <p:nvPr/>
        </p:nvSpPr>
        <p:spPr>
          <a:xfrm>
            <a:off x="8022590" y="3284855"/>
            <a:ext cx="147955" cy="57658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3" name="Google Shape;553;p40"/>
          <p:cNvSpPr/>
          <p:nvPr/>
        </p:nvSpPr>
        <p:spPr>
          <a:xfrm>
            <a:off x="8026400" y="3284855"/>
            <a:ext cx="179705" cy="60261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4" name="Google Shape;554;p40"/>
          <p:cNvSpPr/>
          <p:nvPr/>
        </p:nvSpPr>
        <p:spPr>
          <a:xfrm>
            <a:off x="7901940" y="3580130"/>
            <a:ext cx="147320" cy="169545"/>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5" name="Google Shape;555;p40"/>
          <p:cNvSpPr/>
          <p:nvPr/>
        </p:nvSpPr>
        <p:spPr>
          <a:xfrm>
            <a:off x="7873365" y="3500755"/>
            <a:ext cx="380365" cy="423545"/>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56" name="Google Shape;556;p40"/>
          <p:cNvGrpSpPr/>
          <p:nvPr/>
        </p:nvGrpSpPr>
        <p:grpSpPr>
          <a:xfrm>
            <a:off x="567055" y="2395220"/>
            <a:ext cx="1304290" cy="2497455"/>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0" y="-120015"/>
            <a:ext cx="6594475" cy="1396365"/>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2531745" y="-124460"/>
            <a:ext cx="6612890" cy="1396365"/>
          </a:xfrm>
          <a:prstGeom prst="rect">
            <a:avLst/>
          </a:prstGeom>
          <a:noFill/>
          <a:ln w="9525">
            <a:noFill/>
          </a:ln>
        </p:spPr>
      </p:pic>
      <p:pic>
        <p:nvPicPr>
          <p:cNvPr id="142" name="Picture 141"/>
          <p:cNvPicPr/>
          <p:nvPr/>
        </p:nvPicPr>
        <p:blipFill>
          <a:blip r:embed="rId4"/>
          <a:stretch>
            <a:fillRect/>
          </a:stretch>
        </p:blipFill>
        <p:spPr>
          <a:xfrm>
            <a:off x="2229572" y="1309123"/>
            <a:ext cx="4999355" cy="2371090"/>
          </a:xfrm>
          <a:prstGeom prst="rect">
            <a:avLst/>
          </a:prstGeom>
          <a:noFill/>
          <a:ln w="9525">
            <a:noFill/>
          </a:ln>
        </p:spPr>
      </p:pic>
      <p:pic>
        <p:nvPicPr>
          <p:cNvPr id="6" name="Picture 5">
            <a:extLst>
              <a:ext uri="{FF2B5EF4-FFF2-40B4-BE49-F238E27FC236}">
                <a16:creationId xmlns:a16="http://schemas.microsoft.com/office/drawing/2014/main" id="{7794AF1B-6CB6-6E4E-C0A0-6949B36753EB}"/>
              </a:ext>
            </a:extLst>
          </p:cNvPr>
          <p:cNvPicPr>
            <a:picLocks noChangeAspect="1"/>
          </p:cNvPicPr>
          <p:nvPr/>
        </p:nvPicPr>
        <p:blipFill>
          <a:blip r:embed="rId5"/>
          <a:stretch>
            <a:fillRect/>
          </a:stretch>
        </p:blipFill>
        <p:spPr>
          <a:xfrm>
            <a:off x="2278380" y="1781887"/>
            <a:ext cx="4945380" cy="1681084"/>
          </a:xfrm>
          <a:prstGeom prst="rect">
            <a:avLst/>
          </a:prstGeom>
        </p:spPr>
      </p:pic>
    </p:spTree>
    <p:extLst>
      <p:ext uri="{BB962C8B-B14F-4D97-AF65-F5344CB8AC3E}">
        <p14:creationId xmlns:p14="http://schemas.microsoft.com/office/powerpoint/2010/main" val="167310862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E7A6B2-B5AE-EC81-3D8D-7554AABB4B42}"/>
              </a:ext>
            </a:extLst>
          </p:cNvPr>
          <p:cNvSpPr txBox="1"/>
          <p:nvPr/>
        </p:nvSpPr>
        <p:spPr>
          <a:xfrm>
            <a:off x="2114551" y="538604"/>
            <a:ext cx="6199450" cy="1267837"/>
          </a:xfrm>
          <a:prstGeom prst="doubleWave">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685800">
              <a:buClrTx/>
            </a:pPr>
            <a:r>
              <a:rPr lang="vi-VN" sz="2800" b="1" kern="1200" dirty="0">
                <a:solidFill>
                  <a:srgbClr val="FF0000"/>
                </a:solidFill>
                <a:latin typeface="Cambria" panose="02040503050406030204" pitchFamily="18" charset="0"/>
                <a:ea typeface="Cambria" panose="02040503050406030204" pitchFamily="18" charset="0"/>
              </a:rPr>
              <a:t>Nhận diện về mối quan hệ thân thiện với những người xung quanh</a:t>
            </a:r>
            <a:endParaRPr lang="en-US" sz="2800" b="1" kern="1200" dirty="0">
              <a:solidFill>
                <a:srgbClr val="FF000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52A06E45-F587-B783-8BCB-25AFEA5839B7}"/>
              </a:ext>
            </a:extLst>
          </p:cNvPr>
          <p:cNvPicPr>
            <a:picLocks noChangeAspect="1"/>
          </p:cNvPicPr>
          <p:nvPr/>
        </p:nvPicPr>
        <p:blipFill>
          <a:blip r:embed="rId4"/>
          <a:stretch>
            <a:fillRect/>
          </a:stretch>
        </p:blipFill>
        <p:spPr>
          <a:xfrm>
            <a:off x="-325283" y="83525"/>
            <a:ext cx="2920237" cy="1792379"/>
          </a:xfrm>
          <a:prstGeom prst="rect">
            <a:avLst/>
          </a:prstGeom>
        </p:spPr>
      </p:pic>
    </p:spTree>
    <p:extLst>
      <p:ext uri="{BB962C8B-B14F-4D97-AF65-F5344CB8AC3E}">
        <p14:creationId xmlns:p14="http://schemas.microsoft.com/office/powerpoint/2010/main" val="1875329986"/>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0" y="130810"/>
            <a:ext cx="9144000" cy="15043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p:nvPr/>
        </p:nvPicPr>
        <p:blipFill>
          <a:blip r:embed="rId2">
            <a:clrChange>
              <a:clrFrom>
                <a:srgbClr val="FFFFFF">
                  <a:alpha val="100000"/>
                </a:srgbClr>
              </a:clrFrom>
              <a:clrTo>
                <a:srgbClr val="FFFFFF">
                  <a:alpha val="100000"/>
                  <a:alpha val="0"/>
                </a:srgbClr>
              </a:clrTo>
            </a:clrChange>
          </a:blip>
          <a:srcRect l="4547" t="11852" r="49800" b="18012"/>
          <a:stretch>
            <a:fillRect/>
          </a:stretch>
        </p:blipFill>
        <p:spPr>
          <a:xfrm>
            <a:off x="94797" y="1432560"/>
            <a:ext cx="1948180" cy="3502660"/>
          </a:xfrm>
          <a:prstGeom prst="rect">
            <a:avLst/>
          </a:prstGeom>
          <a:noFill/>
          <a:ln w="9525">
            <a:noFill/>
          </a:ln>
        </p:spPr>
      </p:pic>
      <p:pic>
        <p:nvPicPr>
          <p:cNvPr id="7" name="Picture 6">
            <a:extLst>
              <a:ext uri="{FF2B5EF4-FFF2-40B4-BE49-F238E27FC236}">
                <a16:creationId xmlns:a16="http://schemas.microsoft.com/office/drawing/2014/main" id="{15FB5F2B-C498-4C65-9E36-28B26CA845D5}"/>
              </a:ext>
            </a:extLst>
          </p:cNvPr>
          <p:cNvPicPr/>
          <p:nvPr/>
        </p:nvPicPr>
        <p:blipFill>
          <a:blip r:embed="rId2">
            <a:clrChange>
              <a:clrFrom>
                <a:srgbClr val="FFFFFF">
                  <a:alpha val="100000"/>
                </a:srgbClr>
              </a:clrFrom>
              <a:clrTo>
                <a:srgbClr val="FFFFFF">
                  <a:alpha val="100000"/>
                  <a:alpha val="0"/>
                </a:srgbClr>
              </a:clrTo>
            </a:clrChange>
          </a:blip>
          <a:srcRect l="51720" t="10210" r="3680" b="17210"/>
          <a:stretch>
            <a:fillRect/>
          </a:stretch>
        </p:blipFill>
        <p:spPr>
          <a:xfrm>
            <a:off x="7329626" y="1764710"/>
            <a:ext cx="1730282" cy="3115945"/>
          </a:xfrm>
          <a:prstGeom prst="rect">
            <a:avLst/>
          </a:prstGeom>
          <a:noFill/>
          <a:ln w="9525">
            <a:noFill/>
          </a:ln>
        </p:spPr>
      </p:pic>
      <p:sp>
        <p:nvSpPr>
          <p:cNvPr id="2" name="Rectangle: Rounded Corners 1">
            <a:extLst>
              <a:ext uri="{FF2B5EF4-FFF2-40B4-BE49-F238E27FC236}">
                <a16:creationId xmlns:a16="http://schemas.microsoft.com/office/drawing/2014/main" id="{C639EA4D-16B3-32A9-B487-9B27C11D78DD}"/>
              </a:ext>
            </a:extLst>
          </p:cNvPr>
          <p:cNvSpPr/>
          <p:nvPr/>
        </p:nvSpPr>
        <p:spPr>
          <a:xfrm>
            <a:off x="192089" y="173863"/>
            <a:ext cx="8723311" cy="1165080"/>
          </a:xfrm>
          <a:prstGeom prst="roundRect">
            <a:avLst/>
          </a:prstGeom>
          <a:solidFill>
            <a:schemeClr val="accent2">
              <a:lumMod val="60000"/>
              <a:lumOff val="40000"/>
              <a:alpha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sz="3200" b="0" i="0" u="none" strike="noStrike" kern="0" cap="none" spc="0" normalizeH="0" baseline="0" noProof="0" dirty="0">
                <a:ln>
                  <a:noFill/>
                </a:ln>
                <a:solidFill>
                  <a:srgbClr val="000000"/>
                </a:solidFill>
                <a:effectLst/>
                <a:uLnTx/>
                <a:uFillTx/>
                <a:latin typeface="Arial"/>
                <a:ea typeface="+mn-ea"/>
                <a:cs typeface="+mn-cs"/>
                <a:sym typeface="Arial" panose="020B0604020202020204"/>
              </a:rPr>
              <a:t>Chia sẻ về mối quan hệ thân thiện của em với những người xung quanh.</a:t>
            </a:r>
            <a:endParaRPr kumimoji="0" lang="en-US" sz="3200" b="0"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3" name="Rectangle: Top Corners Rounded 2">
            <a:extLst>
              <a:ext uri="{FF2B5EF4-FFF2-40B4-BE49-F238E27FC236}">
                <a16:creationId xmlns:a16="http://schemas.microsoft.com/office/drawing/2014/main" id="{630BB567-EB0A-9ED3-580B-60664759B506}"/>
              </a:ext>
            </a:extLst>
          </p:cNvPr>
          <p:cNvSpPr/>
          <p:nvPr/>
        </p:nvSpPr>
        <p:spPr>
          <a:xfrm>
            <a:off x="2012950" y="1896532"/>
            <a:ext cx="5163458" cy="1801889"/>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Gợi ý:</a:t>
            </a: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rPr>
              <a:t>Với bạn bè cởi mở hòa đồng, sẵn sàng giúp đỡ bạn khi gặp khó khăn,…,</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rPr>
              <a:t>Với người thân cần phải ngoan ngoãn, quan tâm, chăm sóc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0" y="130810"/>
            <a:ext cx="9144000" cy="15043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2" name="Rectangle: Rounded Corners 1">
            <a:extLst>
              <a:ext uri="{FF2B5EF4-FFF2-40B4-BE49-F238E27FC236}">
                <a16:creationId xmlns:a16="http://schemas.microsoft.com/office/drawing/2014/main" id="{C639EA4D-16B3-32A9-B487-9B27C11D78DD}"/>
              </a:ext>
            </a:extLst>
          </p:cNvPr>
          <p:cNvSpPr/>
          <p:nvPr/>
        </p:nvSpPr>
        <p:spPr>
          <a:xfrm>
            <a:off x="192089" y="173863"/>
            <a:ext cx="8723311" cy="1165080"/>
          </a:xfrm>
          <a:prstGeom prst="roundRect">
            <a:avLst/>
          </a:prstGeom>
          <a:solidFill>
            <a:schemeClr val="accent2">
              <a:lumMod val="60000"/>
              <a:lumOff val="40000"/>
              <a:alpha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dirty="0">
                <a:solidFill>
                  <a:srgbClr val="000000"/>
                </a:solidFill>
                <a:latin typeface="Arial"/>
              </a:rPr>
              <a:t>- Xác định những người em cần thiết lập mối quan hệ thân thiện.</a:t>
            </a:r>
            <a:endParaRPr kumimoji="0" lang="en-US" sz="3200" b="0"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pic>
        <p:nvPicPr>
          <p:cNvPr id="8" name="Picture 7">
            <a:extLst>
              <a:ext uri="{FF2B5EF4-FFF2-40B4-BE49-F238E27FC236}">
                <a16:creationId xmlns:a16="http://schemas.microsoft.com/office/drawing/2014/main" id="{B26BFF0A-442A-F6D2-910A-4F37D24F3F5F}"/>
              </a:ext>
            </a:extLst>
          </p:cNvPr>
          <p:cNvPicPr>
            <a:picLocks noChangeAspect="1"/>
          </p:cNvPicPr>
          <p:nvPr/>
        </p:nvPicPr>
        <p:blipFill>
          <a:blip r:embed="rId2"/>
          <a:stretch>
            <a:fillRect/>
          </a:stretch>
        </p:blipFill>
        <p:spPr>
          <a:xfrm>
            <a:off x="0" y="1881221"/>
            <a:ext cx="9144000" cy="2066858"/>
          </a:xfrm>
          <a:prstGeom prst="rect">
            <a:avLst/>
          </a:prstGeom>
        </p:spPr>
      </p:pic>
    </p:spTree>
    <p:extLst>
      <p:ext uri="{BB962C8B-B14F-4D97-AF65-F5344CB8AC3E}">
        <p14:creationId xmlns:p14="http://schemas.microsoft.com/office/powerpoint/2010/main" val="1078418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136398" y="171450"/>
            <a:ext cx="8871204" cy="4639818"/>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buClrTx/>
            </a:pPr>
            <a:endParaRPr lang="vi-VN" sz="900" kern="1200">
              <a:solidFill>
                <a:prstClr val="white"/>
              </a:solidFill>
              <a:latin typeface="Arial" panose="020B0604020202020204" pitchFamily="34" charset="0"/>
            </a:endParaRPr>
          </a:p>
        </p:txBody>
      </p:sp>
      <p:sp>
        <p:nvSpPr>
          <p:cNvPr id="10" name="Rectangle: Top Corners Rounded 9">
            <a:extLst>
              <a:ext uri="{FF2B5EF4-FFF2-40B4-BE49-F238E27FC236}">
                <a16:creationId xmlns:a16="http://schemas.microsoft.com/office/drawing/2014/main" id="{9753FABA-8AD6-9DD2-B7DA-990A184BDDAB}"/>
              </a:ext>
            </a:extLst>
          </p:cNvPr>
          <p:cNvSpPr/>
          <p:nvPr/>
        </p:nvSpPr>
        <p:spPr>
          <a:xfrm>
            <a:off x="612321" y="1387929"/>
            <a:ext cx="6585908" cy="1690008"/>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457200">
              <a:buClrTx/>
            </a:pPr>
            <a:r>
              <a:rPr lang="vi-VN" sz="2400" kern="1200" dirty="0">
                <a:solidFill>
                  <a:prstClr val="black"/>
                </a:solidFill>
                <a:latin typeface="Calibri" panose="020F0502020204030204" pitchFamily="34" charset="0"/>
                <a:ea typeface="Calibri" panose="020F0502020204030204" pitchFamily="34" charset="0"/>
                <a:cs typeface="Calibri" panose="020F0502020204030204" pitchFamily="34" charset="0"/>
              </a:rPr>
              <a:t>Những người em cần thiết lập quan hệ thân thiện: </a:t>
            </a:r>
            <a:r>
              <a:rPr lang="vi-VN"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Làng xóm, người dân khu vực mình sinh sống, bạn bè, thầy cô, nhân viên trong trường,... </a:t>
            </a:r>
          </a:p>
        </p:txBody>
      </p:sp>
      <p:sp>
        <p:nvSpPr>
          <p:cNvPr id="11" name="Freeform 21">
            <a:extLst>
              <a:ext uri="{FF2B5EF4-FFF2-40B4-BE49-F238E27FC236}">
                <a16:creationId xmlns:a16="http://schemas.microsoft.com/office/drawing/2014/main" id="{C70E95F6-15B1-BDF8-C28A-6874DDC71402}"/>
              </a:ext>
            </a:extLst>
          </p:cNvPr>
          <p:cNvSpPr/>
          <p:nvPr/>
        </p:nvSpPr>
        <p:spPr>
          <a:xfrm>
            <a:off x="6896100" y="2867896"/>
            <a:ext cx="1985757" cy="2277026"/>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3"/>
            <a:stretch>
              <a:fillRect/>
            </a:stretch>
          </a:blipFill>
        </p:spPr>
        <p:txBody>
          <a:bodyPr/>
          <a:lstStyle/>
          <a:p>
            <a:pPr defTabSz="457200">
              <a:buClrTx/>
              <a:defRPr/>
            </a:pPr>
            <a:endParaRPr lang="vi-VN" sz="9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2182052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128</TotalTime>
  <Words>577</Words>
  <Application>Microsoft Office PowerPoint</Application>
  <PresentationFormat>On-screen Show (16:9)</PresentationFormat>
  <Paragraphs>28</Paragraphs>
  <Slides>23</Slides>
  <Notes>9</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Arial</vt:lpstr>
      <vt:lpstr>Calibri</vt:lpstr>
      <vt:lpstr>Calibri Light</vt:lpstr>
      <vt:lpstr>Cambria</vt:lpstr>
      <vt:lpstr>Lato</vt:lpstr>
      <vt:lpstr>Roboto Condensed Light</vt:lpstr>
      <vt:lpstr>Times New Roman</vt:lpstr>
      <vt:lpstr>End of Course Jeopardy by Slidesgo</vt:lpstr>
      <vt:lpstr>Office Theme</vt:lpstr>
      <vt:lpstr>1_Office 主题</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Dell</cp:lastModifiedBy>
  <cp:revision>27</cp:revision>
  <dcterms:created xsi:type="dcterms:W3CDTF">2021-08-31T06:43:00Z</dcterms:created>
  <dcterms:modified xsi:type="dcterms:W3CDTF">2026-03-30T16:07:06Z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99EC77D26ED74803BB98D51B30987169</vt:lpwstr>
  </property>
  <property fmtid="{D5CDD505-2E9C-101B-9397-08002B2CF9AE}" pid="3" name="KSOProductBuildVer">
    <vt:lpwstr>1033-11.2.0.10258</vt:lpwstr>
  </property>
</Properties>
</file>