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80" r:id="rId4"/>
  </p:sldMasterIdLst>
  <p:notesMasterIdLst>
    <p:notesMasterId r:id="rId20"/>
  </p:notesMasterIdLst>
  <p:sldIdLst>
    <p:sldId id="256" r:id="rId5"/>
    <p:sldId id="259" r:id="rId6"/>
    <p:sldId id="260" r:id="rId7"/>
    <p:sldId id="261" r:id="rId8"/>
    <p:sldId id="264" r:id="rId9"/>
    <p:sldId id="272" r:id="rId10"/>
    <p:sldId id="263" r:id="rId11"/>
    <p:sldId id="262" r:id="rId12"/>
    <p:sldId id="286" r:id="rId13"/>
    <p:sldId id="287" r:id="rId14"/>
    <p:sldId id="271" r:id="rId15"/>
    <p:sldId id="280" r:id="rId16"/>
    <p:sldId id="281" r:id="rId17"/>
    <p:sldId id="282" r:id="rId18"/>
    <p:sldId id="28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679D-16C4-4BBE-BFF7-9BA6B2B4122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5BBC3-4EF9-4144-95DC-AA010505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4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CE4F-C279-412D-A033-1796A88A6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D74ED-3807-46FC-889C-92182611F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05FD7-740D-4186-8D7D-8047CC1C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8785B-A83E-4E0E-9424-49BBCCB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BB927-EDC0-4DE6-B1F1-E869D0E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E09-E96B-408A-8C12-7A7917F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8364-9084-4B69-9624-ED4F953E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BE1F-49EF-4937-9921-3178BDEB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DA291-5ADF-40CA-B8D2-F54ECBAD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9B81-C0E5-4EA1-8526-ED524E3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1EEE-7EC1-43D6-9906-FEC4D5AC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6B17E-8E95-457E-A878-72F451EB0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A372-1AAF-439F-8137-4200EAE7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656D-9DF8-4E64-AD7F-E6B68C45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8392A-7B9B-472E-8D3C-4DA2801F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2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D890-A3DB-4671-AD40-1E9222F6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93EFA-0F49-4EDA-936A-B0E203BA6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AC26F-AB0E-4DD1-8818-A6725979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4BA9-E3A5-4AAA-AED2-6BF65BC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91879-A544-4B21-841F-58EF0F6F5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06C5-AAAC-4E3C-BA04-E1DD3CAF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69DD-D1D1-461B-AA00-BF6A1254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BBF7-7DA8-44EC-9CB2-CA5B6EC2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95CCE-49F5-4A7E-8ED4-841487514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94E25-9387-468C-8477-43B1E5E36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845D-7187-461F-9CBD-38E51E0B5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CC516-738A-4E02-87E3-BBD94D0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92D33-55CB-4D89-9C5A-6597DFE5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CBB6E-FD76-43CA-A168-191DBA89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CD63-6987-4071-992F-B60EFE94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A32E9-3D9F-4F24-BE0F-F7BDBBAD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2A963-1FE2-4C6A-BC9A-BB0442CC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FC6F4-D808-417D-A2D5-433D3ED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06A7E-6AAF-4A3B-ACDC-21DD7C3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EC750-3A73-480A-A137-16460BCD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DB370-9716-43C6-91FD-27EC2239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artoon of a river with trees and grass&#10;&#10;Description automatically generated">
            <a:extLst>
              <a:ext uri="{FF2B5EF4-FFF2-40B4-BE49-F238E27FC236}">
                <a16:creationId xmlns:a16="http://schemas.microsoft.com/office/drawing/2014/main" id="{918EDB09-A9A2-0A02-3F94-24D658A13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16DE-035D-456C-BC8B-553865A5B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88ED3-5751-4329-9659-46DCBD2FD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621C-98D6-4CE7-8DB1-A3C55C7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0F12-D1D9-48AD-A447-EE182EB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67AFE-55C7-4133-AEFB-43BB38C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200B-4DB9-43C9-8936-01A845D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BDAA-92F2-4DC6-929A-D5976183B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AFEE-34BA-4437-A439-F938159E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BDCC-C2A1-42BB-8B3E-1710813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87011-9A6B-4E90-A9A0-781E4DEB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ACF6-D5CB-482A-89DF-58749D5E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EFA4E-951D-46BD-AC3C-B3CDAAEE0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9E4D-78FA-4907-B002-C236945A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B1D5-7EB9-4F7A-BF52-35A81F5A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B01F7-EFA0-4989-B4D7-C412BBA3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E75F-A408-44AE-8B50-50DB9AEB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A2FA7-4297-4B85-B01E-EC0E75CD9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9B92D-DD42-467E-ACDC-CF5E26A99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DCDC3-21F0-4FAE-93A6-4B023AE0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2ADDC-4164-48BF-8FB7-D717DD3B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65D1-EBA9-45FA-9A4C-6395886E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AAFA-0366-41DB-A64B-223B558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8DE0C-F7EB-42E1-AD47-C7EF5BCC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3A98-30A7-4985-92A4-17D841927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A8F20-B19F-4C6A-BAA1-D0C99E51A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168E3-E0A8-40D6-809E-BCCDA8601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A09B2-9A82-4EBF-B163-2D46400E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42D61-DFBC-4430-B446-BC0AEF2A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2A8EC-F2F6-4385-9EA7-13DA3B2C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9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A629-99C6-4A6C-8139-A5405940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7B68-6C2E-4C89-B873-2D1D92C1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471C-C1F9-4D60-920F-717495E0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481D-505B-44BC-AA0A-CDC7149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0BA6-6D4E-4B95-AEFA-BB39C507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4FEFA-CDAB-4485-988E-A582ED0B2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E4EF-F4BA-49EB-9A7C-09143300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8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3E16-283C-43DB-8206-C19664D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5900-15D4-4392-8A53-F334C1E8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F38E-2B6C-4EFD-8B1D-48839D22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04F4-586B-4CE5-BEAC-C883927C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4DAB-B829-458B-ABA2-B04FA470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F8E6F-F0C0-4ECF-A088-C03D2218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51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E15D-00EE-4543-9281-B1928CA9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4A5B7-6775-4CDE-9570-8E55EBF46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6FEA4-5E35-4A82-BC60-BC53E436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9B0A-E706-498C-837F-78A0DE5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9517-A309-4CB0-8969-13FC48D7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B65B-54A7-4398-95D8-D12FEDE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83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892C-EFC1-40B9-A29A-96D44499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2A31C-10E7-49F1-9603-AB7A6D7F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71E3-83B4-41A4-817A-A63BB90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ED34-D01F-4118-82CE-E86FD93A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B5EB-D45D-43B6-B595-7F05881E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0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9A46BC-8B37-47C9-B3C6-93AC2C8C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A5D5-BC11-4900-ADF2-75456C36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B0B8-BC35-44DC-A366-490DDD84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C174-F642-42A5-9B87-1E9E399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DEDD-FF5E-493E-BE75-D8D4FCE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6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6858-6A9C-4668-877A-92198757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20C25-5793-4205-ACFD-5795170F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E05-2700-4FFE-8E4F-D9D3C955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78DE-CDF7-42E4-B266-11D21809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0E314-6B46-4101-A154-2F3E076D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288E10-F784-1E62-D7A5-4F3EFF54C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0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BDF0-DE8A-412D-AC2D-AE130625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5472D-F7D2-4E36-B027-A4A8DA6A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46C8C-7889-410B-8306-FF99C3FC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73119-4014-4A40-BE45-36867B5F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CC88-5854-4080-9EE2-47CC8967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EDF00-E140-EECF-C234-F05140F61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8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2B07-D853-4E88-BEC0-CBB63643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E60FC-34B6-4C1B-8725-1E3DA198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70C7A-02B8-49C0-93EF-FA88C58D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CAB14-C714-4451-B633-C6228548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A0848-C2F8-418B-876B-AB693E51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14BC2-AF33-0940-0885-CF21A595D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8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FBE-BC36-4B92-B32D-4DCE47EC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B5D7-C5DE-4EFF-B5A0-A84847176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0530E-4C8F-46FB-B0F8-66B1C3E2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63CC2-D548-4086-B042-68F5031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0638D-0A10-46B7-BDF4-95769564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6F8A6-4324-4EC1-974F-2057F44E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480D3-E1B8-F8D8-9C0F-8D80DD6FC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551-62B1-4857-891C-4FF1500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9599-0F88-428C-AEB1-AC338B160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1822-B594-489A-B6D4-BB68B745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23F4E-6929-421E-B2A5-BCB11714D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7AE-B790-4171-AB8F-C8C1AEB46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33489-BC94-43BF-AFC7-67F62937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C288-4885-4556-9D9C-FE502BE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27277-E15E-4B54-804D-1C5CFB0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36B3D-5CED-A121-1869-EEC77F68D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7408-83FC-4FAF-8587-B6D2E6ED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CDA58-C671-4B40-B7F4-044903EC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03EF0-076E-47E9-814A-0A276D4A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BB2F6-6761-44DD-B430-E5C85F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77BB0-6123-B80A-AE3A-D082F8218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58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17C19-C125-457D-B0AA-62FDE986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59D0-9E9C-4EB0-BB0D-89D9D31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AFF8-AD2C-41B3-B94A-5E4F2579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85002-F929-E350-E8EF-FA7FFEC5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2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0A5C-FAF6-415A-B891-57FF9AA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345-CF7A-4626-AA90-F02F13F9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53FA9-4DE7-4701-8F2B-0EA1906D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15C65-B10E-4E2D-A3C1-C877219F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3086-2020-4077-B235-863AE8B2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07AD1-A569-4171-81BC-4DA725B3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A7E0D-69FB-2EF5-E2A0-F7D4BC6AA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2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559A-FAB8-4EE8-936A-E58661E8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910AB-5D62-4FA2-8E88-373CFA9E8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61B0-24F6-47B7-AE71-F1F904CD2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43CF-B592-4B0C-9B94-5E84502E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06BB-F3A6-4138-A8B7-A7351EF2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31B7-E64C-4422-9782-03A0ECE0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50A05-E8F3-BD82-99CB-E80D44F01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85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676A-B17A-473D-9174-ECFAA44E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9AE2A-FFF0-40C2-B5F8-ABC40EAA5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33EC-D934-4840-AB75-3AC68140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B27B-5D8C-4DCA-9DF1-9ECD0DF1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6EE-6F8B-4780-B4CD-420E9D99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A0FB9-9895-736C-56DB-9CFA1A144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F93F6-1D21-4E28-91E6-5B13F2F6A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6027B-C11B-4D86-A676-AE0857896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996E-0711-4113-9547-5B3D0979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4B4A-5E16-49CA-8BC4-4B27078B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9C807-34E5-489F-8F23-9EC18E69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0E9B-0754-8087-8430-7CECC96EA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6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0E717874-8908-42DC-8665-BEF3A2AD6C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9137-986D-4B03-8804-CA0A3A22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6ACC1-6126-4C58-8E9F-28FEA786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AB07D-B4EF-4A6A-B114-0F9F85C12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A68B-3AAB-4385-AA78-4548B54286B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1F901-E9FF-4E74-B093-2DD788A60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065CC-67B3-4B0D-9101-32478AE9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FEAA-CFCB-46E9-A978-E47B1C590B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0EE93-B2A0-46FC-9385-79FDB40CC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5" b="10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DF3892A-9EFE-463A-BD78-3A61AB97F1F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BEF7-F010-4E27-8409-AEA226BF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64252-C4FB-47F2-A5D5-6F17F26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A0CC8-6347-40CB-9B86-689DD3617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470E-4C0E-42F6-8EA0-E2D7D69C8C5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25275-478B-49EF-B9C7-204A67087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AF7E-F16E-4E3C-A3B2-8C3377FB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FBC3-0BBF-4984-9781-3551C0FE7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7F43F-6FB6-46B5-9EE4-7EE7D758B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38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AB39FEC-467E-4953-88AC-B696C2C05F2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B413-176F-4815-B224-0EFE703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D7D1B-2DE9-4C67-A532-F11145D4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61CC-F25D-47FD-9E56-A6337D4EE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03C-D257-47B9-880F-3A7A2F20AD7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5E15-8383-4C58-8D78-5D61396A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DE48-E736-4344-AAAF-F110E5EF2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D252-14D2-463A-8678-D83A9C0AB5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FB8760-1706-4374-9959-90CFACDD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110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39" y="1493519"/>
            <a:ext cx="9383500" cy="204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83D12-D58C-8CB8-E9D6-F802373B590F}"/>
              </a:ext>
            </a:extLst>
          </p:cNvPr>
          <p:cNvSpPr/>
          <p:nvPr/>
        </p:nvSpPr>
        <p:spPr>
          <a:xfrm>
            <a:off x="5432857" y="421977"/>
            <a:ext cx="2187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 25</a:t>
            </a:r>
            <a:endParaRPr lang="vi-VN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chuẩn bị tiết mục tái hiện một hoạt động trong lễ hội truyền thống ở địa phương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08" r="29305"/>
          <a:stretch/>
        </p:blipFill>
        <p:spPr>
          <a:xfrm>
            <a:off x="4133273" y="797224"/>
            <a:ext cx="3925455" cy="1347333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6FA4BF41-4099-D0F9-9632-ADEF7162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99" y="3844984"/>
            <a:ext cx="4534950" cy="2495066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5B4A42F-422E-7208-788D-F410CC4E7120}"/>
              </a:ext>
            </a:extLst>
          </p:cNvPr>
          <p:cNvSpPr/>
          <p:nvPr/>
        </p:nvSpPr>
        <p:spPr>
          <a:xfrm>
            <a:off x="2016416" y="2468999"/>
            <a:ext cx="8159167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7C2345C-88CD-B503-6872-1D94D1C3CF3A}"/>
              </a:ext>
            </a:extLst>
          </p:cNvPr>
          <p:cNvSpPr/>
          <p:nvPr/>
        </p:nvSpPr>
        <p:spPr>
          <a:xfrm>
            <a:off x="5710698" y="4204941"/>
            <a:ext cx="5427353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97680" y="853440"/>
            <a:ext cx="6504901" cy="4820765"/>
            <a:chOff x="4815790" y="1162774"/>
            <a:chExt cx="5986791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107" y="2264327"/>
              <a:ext cx="5097517" cy="285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Em đã được tham gia lễ hội nào chưa? Lễ hội đó có những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F8FF277-46FC-3EBD-A543-F2906226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4" y="701040"/>
            <a:ext cx="7971713" cy="27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623060"/>
            <a:ext cx="5664516" cy="41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913120" y="1758442"/>
            <a:ext cx="563355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Tìm hiểu về lễ hội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4145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về một lễ hội truyền thống ở địa phương mà em biết hoặc từng tham gia:</a:t>
              </a:r>
              <a:endParaRPr lang="vi-VN" sz="32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901253-935B-0CB2-A11B-33F49F2C14B4}"/>
              </a:ext>
            </a:extLst>
          </p:cNvPr>
          <p:cNvSpPr/>
          <p:nvPr/>
        </p:nvSpPr>
        <p:spPr>
          <a:xfrm>
            <a:off x="844601" y="2296922"/>
            <a:ext cx="44385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Tên, địa điểm và thời gian tổ chức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trong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A1035-7760-CB33-5E7F-2E74A6FE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27" y="2121535"/>
            <a:ext cx="5686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69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4" y="1663700"/>
            <a:ext cx="5373139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305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</vt:lpstr>
      <vt:lpstr>Times New Roman</vt:lpstr>
      <vt:lpstr>Office Theme</vt:lpstr>
      <vt:lpstr>Custom Design</vt:lpstr>
      <vt:lpstr>2_Custom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Dell</cp:lastModifiedBy>
  <cp:revision>86</cp:revision>
  <dcterms:created xsi:type="dcterms:W3CDTF">2024-10-11T14:48:55Z</dcterms:created>
  <dcterms:modified xsi:type="dcterms:W3CDTF">2026-03-30T15:58:04Z</dcterms:modified>
</cp:coreProperties>
</file>