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480" r:id="rId4"/>
    <p:sldId id="454" r:id="rId5"/>
    <p:sldId id="456" r:id="rId6"/>
    <p:sldId id="493" r:id="rId7"/>
    <p:sldId id="495" r:id="rId8"/>
    <p:sldId id="496" r:id="rId9"/>
    <p:sldId id="497" r:id="rId10"/>
    <p:sldId id="498" r:id="rId11"/>
    <p:sldId id="457" r:id="rId12"/>
    <p:sldId id="257" r:id="rId13"/>
    <p:sldId id="499" r:id="rId14"/>
    <p:sldId id="270" r:id="rId15"/>
    <p:sldId id="459" r:id="rId16"/>
    <p:sldId id="500" r:id="rId17"/>
    <p:sldId id="501" r:id="rId18"/>
    <p:sldId id="503" r:id="rId19"/>
    <p:sldId id="502" r:id="rId20"/>
    <p:sldId id="504" r:id="rId21"/>
    <p:sldId id="261" r:id="rId22"/>
    <p:sldId id="505" r:id="rId23"/>
    <p:sldId id="264" r:id="rId24"/>
    <p:sldId id="263" r:id="rId25"/>
    <p:sldId id="4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05/01/2026</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05/01/2026</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05/01/2026</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05/01/2026</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id="{7DCE2EE9-5DFF-ABC9-469D-752F59B2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EDB4CA62-C1AE-E94A-DB00-93D29357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34123" y="1483370"/>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174577" y="23452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id="{DDDB770E-CB10-2F0B-D07E-AC5406D4C409}"/>
              </a:ext>
            </a:extLst>
          </p:cNvPr>
          <p:cNvSpPr/>
          <p:nvPr/>
        </p:nvSpPr>
        <p:spPr>
          <a:xfrm>
            <a:off x="5461000" y="726972"/>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C96E011-4AF9-C06E-5F11-0AD1C1ED0D0A}"/>
              </a:ext>
            </a:extLst>
          </p:cNvPr>
          <p:cNvSpPr txBox="1"/>
          <p:nvPr/>
        </p:nvSpPr>
        <p:spPr>
          <a:xfrm>
            <a:off x="6096000" y="2007850"/>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doanh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b="1" i="1" dirty="0">
                <a:solidFill>
                  <a:srgbClr val="196B24"/>
                </a:solidFill>
              </a:rPr>
              <a:t>+ Sở thích, khả năng của nhóm.</a:t>
            </a:r>
          </a:p>
          <a:p>
            <a:pPr lvl="0" algn="just">
              <a:lnSpc>
                <a:spcPct val="150000"/>
              </a:lnSpc>
            </a:pPr>
            <a:r>
              <a:rPr lang="vi-VN" sz="2200" b="1" i="1" dirty="0">
                <a:solidFill>
                  <a:srgbClr val="196B24"/>
                </a:solidFill>
              </a:rPr>
              <a:t>+ Nhóm khách hàng đối tượng.</a:t>
            </a:r>
          </a:p>
          <a:p>
            <a:pPr lvl="0" algn="just">
              <a:lnSpc>
                <a:spcPct val="150000"/>
              </a:lnSpc>
            </a:pPr>
            <a:r>
              <a:rPr lang="vi-VN" sz="2200" b="1" i="1" dirty="0">
                <a:solidFill>
                  <a:srgbClr val="196B24"/>
                </a:solidFill>
              </a:rPr>
              <a:t>+ Kháo sát nhu cầu khách hàng về sản phẩm dự định.</a:t>
            </a:r>
          </a:p>
          <a:p>
            <a:pPr lvl="0" algn="just">
              <a:lnSpc>
                <a:spcPct val="150000"/>
              </a:lnSpc>
            </a:pPr>
            <a:r>
              <a:rPr lang="vi-VN" sz="2200" b="1" i="1" dirty="0">
                <a:solidFill>
                  <a:srgbClr val="196B24"/>
                </a:solidFill>
              </a:rPr>
              <a:t>+ Sản phẩm tương tự của đối thủ cạnh tranh</a:t>
            </a:r>
          </a:p>
          <a:p>
            <a:pPr lvl="0" algn="just">
              <a:lnSpc>
                <a:spcPct val="150000"/>
              </a:lnSpc>
            </a:pPr>
            <a:r>
              <a:rPr lang="vi-VN" sz="2200" b="1" i="1" dirty="0">
                <a:solidFill>
                  <a:srgbClr val="196B24"/>
                </a:solidFill>
              </a:rPr>
              <a:t>+ Giá thành sản phẩm dự định – điểm khác biệt và vượt trội.</a:t>
            </a:r>
          </a:p>
          <a:p>
            <a:pPr lvl="0" algn="just">
              <a:lnSpc>
                <a:spcPct val="150000"/>
              </a:lnSpc>
            </a:pPr>
            <a:r>
              <a:rPr lang="vi-VN" sz="2200" b="1" i="1" dirty="0">
                <a:solidFill>
                  <a:srgbClr val="196B24"/>
                </a:solidFill>
              </a:rPr>
              <a:t>+ Mô tả sản phẩm.</a:t>
            </a:r>
          </a:p>
          <a:p>
            <a:pPr lvl="0" algn="just">
              <a:lnSpc>
                <a:spcPct val="150000"/>
              </a:lnSpc>
            </a:pPr>
            <a:r>
              <a:rPr lang="vi-VN" sz="2200" b="1" i="1" dirty="0">
                <a:solidFill>
                  <a:srgbClr val="196B24"/>
                </a:solidFill>
              </a:rPr>
              <a:t>+ Lí do lựa chọn sản phẩm.</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929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09280F76-1BE9-F68C-3330-DA48E2B6549F}"/>
                </a:ext>
              </a:extLst>
            </p:cNvPr>
            <p:cNvSpPr txBox="1"/>
            <p:nvPr/>
          </p:nvSpPr>
          <p:spPr>
            <a:xfrm>
              <a:off x="1457055" y="718732"/>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224016">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AC2-96B8-FFA6-6854-ED6BFDDBB8E0}"/>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7F5FF3-1322-5117-C5CC-0E62461130DC}"/>
              </a:ext>
            </a:extLst>
          </p:cNvPr>
          <p:cNvSpPr>
            <a:spLocks noGrp="1"/>
          </p:cNvSpPr>
          <p:nvPr>
            <p:ph idx="1"/>
          </p:nvPr>
        </p:nvSpPr>
        <p:spPr/>
        <p:txBody>
          <a:bodyPr/>
          <a:lstStyle/>
          <a:p>
            <a:endParaRPr lang="vi-VN"/>
          </a:p>
        </p:txBody>
      </p:sp>
      <p:pic>
        <p:nvPicPr>
          <p:cNvPr id="4" name="Picture 3" descr="A group of school supplies&#10;&#10;Description automatically generated">
            <a:extLst>
              <a:ext uri="{FF2B5EF4-FFF2-40B4-BE49-F238E27FC236}">
                <a16:creationId xmlns:a16="http://schemas.microsoft.com/office/drawing/2014/main" id="{7791F458-3571-480D-E02E-0D94285CD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8FFA75-FE54-FB64-9D47-5E1488D77A7D}"/>
              </a:ext>
            </a:extLst>
          </p:cNvPr>
          <p:cNvPicPr>
            <a:picLocks noChangeAspect="1"/>
          </p:cNvPicPr>
          <p:nvPr/>
        </p:nvPicPr>
        <p:blipFill>
          <a:blip r:embed="rId3"/>
          <a:stretch>
            <a:fillRect/>
          </a:stretch>
        </p:blipFill>
        <p:spPr>
          <a:xfrm>
            <a:off x="1737295" y="948804"/>
            <a:ext cx="8437477" cy="2362348"/>
          </a:xfrm>
          <a:prstGeom prst="rect">
            <a:avLst/>
          </a:prstGeom>
        </p:spPr>
      </p:pic>
    </p:spTree>
    <p:extLst>
      <p:ext uri="{BB962C8B-B14F-4D97-AF65-F5344CB8AC3E}">
        <p14:creationId xmlns:p14="http://schemas.microsoft.com/office/powerpoint/2010/main" val="237139433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92299" y="177061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163920"/>
                <a:ext cx="3362632" cy="1569660"/>
              </a:xfrm>
              <a:prstGeom prst="rect">
                <a:avLst/>
              </a:prstGeom>
              <a:noFill/>
            </p:spPr>
            <p:txBody>
              <a:bodyPr wrap="square">
                <a:spAutoFit/>
              </a:bodyPr>
              <a:lstStyle/>
              <a:p>
                <a:pPr algn="ct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Quảng</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cáo</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mì</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Kokomi</a:t>
                </a:r>
                <a:endParaRPr lang="vi-VN" sz="4800" b="1" dirty="0">
                  <a:solidFill>
                    <a:srgbClr val="E8246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1026" name="Picture 2" descr="Mì kokomi tôm chua cay 65g (Thùng) - Phân phối Mì kokomi tại Bắc Giang –  Dũng Tiến">
            <a:extLst>
              <a:ext uri="{FF2B5EF4-FFF2-40B4-BE49-F238E27FC236}">
                <a16:creationId xmlns:a16="http://schemas.microsoft.com/office/drawing/2014/main" id="{2CDD277D-ACDD-889A-DCB7-70D0A11CA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150495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729673" y="180109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979253"/>
                <a:ext cx="3362632" cy="1938992"/>
              </a:xfrm>
              <a:prstGeom prst="rect">
                <a:avLst/>
              </a:prstGeom>
              <a:noFill/>
            </p:spPr>
            <p:txBody>
              <a:bodyPr wrap="square">
                <a:spAutoFit/>
              </a:bodyPr>
              <a:lstStyle/>
              <a:p>
                <a:pPr algn="ct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dầu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gội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0" dirty="0">
                    <a:solidFill>
                      <a:srgbClr val="FF0000"/>
                    </a:solidFill>
                    <a:effectLst/>
                    <a:latin typeface="Calibri" panose="020F0502020204030204" pitchFamily="34" charset="0"/>
                    <a:cs typeface="Calibri" panose="020F0502020204030204" pitchFamily="34" charset="0"/>
                  </a:rPr>
                  <a:t>HEAD AND SHOUDLERS</a:t>
                </a: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2050" name="Picture 2" descr="Dầu Gội Head &amp; Shoulders Bạc Hà Làm Sạch Gàu">
            <a:extLst>
              <a:ext uri="{FF2B5EF4-FFF2-40B4-BE49-F238E27FC236}">
                <a16:creationId xmlns:a16="http://schemas.microsoft.com/office/drawing/2014/main" id="{B32A9CD3-D4FF-76DD-5F53-5BC865E5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1371601"/>
            <a:ext cx="5778499" cy="433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97593" y="175029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 Thái Hương - Chủ tịch TH True Milk là ai?">
            <a:extLst>
              <a:ext uri="{FF2B5EF4-FFF2-40B4-BE49-F238E27FC236}">
                <a16:creationId xmlns:a16="http://schemas.microsoft.com/office/drawing/2014/main" id="{225610AB-6DBB-6C61-4F48-35A9D22C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80" y="630238"/>
            <a:ext cx="8318142" cy="55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15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263326">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583</Words>
  <Application>Microsoft Office PowerPoint</Application>
  <PresentationFormat>Widescreen</PresentationFormat>
  <Paragraphs>35</Paragraphs>
  <Slides>23</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Aptos</vt:lpstr>
      <vt:lpstr>Aptos Display</vt:lpstr>
      <vt:lpstr>Arial</vt:lpstr>
      <vt:lpstr>Calibri</vt:lpstr>
      <vt:lpstr>Cambria</vt:lpstr>
      <vt:lpstr>Times New Roman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13</cp:revision>
  <dcterms:created xsi:type="dcterms:W3CDTF">2024-09-23T01:54:40Z</dcterms:created>
  <dcterms:modified xsi:type="dcterms:W3CDTF">2026-01-05T05:59:29Z</dcterms:modified>
</cp:coreProperties>
</file>