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1" r:id="rId4"/>
    <p:sldMasterId id="2147483710" r:id="rId5"/>
  </p:sldMasterIdLst>
  <p:notesMasterIdLst>
    <p:notesMasterId r:id="rId27"/>
  </p:notesMasterIdLst>
  <p:sldIdLst>
    <p:sldId id="258" r:id="rId6"/>
    <p:sldId id="256" r:id="rId7"/>
    <p:sldId id="267" r:id="rId8"/>
    <p:sldId id="257" r:id="rId9"/>
    <p:sldId id="259" r:id="rId10"/>
    <p:sldId id="2637" r:id="rId11"/>
    <p:sldId id="260" r:id="rId12"/>
    <p:sldId id="2635" r:id="rId13"/>
    <p:sldId id="2636" r:id="rId14"/>
    <p:sldId id="262" r:id="rId15"/>
    <p:sldId id="2638" r:id="rId16"/>
    <p:sldId id="6500" r:id="rId17"/>
    <p:sldId id="6501" r:id="rId18"/>
    <p:sldId id="6502" r:id="rId19"/>
    <p:sldId id="6503" r:id="rId20"/>
    <p:sldId id="6504" r:id="rId21"/>
    <p:sldId id="6505" r:id="rId22"/>
    <p:sldId id="6506" r:id="rId23"/>
    <p:sldId id="6507" r:id="rId24"/>
    <p:sldId id="6478" r:id="rId25"/>
    <p:sldId id="32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1/5/2026</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6564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4159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3691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93041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1161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34953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841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9440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743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8329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762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8061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3959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136586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7847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221698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250947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9494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2026/1/5</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2026/1/5</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2026/1/5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2026/1/5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3.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12FFB6-9F88-F733-DA5F-DEE918CFDA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4F693C4-C4AE-4F2E-B3AA-A2886954CB5A}"/>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7249132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2026/1/5</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a:extLst>
              <a:ext uri="{FF2B5EF4-FFF2-40B4-BE49-F238E27FC236}">
                <a16:creationId xmlns:a16="http://schemas.microsoft.com/office/drawing/2014/main" id="{CBF9F24F-1E51-89AA-A354-DFDFA4B3C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image" Target="../media/image24.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xml"/><Relationship Id="rId7" Type="http://schemas.openxmlformats.org/officeDocument/2006/relationships/image" Target="../media/image57.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4" name="Picture 13">
            <a:extLst>
              <a:ext uri="{FF2B5EF4-FFF2-40B4-BE49-F238E27FC236}">
                <a16:creationId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4800" dirty="0">
                <a:solidFill>
                  <a:prstClr val="black"/>
                </a:solidFill>
                <a:latin typeface="Arial"/>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a:extLst>
              <a:ext uri="{FF2B5EF4-FFF2-40B4-BE49-F238E27FC236}">
                <a16:creationId xmlns:a16="http://schemas.microsoft.com/office/drawing/2014/main" id="{4997A387-BD32-282E-7FE5-065CA7D149D6}"/>
              </a:ext>
            </a:extLst>
          </p:cNvPr>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6BB4EC94-B41C-BE0A-F6FC-FD171C04CA50}"/>
              </a:ext>
            </a:extLst>
          </p:cNvPr>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1A0CA79-CCA7-5ADD-BB1F-B75677D5F850}"/>
              </a:ext>
            </a:extLst>
          </p:cNvPr>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1B6AC0-8D63-A74E-898E-02E176A582A4}"/>
              </a:ext>
            </a:extLst>
          </p:cNvPr>
          <p:cNvGrpSpPr/>
          <p:nvPr/>
        </p:nvGrpSpPr>
        <p:grpSpPr>
          <a:xfrm>
            <a:off x="1013916" y="-156923"/>
            <a:ext cx="16054884" cy="8119729"/>
            <a:chOff x="395886" y="1876706"/>
            <a:chExt cx="6292205" cy="2115724"/>
          </a:xfrm>
        </p:grpSpPr>
        <p:grpSp>
          <p:nvGrpSpPr>
            <p:cNvPr id="5" name="组合 18">
              <a:extLst>
                <a:ext uri="{FF2B5EF4-FFF2-40B4-BE49-F238E27FC236}">
                  <a16:creationId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a16="http://schemas.microsoft.com/office/drawing/2014/main" id="{09919673-924E-3471-7C91-B15045F49171}"/>
                  </a:ext>
                </a:extLst>
              </p:cNvPr>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a:extLst>
                <a:ext uri="{FF2B5EF4-FFF2-40B4-BE49-F238E27FC236}">
                  <a16:creationId xmlns:a16="http://schemas.microsoft.com/office/drawing/2014/main" id="{1030610C-F073-5C62-2D73-644364A08EF8}"/>
                </a:ext>
              </a:extLst>
            </p:cNvPr>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5400" dirty="0">
                <a:solidFill>
                  <a:prstClr val="black"/>
                </a:solidFill>
                <a:latin typeface="Arial"/>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a:extLst>
              <a:ext uri="{FF2B5EF4-FFF2-40B4-BE49-F238E27FC236}">
                <a16:creationId xmlns:a16="http://schemas.microsoft.com/office/drawing/2014/main" id="{33FF5702-193F-7A6D-21E7-FF3A2EA9E882}"/>
              </a:ext>
            </a:extLst>
          </p:cNvPr>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sp>
        <p:nvSpPr>
          <p:cNvPr id="3" name="TextBox 2">
            <a:extLst>
              <a:ext uri="{FF2B5EF4-FFF2-40B4-BE49-F238E27FC236}">
                <a16:creationId xmlns:a16="http://schemas.microsoft.com/office/drawing/2014/main" id="{84651A92-9EA9-E463-7011-6AA937141F64}"/>
              </a:ext>
            </a:extLst>
          </p:cNvPr>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6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715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5D22CE-44F7-D1E9-5B78-4242F7B19174}"/>
              </a:ext>
            </a:extLst>
          </p:cNvPr>
          <p:cNvGrpSpPr/>
          <p:nvPr/>
        </p:nvGrpSpPr>
        <p:grpSpPr>
          <a:xfrm>
            <a:off x="1828800" y="190500"/>
            <a:ext cx="12575008" cy="2857554"/>
            <a:chOff x="603078" y="1350123"/>
            <a:chExt cx="6602394" cy="1088233"/>
          </a:xfrm>
        </p:grpSpPr>
        <p:grpSp>
          <p:nvGrpSpPr>
            <p:cNvPr id="3" name="组合 18">
              <a:extLst>
                <a:ext uri="{FF2B5EF4-FFF2-40B4-BE49-F238E27FC236}">
                  <a16:creationId xmlns:a16="http://schemas.microsoft.com/office/drawing/2014/main" id="{28A158D4-FB3B-1BDE-D606-273EB294CE9A}"/>
                </a:ext>
              </a:extLst>
            </p:cNvPr>
            <p:cNvGrpSpPr/>
            <p:nvPr/>
          </p:nvGrpSpPr>
          <p:grpSpPr>
            <a:xfrm>
              <a:off x="1241740" y="1588903"/>
              <a:ext cx="5963732" cy="849453"/>
              <a:chOff x="1317" y="3053"/>
              <a:chExt cx="16681" cy="3965"/>
            </a:xfrm>
          </p:grpSpPr>
          <p:grpSp>
            <p:nvGrpSpPr>
              <p:cNvPr id="12" name="组合 15">
                <a:extLst>
                  <a:ext uri="{FF2B5EF4-FFF2-40B4-BE49-F238E27FC236}">
                    <a16:creationId xmlns:a16="http://schemas.microsoft.com/office/drawing/2014/main" id="{9FFC5E6E-7C24-D141-53AC-45A2B7277A99}"/>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0C7C705F-346D-8071-15B7-9B4D6216DE3D}"/>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a16="http://schemas.microsoft.com/office/drawing/2014/main" id="{5FF654E4-25C9-021D-C6A0-D71B5EC8B0BA}"/>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a16="http://schemas.microsoft.com/office/drawing/2014/main" id="{2B8786D8-8C3E-A40E-085A-94F35312DB60}"/>
                  </a:ext>
                </a:extLst>
              </p:cNvPr>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a:extLst>
                <a:ext uri="{FF2B5EF4-FFF2-40B4-BE49-F238E27FC236}">
                  <a16:creationId xmlns:a16="http://schemas.microsoft.com/office/drawing/2014/main" id="{13EA8C9E-17D2-476E-A65A-B5033764E22E}"/>
                </a:ext>
              </a:extLst>
            </p:cNvPr>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a:extLst>
              <a:ext uri="{FF2B5EF4-FFF2-40B4-BE49-F238E27FC236}">
                <a16:creationId xmlns:a16="http://schemas.microsoft.com/office/drawing/2014/main" id="{0680756D-27BB-2F2A-55AB-540737F28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a16="http://schemas.microsoft.com/office/drawing/2014/main" id="{16F005DF-A803-58CC-82AA-700B85300BB2}"/>
              </a:ext>
            </a:extLst>
          </p:cNvPr>
          <p:cNvGrpSpPr/>
          <p:nvPr/>
        </p:nvGrpSpPr>
        <p:grpSpPr>
          <a:xfrm>
            <a:off x="533400" y="2933700"/>
            <a:ext cx="11353800" cy="2857551"/>
            <a:chOff x="603078" y="1350123"/>
            <a:chExt cx="6602394" cy="1088232"/>
          </a:xfrm>
        </p:grpSpPr>
        <p:grpSp>
          <p:nvGrpSpPr>
            <p:cNvPr id="18" name="组合 18">
              <a:extLst>
                <a:ext uri="{FF2B5EF4-FFF2-40B4-BE49-F238E27FC236}">
                  <a16:creationId xmlns:a16="http://schemas.microsoft.com/office/drawing/2014/main" id="{0ABA84EA-F8BE-0CD8-D1A4-0F7C7C2E3AF6}"/>
                </a:ext>
              </a:extLst>
            </p:cNvPr>
            <p:cNvGrpSpPr/>
            <p:nvPr/>
          </p:nvGrpSpPr>
          <p:grpSpPr>
            <a:xfrm>
              <a:off x="1241740" y="1582261"/>
              <a:ext cx="5963732" cy="856094"/>
              <a:chOff x="1317" y="3022"/>
              <a:chExt cx="16681" cy="3996"/>
            </a:xfrm>
          </p:grpSpPr>
          <p:grpSp>
            <p:nvGrpSpPr>
              <p:cNvPr id="20" name="组合 15">
                <a:extLst>
                  <a:ext uri="{FF2B5EF4-FFF2-40B4-BE49-F238E27FC236}">
                    <a16:creationId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a16="http://schemas.microsoft.com/office/drawing/2014/main" id="{5EEDB4B9-3E74-9FC7-3CB8-69984B6491B7}"/>
                  </a:ext>
                </a:extLst>
              </p:cNvPr>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a:extLst>
                <a:ext uri="{FF2B5EF4-FFF2-40B4-BE49-F238E27FC236}">
                  <a16:creationId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a16="http://schemas.microsoft.com/office/drawing/2014/main" id="{58160AAE-235D-C5F0-2175-A5FC44776E8A}"/>
                  </a:ext>
                </a:extLst>
              </p:cNvPr>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a:extLst>
                <a:ext uri="{FF2B5EF4-FFF2-40B4-BE49-F238E27FC236}">
                  <a16:creationId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2743199" y="4425752"/>
            <a:ext cx="4876800" cy="5673012"/>
          </a:xfrm>
          <a:prstGeom prst="rect">
            <a:avLst/>
          </a:prstGeom>
        </p:spPr>
      </p:pic>
      <p:sp>
        <p:nvSpPr>
          <p:cNvPr id="4" name="TextBox 3">
            <a:extLst>
              <a:ext uri="{FF2B5EF4-FFF2-40B4-BE49-F238E27FC236}">
                <a16:creationId xmlns:a16="http://schemas.microsoft.com/office/drawing/2014/main" id="{BF789BCD-7397-DA14-A5FC-D7672A703E0F}"/>
              </a:ext>
            </a:extLst>
          </p:cNvPr>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2" name="Picture 11" descr="A yellow letters on a black background&#10;&#10;Description automatically generated">
            <a:extLst>
              <a:ext uri="{FF2B5EF4-FFF2-40B4-BE49-F238E27FC236}">
                <a16:creationId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01" name="Picture 100">
            <a:extLst>
              <a:ext uri="{FF2B5EF4-FFF2-40B4-BE49-F238E27FC236}">
                <a16:creationId xmlns:a16="http://schemas.microsoft.com/office/drawing/2014/main" id="{BF082A1E-9EE6-F91A-3A26-3728CB9A064F}"/>
              </a:ext>
            </a:extLst>
          </p:cNvPr>
          <p:cNvPicPr>
            <a:picLocks noChangeAspect="1"/>
          </p:cNvPicPr>
          <p:nvPr/>
        </p:nvPicPr>
        <p:blipFill>
          <a:blip r:embed="rId16"/>
          <a:stretch>
            <a:fillRect/>
          </a:stretch>
        </p:blipFill>
        <p:spPr>
          <a:xfrm>
            <a:off x="7543800" y="419100"/>
            <a:ext cx="3395766" cy="1450974"/>
          </a:xfrm>
          <a:prstGeom prst="rect">
            <a:avLst/>
          </a:prstGeom>
        </p:spPr>
      </p:pic>
      <p:pic>
        <p:nvPicPr>
          <p:cNvPr id="103" name="Picture 102">
            <a:extLst>
              <a:ext uri="{FF2B5EF4-FFF2-40B4-BE49-F238E27FC236}">
                <a16:creationId xmlns:a16="http://schemas.microsoft.com/office/drawing/2014/main" id="{49ECD100-9F82-65C7-126A-A4E59A70DAD5}"/>
              </a:ext>
            </a:extLst>
          </p:cNvPr>
          <p:cNvPicPr>
            <a:picLocks noChangeAspect="1"/>
          </p:cNvPicPr>
          <p:nvPr/>
        </p:nvPicPr>
        <p:blipFill>
          <a:blip r:embed="rId17"/>
          <a:stretch>
            <a:fillRect/>
          </a:stretch>
        </p:blipFill>
        <p:spPr>
          <a:xfrm>
            <a:off x="2057400" y="2095500"/>
            <a:ext cx="1474750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a:extLst>
              <a:ext uri="{FF2B5EF4-FFF2-40B4-BE49-F238E27FC236}">
                <a16:creationId xmlns:a16="http://schemas.microsoft.com/office/drawing/2014/main" id="{FE105E59-3C99-4C08-8159-B6EA331E3AB8}"/>
              </a:ext>
            </a:extLst>
          </p:cNvPr>
          <p:cNvGrpSpPr/>
          <p:nvPr/>
        </p:nvGrpSpPr>
        <p:grpSpPr>
          <a:xfrm>
            <a:off x="741407" y="395417"/>
            <a:ext cx="15819395" cy="9891584"/>
            <a:chOff x="763164" y="191595"/>
            <a:chExt cx="11257622" cy="6093823"/>
          </a:xfrm>
        </p:grpSpPr>
        <p:sp>
          <p:nvSpPr>
            <p:cNvPr id="6" name="任意多边形 1">
              <a:extLst>
                <a:ext uri="{FF2B5EF4-FFF2-40B4-BE49-F238E27FC236}">
                  <a16:creationId xmlns:a16="http://schemas.microsoft.com/office/drawing/2014/main" id="{766C2968-0682-4A58-8C57-5808200B319C}"/>
                </a:ext>
              </a:extLst>
            </p:cNvPr>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755">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a:extLst>
                <a:ext uri="{FF2B5EF4-FFF2-40B4-BE49-F238E27FC236}">
                  <a16:creationId xmlns:a16="http://schemas.microsoft.com/office/drawing/2014/main" id="{03BB1A34-432E-44C6-B0FF-27672111F019}"/>
                </a:ext>
              </a:extLst>
            </p:cNvPr>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755">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a:extLst>
              <a:ext uri="{FF2B5EF4-FFF2-40B4-BE49-F238E27FC236}">
                <a16:creationId xmlns:a16="http://schemas.microsoft.com/office/drawing/2014/main" id="{EB019D81-3965-4D15-B933-6CAAD35EDB60}"/>
              </a:ext>
            </a:extLst>
          </p:cNvPr>
          <p:cNvSpPr txBox="1"/>
          <p:nvPr/>
        </p:nvSpPr>
        <p:spPr>
          <a:xfrm>
            <a:off x="423600" y="1878704"/>
            <a:ext cx="17864400" cy="1077346"/>
          </a:xfrm>
          <a:prstGeom prst="rect">
            <a:avLst/>
          </a:prstGeom>
          <a:noFill/>
        </p:spPr>
        <p:txBody>
          <a:bodyPr wrap="square" rtlCol="0">
            <a:spAutoFit/>
          </a:bodyPr>
          <a:lstStyle/>
          <a:p>
            <a:pPr algn="ctr" defTabSz="1828755">
              <a:defRPr/>
            </a:pPr>
            <a:r>
              <a:rPr lang="en-US" sz="6401"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a:extLst>
              <a:ext uri="{FF2B5EF4-FFF2-40B4-BE49-F238E27FC236}">
                <a16:creationId xmlns:a16="http://schemas.microsoft.com/office/drawing/2014/main" id="{28265409-15B8-4570-B807-13F7E36C07D9}"/>
              </a:ext>
            </a:extLst>
          </p:cNvPr>
          <p:cNvSpPr/>
          <p:nvPr/>
        </p:nvSpPr>
        <p:spPr>
          <a:xfrm>
            <a:off x="2514600" y="3232853"/>
            <a:ext cx="12956068" cy="5509713"/>
          </a:xfrm>
          <a:prstGeom prst="rect">
            <a:avLst/>
          </a:prstGeom>
        </p:spPr>
        <p:txBody>
          <a:bodyPr wrap="square">
            <a:spAutoFit/>
          </a:bodyPr>
          <a:lstStyle/>
          <a:p>
            <a:pPr algn="just" defTabSz="1828755">
              <a:defRPr/>
            </a:pPr>
            <a:r>
              <a:rPr lang="en-US" sz="8801"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1"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5999"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4365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2" name="Picture 11">
            <a:extLst>
              <a:ext uri="{FF2B5EF4-FFF2-40B4-BE49-F238E27FC236}">
                <a16:creationId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a16="http://schemas.microsoft.com/office/drawing/2014/main" id="{B631E054-FCF0-C019-4D85-46295CF3D0D6}"/>
              </a:ext>
            </a:extLst>
          </p:cNvPr>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600" b="1" dirty="0">
                <a:solidFill>
                  <a:prstClr val="white"/>
                </a:solidFill>
                <a:latin typeface="Calibri" panose="020F0502020204030204" pitchFamily="34" charset="0"/>
                <a:cs typeface="Calibri" panose="020F0502020204030204" pitchFamily="34" charset="0"/>
                <a:sym typeface="Arial"/>
              </a:rPr>
              <a:t>Chia sẻ về cách chi tiêu trong gia đình em</a:t>
            </a:r>
          </a:p>
        </p:txBody>
      </p:sp>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Calibri"/>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điểm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giống</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và</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khác</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giữa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cách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ghi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chép</a:t>
            </a:r>
            <a:r>
              <a:rPr kumimoji="0" lang="en-US" sz="6600" b="1" i="0" u="none" strike="noStrike" kern="1200" cap="none" spc="0" normalizeH="0" noProof="0" dirty="0">
                <a:ln>
                  <a:noFill/>
                </a:ln>
                <a:solidFill>
                  <a:srgbClr val="002060"/>
                </a:solidFill>
                <a:effectLst/>
                <a:uLnTx/>
                <a:uFillTx/>
                <a:latin typeface="Calibri"/>
                <a:ea typeface="+mn-ea"/>
                <a:cs typeface="+mn-cs"/>
              </a:rPr>
              <a:t> chi </a:t>
            </a:r>
            <a:r>
              <a:rPr kumimoji="0" lang="en-US" sz="6600" b="1" i="0" u="none" strike="noStrike" kern="1200" cap="none" spc="0" normalizeH="0" noProof="0" dirty="0" err="1">
                <a:ln>
                  <a:noFill/>
                </a:ln>
                <a:solidFill>
                  <a:srgbClr val="002060"/>
                </a:solidFill>
                <a:effectLst/>
                <a:uLnTx/>
                <a:uFillTx/>
                <a:latin typeface="Calibri"/>
                <a:ea typeface="+mn-ea"/>
                <a:cs typeface="+mn-cs"/>
              </a:rPr>
              <a:t>tiêu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của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em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với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12312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a:extLst>
              <a:ext uri="{FF2B5EF4-FFF2-40B4-BE49-F238E27FC236}">
                <a16:creationId xmlns:a16="http://schemas.microsoft.com/office/drawing/2014/main" id="{FF74950E-B4F8-5E5A-401F-FCB080EA91C0}"/>
              </a:ext>
            </a:extLst>
          </p:cNvPr>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354">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a:extLst>
              <a:ext uri="{FF2B5EF4-FFF2-40B4-BE49-F238E27FC236}">
                <a16:creationId xmlns:a16="http://schemas.microsoft.com/office/drawing/2014/main" id="{59B2D62B-D1A5-E192-9263-5D1C77C772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1295400" y="2400300"/>
            <a:ext cx="5337318" cy="8705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88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7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500</Words>
  <Application>Microsoft Office PowerPoint</Application>
  <PresentationFormat>Custom</PresentationFormat>
  <Paragraphs>27</Paragraphs>
  <Slides>21</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21</vt:i4>
      </vt:variant>
    </vt:vector>
  </HeadingPairs>
  <TitlesOfParts>
    <vt:vector size="37" baseType="lpstr">
      <vt:lpstr>等线</vt:lpstr>
      <vt:lpstr>黑体</vt:lpstr>
      <vt:lpstr>Arial</vt:lpstr>
      <vt:lpstr>Calibri</vt:lpstr>
      <vt:lpstr>Calibri Light</vt:lpstr>
      <vt:lpstr>Cambria</vt:lpstr>
      <vt:lpstr>Comfortaa</vt:lpstr>
      <vt:lpstr>Patrick Hand SC</vt:lpstr>
      <vt:lpstr>Quicksand</vt:lpstr>
      <vt:lpstr>Roboto Condensed Light</vt:lpstr>
      <vt:lpstr>字魂59号-创粗黑</vt:lpstr>
      <vt:lpstr>Office Theme</vt:lpstr>
      <vt:lpstr>1_Office Theme</vt:lpstr>
      <vt:lpstr>2_Reading Skills Task Cards by Slidesgo</vt:lpstr>
      <vt:lpstr>3_Reading Skills Task Cards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Dell</cp:lastModifiedBy>
  <cp:revision>21</cp:revision>
  <dcterms:created xsi:type="dcterms:W3CDTF">2006-08-16T00:00:00Z</dcterms:created>
  <dcterms:modified xsi:type="dcterms:W3CDTF">2026-01-05T05:54:38Z</dcterms:modified>
  <dc:identifier>DAGRjKomTUI</dc:identifier>
</cp:coreProperties>
</file>