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755" r:id="rId3"/>
    <p:sldId id="2710" r:id="rId4"/>
    <p:sldId id="2731" r:id="rId5"/>
    <p:sldId id="256" r:id="rId6"/>
    <p:sldId id="2754" r:id="rId7"/>
    <p:sldId id="2750" r:id="rId8"/>
    <p:sldId id="292" r:id="rId9"/>
    <p:sldId id="289" r:id="rId10"/>
    <p:sldId id="2748" r:id="rId11"/>
    <p:sldId id="2751" r:id="rId12"/>
    <p:sldId id="291" r:id="rId13"/>
    <p:sldId id="2752" r:id="rId14"/>
    <p:sldId id="2753" r:id="rId15"/>
    <p:sldId id="2734"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2E75B6"/>
    <a:srgbClr val="000000"/>
    <a:srgbClr val="394A73"/>
    <a:srgbClr val="0070C0"/>
    <a:srgbClr val="91BAE5"/>
    <a:srgbClr val="F5ECE5"/>
    <a:srgbClr val="FA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88960" autoAdjust="0"/>
  </p:normalViewPr>
  <p:slideViewPr>
    <p:cSldViewPr snapToGrid="0">
      <p:cViewPr varScale="1">
        <p:scale>
          <a:sx n="67" d="100"/>
          <a:sy n="67" d="100"/>
        </p:scale>
        <p:origin x="620"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43FF67-AF39-4529-93BE-84E4B474ECCD}" type="datetimeFigureOut">
              <a:rPr lang="zh-CN" altLang="en-US" smtClean="0"/>
              <a:t>2026/1/5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610F4-E722-49B7-8CCC-9065CDF71153}" type="slidenum">
              <a:rPr lang="zh-CN" altLang="en-US" smtClean="0"/>
              <a:t>‹#›</a:t>
            </a:fld>
            <a:endParaRPr lang="zh-CN" altLang="en-US"/>
          </a:p>
        </p:txBody>
      </p:sp>
    </p:spTree>
    <p:extLst>
      <p:ext uri="{BB962C8B-B14F-4D97-AF65-F5344CB8AC3E}">
        <p14:creationId xmlns:p14="http://schemas.microsoft.com/office/powerpoint/2010/main" val="2292331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1</a:t>
            </a:fld>
            <a:endParaRPr lang="zh-CN" altLang="en-US"/>
          </a:p>
        </p:txBody>
      </p:sp>
    </p:spTree>
    <p:extLst>
      <p:ext uri="{BB962C8B-B14F-4D97-AF65-F5344CB8AC3E}">
        <p14:creationId xmlns:p14="http://schemas.microsoft.com/office/powerpoint/2010/main" val="94974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12</a:t>
            </a:fld>
            <a:endParaRPr lang="zh-CN" altLang="en-US"/>
          </a:p>
        </p:txBody>
      </p:sp>
    </p:spTree>
    <p:extLst>
      <p:ext uri="{BB962C8B-B14F-4D97-AF65-F5344CB8AC3E}">
        <p14:creationId xmlns:p14="http://schemas.microsoft.com/office/powerpoint/2010/main" val="2952579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15</a:t>
            </a:fld>
            <a:endParaRPr lang="zh-CN" altLang="en-US"/>
          </a:p>
        </p:txBody>
      </p:sp>
    </p:spTree>
    <p:extLst>
      <p:ext uri="{BB962C8B-B14F-4D97-AF65-F5344CB8AC3E}">
        <p14:creationId xmlns:p14="http://schemas.microsoft.com/office/powerpoint/2010/main" val="4229026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2</a:t>
            </a:fld>
            <a:endParaRPr lang="zh-CN" altLang="en-US"/>
          </a:p>
        </p:txBody>
      </p:sp>
    </p:spTree>
    <p:extLst>
      <p:ext uri="{BB962C8B-B14F-4D97-AF65-F5344CB8AC3E}">
        <p14:creationId xmlns:p14="http://schemas.microsoft.com/office/powerpoint/2010/main" val="2097355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466145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2730855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5</a:t>
            </a:fld>
            <a:endParaRPr lang="zh-CN" altLang="en-US"/>
          </a:p>
        </p:txBody>
      </p:sp>
    </p:spTree>
    <p:extLst>
      <p:ext uri="{BB962C8B-B14F-4D97-AF65-F5344CB8AC3E}">
        <p14:creationId xmlns:p14="http://schemas.microsoft.com/office/powerpoint/2010/main" val="3246866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68737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11298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17610F4-E722-49B7-8CCC-9065CDF71153}" type="slidenum">
              <a:rPr lang="zh-CN" altLang="en-US" smtClean="0"/>
              <a:t>9</a:t>
            </a:fld>
            <a:endParaRPr lang="zh-CN" altLang="en-US"/>
          </a:p>
        </p:txBody>
      </p:sp>
    </p:spTree>
    <p:extLst>
      <p:ext uri="{BB962C8B-B14F-4D97-AF65-F5344CB8AC3E}">
        <p14:creationId xmlns:p14="http://schemas.microsoft.com/office/powerpoint/2010/main" val="3897322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solidFill>
                  <a:prstClr val="black"/>
                </a:solidFill>
                <a:latin typeface="Calibri"/>
                <a:ea typeface="宋体"/>
              </a:rPr>
              <a:pPr/>
              <a:t>10</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995096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3.emf"/><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矩形: 圆角 22">
            <a:extLst>
              <a:ext uri="{FF2B5EF4-FFF2-40B4-BE49-F238E27FC236}">
                <a16:creationId xmlns:a16="http://schemas.microsoft.com/office/drawing/2014/main" id="{69D1C4AF-13B5-4656-A53E-6C441BD3542D}"/>
              </a:ext>
            </a:extLst>
          </p:cNvPr>
          <p:cNvSpPr/>
          <p:nvPr userDrawn="1"/>
        </p:nvSpPr>
        <p:spPr>
          <a:xfrm>
            <a:off x="884752" y="3686757"/>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id="{EEEF0D76-CE5E-4882-94A0-196C54F43883}"/>
              </a:ext>
            </a:extLst>
          </p:cNvPr>
          <p:cNvSpPr/>
          <p:nvPr userDrawn="1"/>
        </p:nvSpPr>
        <p:spPr>
          <a:xfrm>
            <a:off x="1150512" y="1322955"/>
            <a:ext cx="9593484" cy="4318488"/>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002921FF-A6A2-4D3F-AB6C-F18113D15C41}"/>
              </a:ext>
            </a:extLst>
          </p:cNvPr>
          <p:cNvPicPr>
            <a:picLocks noChangeAspect="1"/>
          </p:cNvPicPr>
          <p:nvPr userDrawn="1"/>
        </p:nvPicPr>
        <p:blipFill>
          <a:blip r:embed="rId2"/>
          <a:stretch>
            <a:fillRect/>
          </a:stretch>
        </p:blipFill>
        <p:spPr>
          <a:xfrm>
            <a:off x="8199221" y="5165427"/>
            <a:ext cx="2355993" cy="1361063"/>
          </a:xfrm>
          <a:prstGeom prst="rect">
            <a:avLst/>
          </a:prstGeom>
        </p:spPr>
      </p:pic>
      <p:pic>
        <p:nvPicPr>
          <p:cNvPr id="12" name="图片 11">
            <a:extLst>
              <a:ext uri="{FF2B5EF4-FFF2-40B4-BE49-F238E27FC236}">
                <a16:creationId xmlns:a16="http://schemas.microsoft.com/office/drawing/2014/main" id="{56534A3A-516F-498E-9F80-E2855720F00A}"/>
              </a:ext>
            </a:extLst>
          </p:cNvPr>
          <p:cNvPicPr>
            <a:picLocks noChangeAspect="1"/>
          </p:cNvPicPr>
          <p:nvPr userDrawn="1"/>
        </p:nvPicPr>
        <p:blipFill rotWithShape="1">
          <a:blip r:embed="rId3"/>
          <a:srcRect r="12619"/>
          <a:stretch/>
        </p:blipFill>
        <p:spPr>
          <a:xfrm>
            <a:off x="9158339" y="4256886"/>
            <a:ext cx="3033661" cy="2601113"/>
          </a:xfrm>
          <a:prstGeom prst="rect">
            <a:avLst/>
          </a:prstGeom>
        </p:spPr>
      </p:pic>
      <p:sp>
        <p:nvSpPr>
          <p:cNvPr id="16" name="矩形: 圆角 15">
            <a:extLst>
              <a:ext uri="{FF2B5EF4-FFF2-40B4-BE49-F238E27FC236}">
                <a16:creationId xmlns:a16="http://schemas.microsoft.com/office/drawing/2014/main" id="{CBCD536C-E2A5-4976-AF31-9EFA4A239333}"/>
              </a:ext>
            </a:extLst>
          </p:cNvPr>
          <p:cNvSpPr/>
          <p:nvPr userDrawn="1"/>
        </p:nvSpPr>
        <p:spPr>
          <a:xfrm>
            <a:off x="1379826" y="1469793"/>
            <a:ext cx="9175388" cy="3880742"/>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23FECC97-618F-4795-97CC-EE187427ABD8}"/>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AC5BA7A7-7B33-4A96-8879-5F4BB8AF2251}"/>
              </a:ext>
            </a:extLst>
          </p:cNvPr>
          <p:cNvSpPr/>
          <p:nvPr userDrawn="1"/>
        </p:nvSpPr>
        <p:spPr>
          <a:xfrm>
            <a:off x="2105311" y="30583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5ED73969-01F1-475D-A70E-33DAC9FFF112}"/>
              </a:ext>
            </a:extLst>
          </p:cNvPr>
          <p:cNvSpPr/>
          <p:nvPr userDrawn="1"/>
        </p:nvSpPr>
        <p:spPr>
          <a:xfrm>
            <a:off x="5412747" y="-77277"/>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a:extLst>
              <a:ext uri="{FF2B5EF4-FFF2-40B4-BE49-F238E27FC236}">
                <a16:creationId xmlns:a16="http://schemas.microsoft.com/office/drawing/2014/main" id="{D861EC4D-98F3-4F80-9920-39BD74E99C4D}"/>
              </a:ext>
            </a:extLst>
          </p:cNvPr>
          <p:cNvSpPr/>
          <p:nvPr userDrawn="1"/>
        </p:nvSpPr>
        <p:spPr>
          <a:xfrm>
            <a:off x="2105311" y="5026195"/>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4" name="矩形: 圆角 23">
            <a:extLst>
              <a:ext uri="{FF2B5EF4-FFF2-40B4-BE49-F238E27FC236}">
                <a16:creationId xmlns:a16="http://schemas.microsoft.com/office/drawing/2014/main" id="{5F191780-FDD8-488E-9684-E92A6BF67671}"/>
              </a:ext>
            </a:extLst>
          </p:cNvPr>
          <p:cNvSpPr/>
          <p:nvPr userDrawn="1"/>
        </p:nvSpPr>
        <p:spPr>
          <a:xfrm>
            <a:off x="823432" y="955487"/>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id="{4654E90E-4737-4B27-AAA5-6F9FBFB71374}"/>
              </a:ext>
            </a:extLst>
          </p:cNvPr>
          <p:cNvSpPr/>
          <p:nvPr userDrawn="1"/>
        </p:nvSpPr>
        <p:spPr>
          <a:xfrm>
            <a:off x="1686278" y="4479990"/>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9695263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animBg="1"/>
      <p:bldP spid="16" grpId="0" animBg="1"/>
      <p:bldP spid="19" grpId="0" animBg="1"/>
      <p:bldP spid="20" grpId="0" animBg="1"/>
      <p:bldP spid="21" grpId="0" animBg="1"/>
      <p:bldP spid="22" grpId="0" animBg="1"/>
      <p:bldP spid="24" grpId="0" animBg="1"/>
      <p:bldP spid="2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FA868C-5F19-4A5E-9C05-A0CFEFFF9AD8}" type="datetimeFigureOut">
              <a:rPr lang="en-US" smtClean="0"/>
              <a:pPr/>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21C9-2CAC-4038-97E0-ADC5DBEB59D1}" type="slidenum">
              <a:rPr lang="en-US" smtClean="0"/>
              <a:pPr/>
              <a:t>‹#›</a:t>
            </a:fld>
            <a:endParaRPr lang="en-US"/>
          </a:p>
        </p:txBody>
      </p:sp>
    </p:spTree>
    <p:extLst>
      <p:ext uri="{BB962C8B-B14F-4D97-AF65-F5344CB8AC3E}">
        <p14:creationId xmlns:p14="http://schemas.microsoft.com/office/powerpoint/2010/main" val="577082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0645"/>
            <a:ext cx="12184879" cy="6816715"/>
          </a:xfrm>
          <a:prstGeom prst="rect">
            <a:avLst/>
          </a:prstGeom>
          <a:noFill/>
          <a:ln>
            <a:noFill/>
          </a:ln>
        </p:spPr>
      </p:pic>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1/5/2026</a:t>
            </a:fld>
            <a:endParaRPr lang="en-US">
              <a:solidFill>
                <a:prstClr val="black">
                  <a:tint val="75000"/>
                </a:prstClr>
              </a:solidFill>
            </a:endParaRPr>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7574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1" y="2006"/>
            <a:ext cx="12165839" cy="6853993"/>
          </a:xfrm>
          <a:prstGeom prst="rect">
            <a:avLst/>
          </a:prstGeom>
          <a:noFill/>
          <a:ln>
            <a:noFill/>
          </a:ln>
        </p:spPr>
      </p:pic>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1/5/2026</a:t>
            </a:fld>
            <a:endParaRPr lang="en-US">
              <a:solidFill>
                <a:prstClr val="black">
                  <a:tint val="75000"/>
                </a:prstClr>
              </a:solidFill>
            </a:endParaRPr>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68331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pic>
        <p:nvPicPr>
          <p:cNvPr id="49" name="Google Shape;49;p11"/>
          <p:cNvPicPr preferRelativeResize="0"/>
          <p:nvPr/>
        </p:nvPicPr>
        <p:blipFill rotWithShape="1">
          <a:blip r:embed="rId2">
            <a:alphaModFix/>
          </a:blip>
          <a:srcRect/>
          <a:stretch/>
        </p:blipFill>
        <p:spPr>
          <a:xfrm>
            <a:off x="-165100" y="-101600"/>
            <a:ext cx="12484099" cy="6959600"/>
          </a:xfrm>
          <a:prstGeom prst="rect">
            <a:avLst/>
          </a:prstGeom>
          <a:noFill/>
          <a:ln>
            <a:noFill/>
          </a:ln>
        </p:spPr>
      </p:pic>
      <p:sp>
        <p:nvSpPr>
          <p:cNvPr id="11" name="Oval 10">
            <a:extLst>
              <a:ext uri="{FF2B5EF4-FFF2-40B4-BE49-F238E27FC236}">
                <a16:creationId xmlns:a16="http://schemas.microsoft.com/office/drawing/2014/main" id="{A6E0E954-4F3D-41F1-B6EB-FCF5D97BFC4E}"/>
              </a:ext>
            </a:extLst>
          </p:cNvPr>
          <p:cNvSpPr/>
          <p:nvPr userDrawn="1"/>
        </p:nvSpPr>
        <p:spPr>
          <a:xfrm>
            <a:off x="10806935" y="170906"/>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5242145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solidFill>
                  <a:prstClr val="black">
                    <a:tint val="75000"/>
                  </a:prstClr>
                </a:solidFill>
              </a:rPr>
              <a:pPr/>
              <a:t>1/5/2026</a:t>
            </a:fld>
            <a:endParaRPr lang="en-US" dirty="0">
              <a:solidFill>
                <a:prstClr val="black">
                  <a:tint val="75000"/>
                </a:prstClr>
              </a:solidFill>
            </a:endParaRPr>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prstClr val="black">
                  <a:tint val="75000"/>
                </a:prstClr>
              </a:solidFill>
            </a:endParaRPr>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solidFill>
                  <a:prstClr val="black">
                    <a:tint val="75000"/>
                  </a:prstClr>
                </a:solidFill>
              </a:rPr>
              <a:pPr/>
              <a:t>‹#›</a:t>
            </a:fld>
            <a:endParaRPr lang="en-US" dirty="0">
              <a:solidFill>
                <a:prstClr val="black">
                  <a:tint val="75000"/>
                </a:prstClr>
              </a:solidFill>
            </a:endParaRPr>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algn="ctr"/>
            <a:endParaRPr dirty="0">
              <a:solidFill>
                <a:prstClr val="white"/>
              </a:solidFill>
              <a:ea typeface="Cambria Math" panose="02040503050406030204" pitchFamily="18" charset="0"/>
              <a:cs typeface="Arial"/>
              <a:sym typeface="Arial"/>
            </a:endParaRPr>
          </a:p>
        </p:txBody>
      </p:sp>
      <p:sp>
        <p:nvSpPr>
          <p:cNvPr id="2" name="Oval 1">
            <a:extLst>
              <a:ext uri="{FF2B5EF4-FFF2-40B4-BE49-F238E27FC236}">
                <a16:creationId xmlns:a16="http://schemas.microsoft.com/office/drawing/2014/main" id="{9AD1DDED-7DF5-4CD6-A1A3-FC0C2ECC92B2}"/>
              </a:ext>
            </a:extLst>
          </p:cNvPr>
          <p:cNvSpPr/>
          <p:nvPr userDrawn="1"/>
        </p:nvSpPr>
        <p:spPr>
          <a:xfrm>
            <a:off x="11060935" y="136524"/>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3477570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0" name="菱形 19">
            <a:extLst>
              <a:ext uri="{FF2B5EF4-FFF2-40B4-BE49-F238E27FC236}">
                <a16:creationId xmlns:a16="http://schemas.microsoft.com/office/drawing/2014/main" id="{0C4E3BE3-72E1-4142-A692-7B260FCED4D4}"/>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1" name="组合 10">
            <a:extLst>
              <a:ext uri="{FF2B5EF4-FFF2-40B4-BE49-F238E27FC236}">
                <a16:creationId xmlns:a16="http://schemas.microsoft.com/office/drawing/2014/main" id="{DE071707-3784-49A7-97E4-9C30125CD23F}"/>
              </a:ext>
            </a:extLst>
          </p:cNvPr>
          <p:cNvGrpSpPr/>
          <p:nvPr userDrawn="1"/>
        </p:nvGrpSpPr>
        <p:grpSpPr>
          <a:xfrm>
            <a:off x="4238353" y="1319729"/>
            <a:ext cx="7858898" cy="4152672"/>
            <a:chOff x="5668978" y="1352664"/>
            <a:chExt cx="7614536" cy="4152672"/>
          </a:xfrm>
        </p:grpSpPr>
        <p:sp>
          <p:nvSpPr>
            <p:cNvPr id="8" name="矩形: 圆角 7">
              <a:extLst>
                <a:ext uri="{FF2B5EF4-FFF2-40B4-BE49-F238E27FC236}">
                  <a16:creationId xmlns:a16="http://schemas.microsoft.com/office/drawing/2014/main" id="{B1D43FAD-2B9A-43C9-BD12-CEC12117B32E}"/>
                </a:ext>
              </a:extLst>
            </p:cNvPr>
            <p:cNvSpPr/>
            <p:nvPr userDrawn="1"/>
          </p:nvSpPr>
          <p:spPr>
            <a:xfrm>
              <a:off x="5668978" y="1352664"/>
              <a:ext cx="7614536" cy="4152672"/>
            </a:xfrm>
            <a:prstGeom prst="roundRect">
              <a:avLst>
                <a:gd name="adj" fmla="val 7902"/>
              </a:avLst>
            </a:prstGeom>
            <a:noFill/>
            <a:ln w="38100">
              <a:solidFill>
                <a:srgbClr val="2E75B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DDB38607-15A4-4E20-9BCE-E7CBF72F32F8}"/>
                </a:ext>
              </a:extLst>
            </p:cNvPr>
            <p:cNvSpPr/>
            <p:nvPr userDrawn="1"/>
          </p:nvSpPr>
          <p:spPr>
            <a:xfrm>
              <a:off x="5997146" y="1617253"/>
              <a:ext cx="6961585" cy="3623495"/>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a:extLst>
              <a:ext uri="{FF2B5EF4-FFF2-40B4-BE49-F238E27FC236}">
                <a16:creationId xmlns:a16="http://schemas.microsoft.com/office/drawing/2014/main" id="{4796B99D-7453-49D1-BDA7-7CAD84C7357F}"/>
              </a:ext>
            </a:extLst>
          </p:cNvPr>
          <p:cNvPicPr>
            <a:picLocks noChangeAspect="1"/>
          </p:cNvPicPr>
          <p:nvPr userDrawn="1"/>
        </p:nvPicPr>
        <p:blipFill>
          <a:blip r:embed="rId2"/>
          <a:stretch>
            <a:fillRect/>
          </a:stretch>
        </p:blipFill>
        <p:spPr>
          <a:xfrm>
            <a:off x="94749" y="4526997"/>
            <a:ext cx="2284626" cy="2376190"/>
          </a:xfrm>
          <a:prstGeom prst="rect">
            <a:avLst/>
          </a:prstGeom>
        </p:spPr>
      </p:pic>
      <p:grpSp>
        <p:nvGrpSpPr>
          <p:cNvPr id="16" name="组合 15">
            <a:extLst>
              <a:ext uri="{FF2B5EF4-FFF2-40B4-BE49-F238E27FC236}">
                <a16:creationId xmlns:a16="http://schemas.microsoft.com/office/drawing/2014/main" id="{43DD559E-4EEB-4B7F-B6A8-FA8F4B559ABB}"/>
              </a:ext>
            </a:extLst>
          </p:cNvPr>
          <p:cNvGrpSpPr/>
          <p:nvPr userDrawn="1"/>
        </p:nvGrpSpPr>
        <p:grpSpPr>
          <a:xfrm>
            <a:off x="1015987" y="1332567"/>
            <a:ext cx="2128458" cy="3249143"/>
            <a:chOff x="1149189" y="1612770"/>
            <a:chExt cx="2128458" cy="3249143"/>
          </a:xfrm>
        </p:grpSpPr>
        <p:grpSp>
          <p:nvGrpSpPr>
            <p:cNvPr id="14" name="组合 13">
              <a:extLst>
                <a:ext uri="{FF2B5EF4-FFF2-40B4-BE49-F238E27FC236}">
                  <a16:creationId xmlns:a16="http://schemas.microsoft.com/office/drawing/2014/main" id="{B5F4195D-41A5-49AD-9743-40C1B04E9A19}"/>
                </a:ext>
              </a:extLst>
            </p:cNvPr>
            <p:cNvGrpSpPr/>
            <p:nvPr userDrawn="1"/>
          </p:nvGrpSpPr>
          <p:grpSpPr>
            <a:xfrm>
              <a:off x="1149189" y="1612770"/>
              <a:ext cx="1828790" cy="1816230"/>
              <a:chOff x="469567" y="3893664"/>
              <a:chExt cx="1176959" cy="1168876"/>
            </a:xfrm>
          </p:grpSpPr>
          <p:sp>
            <p:nvSpPr>
              <p:cNvPr id="12" name="矩形: 圆角 11">
                <a:extLst>
                  <a:ext uri="{FF2B5EF4-FFF2-40B4-BE49-F238E27FC236}">
                    <a16:creationId xmlns:a16="http://schemas.microsoft.com/office/drawing/2014/main" id="{43B84854-C51F-40B1-AD0F-A4E0B8E6827B}"/>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F8844C9B-DE34-43F6-9EFF-18736A1EF54D}"/>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圆角 14">
              <a:extLst>
                <a:ext uri="{FF2B5EF4-FFF2-40B4-BE49-F238E27FC236}">
                  <a16:creationId xmlns:a16="http://schemas.microsoft.com/office/drawing/2014/main" id="{180F34EE-22E4-4AFA-856A-E9237217600E}"/>
                </a:ext>
              </a:extLst>
            </p:cNvPr>
            <p:cNvSpPr/>
            <p:nvPr userDrawn="1"/>
          </p:nvSpPr>
          <p:spPr>
            <a:xfrm>
              <a:off x="2092664" y="3676268"/>
              <a:ext cx="1184983" cy="1185645"/>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菱形 16">
            <a:extLst>
              <a:ext uri="{FF2B5EF4-FFF2-40B4-BE49-F238E27FC236}">
                <a16:creationId xmlns:a16="http://schemas.microsoft.com/office/drawing/2014/main" id="{D1ACF1E3-217F-4E4F-839B-358BE165ED13}"/>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4D8D137A-9538-4924-8D8B-D2890BF4B61B}"/>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BE4E68F1-B226-4AD5-BED3-9ABBAF4F6852}"/>
              </a:ext>
            </a:extLst>
          </p:cNvPr>
          <p:cNvSpPr/>
          <p:nvPr userDrawn="1"/>
        </p:nvSpPr>
        <p:spPr>
          <a:xfrm>
            <a:off x="1055826" y="5625273"/>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B87E2D9E-E467-412E-8501-70450AEFDA49}"/>
              </a:ext>
            </a:extLst>
          </p:cNvPr>
          <p:cNvSpPr/>
          <p:nvPr userDrawn="1"/>
        </p:nvSpPr>
        <p:spPr>
          <a:xfrm>
            <a:off x="6984322" y="601801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2479F77B-EEE5-4F83-9EE7-BDDBBF7AF1FD}"/>
              </a:ext>
            </a:extLst>
          </p:cNvPr>
          <p:cNvPicPr>
            <a:picLocks noChangeAspect="1"/>
          </p:cNvPicPr>
          <p:nvPr userDrawn="1"/>
        </p:nvPicPr>
        <p:blipFill>
          <a:blip r:embed="rId3"/>
          <a:stretch>
            <a:fillRect/>
          </a:stretch>
        </p:blipFill>
        <p:spPr>
          <a:xfrm>
            <a:off x="10141267" y="5625273"/>
            <a:ext cx="1514829" cy="1046568"/>
          </a:xfrm>
          <a:prstGeom prst="rect">
            <a:avLst/>
          </a:prstGeom>
        </p:spPr>
      </p:pic>
      <p:sp>
        <p:nvSpPr>
          <p:cNvPr id="28" name="矩形: 圆角 27">
            <a:extLst>
              <a:ext uri="{FF2B5EF4-FFF2-40B4-BE49-F238E27FC236}">
                <a16:creationId xmlns:a16="http://schemas.microsoft.com/office/drawing/2014/main" id="{028CDB3F-80B1-464C-831D-F7CD75D54385}"/>
              </a:ext>
            </a:extLst>
          </p:cNvPr>
          <p:cNvSpPr/>
          <p:nvPr userDrawn="1"/>
        </p:nvSpPr>
        <p:spPr>
          <a:xfrm>
            <a:off x="4559629" y="1848150"/>
            <a:ext cx="6903308" cy="3093659"/>
          </a:xfrm>
          <a:prstGeom prst="roundRect">
            <a:avLst>
              <a:gd name="adj" fmla="val 0"/>
            </a:avLst>
          </a:prstGeom>
          <a:solidFill>
            <a:srgbClr val="2E75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4278121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18" grpId="0" animBg="1"/>
      <p:bldP spid="19" grpId="0" animBg="1"/>
      <p:bldP spid="21" grpId="0" animBg="1"/>
      <p:bldP spid="2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11A84803-F7F6-4630-B23D-80C9ECB152E6}"/>
              </a:ext>
            </a:extLst>
          </p:cNvPr>
          <p:cNvSpPr/>
          <p:nvPr userDrawn="1"/>
        </p:nvSpPr>
        <p:spPr>
          <a:xfrm>
            <a:off x="394052" y="522371"/>
            <a:ext cx="11403896" cy="5813258"/>
          </a:xfrm>
          <a:prstGeom prst="rect">
            <a:avLst/>
          </a:prstGeom>
          <a:noFill/>
          <a:ln w="1016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a:extLst>
              <a:ext uri="{FF2B5EF4-FFF2-40B4-BE49-F238E27FC236}">
                <a16:creationId xmlns:a16="http://schemas.microsoft.com/office/drawing/2014/main" id="{0292AB17-D9A1-4F45-B754-6BACD01FA551}"/>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9" name="组合 18">
            <a:extLst>
              <a:ext uri="{FF2B5EF4-FFF2-40B4-BE49-F238E27FC236}">
                <a16:creationId xmlns:a16="http://schemas.microsoft.com/office/drawing/2014/main" id="{5AAC04D6-70A0-44A2-800D-29A5FD4660A0}"/>
              </a:ext>
            </a:extLst>
          </p:cNvPr>
          <p:cNvGrpSpPr/>
          <p:nvPr userDrawn="1"/>
        </p:nvGrpSpPr>
        <p:grpSpPr>
          <a:xfrm flipV="1">
            <a:off x="9053446" y="1059485"/>
            <a:ext cx="1219024" cy="1210652"/>
            <a:chOff x="1919529" y="3429000"/>
            <a:chExt cx="1828790" cy="1816230"/>
          </a:xfrm>
        </p:grpSpPr>
        <p:sp>
          <p:nvSpPr>
            <p:cNvPr id="20" name="矩形: 圆角 19">
              <a:extLst>
                <a:ext uri="{FF2B5EF4-FFF2-40B4-BE49-F238E27FC236}">
                  <a16:creationId xmlns:a16="http://schemas.microsoft.com/office/drawing/2014/main" id="{CD9F4AFD-A190-4863-BE2B-F100799835C1}"/>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id="{A25AFF08-4661-4B59-8D0C-6E1A390E8834}"/>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662791FD-567E-4BF1-A1C6-0631D34F8E6D}"/>
              </a:ext>
            </a:extLst>
          </p:cNvPr>
          <p:cNvGrpSpPr/>
          <p:nvPr userDrawn="1"/>
        </p:nvGrpSpPr>
        <p:grpSpPr>
          <a:xfrm>
            <a:off x="1919529" y="3429000"/>
            <a:ext cx="1828790" cy="1816230"/>
            <a:chOff x="1919529" y="3429000"/>
            <a:chExt cx="1828790" cy="1816230"/>
          </a:xfrm>
        </p:grpSpPr>
        <p:sp>
          <p:nvSpPr>
            <p:cNvPr id="16" name="矩形: 圆角 15">
              <a:extLst>
                <a:ext uri="{FF2B5EF4-FFF2-40B4-BE49-F238E27FC236}">
                  <a16:creationId xmlns:a16="http://schemas.microsoft.com/office/drawing/2014/main" id="{6BD24A27-87C7-45A4-B3F4-24E6832C784A}"/>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2DA69DFC-131F-4071-8339-5D473D9C20CC}"/>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圆角 7">
            <a:extLst>
              <a:ext uri="{FF2B5EF4-FFF2-40B4-BE49-F238E27FC236}">
                <a16:creationId xmlns:a16="http://schemas.microsoft.com/office/drawing/2014/main" id="{1CB7183B-A957-4D6E-8E57-2F8F54AE0A39}"/>
              </a:ext>
            </a:extLst>
          </p:cNvPr>
          <p:cNvSpPr/>
          <p:nvPr userDrawn="1"/>
        </p:nvSpPr>
        <p:spPr>
          <a:xfrm>
            <a:off x="2615207"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a:extLst>
              <a:ext uri="{FF2B5EF4-FFF2-40B4-BE49-F238E27FC236}">
                <a16:creationId xmlns:a16="http://schemas.microsoft.com/office/drawing/2014/main" id="{2E568362-1DAF-4842-989F-4DA0A5DD1A1E}"/>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a:extLst>
              <a:ext uri="{FF2B5EF4-FFF2-40B4-BE49-F238E27FC236}">
                <a16:creationId xmlns:a16="http://schemas.microsoft.com/office/drawing/2014/main" id="{6955202A-7942-4AB6-AE1D-B11E017BC3BF}"/>
              </a:ext>
            </a:extLst>
          </p:cNvPr>
          <p:cNvSpPr/>
          <p:nvPr userDrawn="1"/>
        </p:nvSpPr>
        <p:spPr>
          <a:xfrm>
            <a:off x="8913360" y="564511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a:extLst>
              <a:ext uri="{FF2B5EF4-FFF2-40B4-BE49-F238E27FC236}">
                <a16:creationId xmlns:a16="http://schemas.microsoft.com/office/drawing/2014/main" id="{5D2723D5-7FA7-47BB-8E43-57C808298071}"/>
              </a:ext>
            </a:extLst>
          </p:cNvPr>
          <p:cNvSpPr/>
          <p:nvPr userDrawn="1"/>
        </p:nvSpPr>
        <p:spPr>
          <a:xfrm>
            <a:off x="4339988" y="522979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3" name="菱形 12">
            <a:extLst>
              <a:ext uri="{FF2B5EF4-FFF2-40B4-BE49-F238E27FC236}">
                <a16:creationId xmlns:a16="http://schemas.microsoft.com/office/drawing/2014/main" id="{FC9B6159-51CD-44A4-A8AF-D8F596F9DC87}"/>
              </a:ext>
            </a:extLst>
          </p:cNvPr>
          <p:cNvSpPr/>
          <p:nvPr userDrawn="1"/>
        </p:nvSpPr>
        <p:spPr>
          <a:xfrm>
            <a:off x="2347470" y="117273"/>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6B5C885B-4FC1-468F-AB76-6220FC9F4BD8}"/>
              </a:ext>
            </a:extLst>
          </p:cNvPr>
          <p:cNvPicPr>
            <a:picLocks noChangeAspect="1"/>
          </p:cNvPicPr>
          <p:nvPr userDrawn="1"/>
        </p:nvPicPr>
        <p:blipFill rotWithShape="1">
          <a:blip r:embed="rId2"/>
          <a:srcRect l="-1576" r="5920"/>
          <a:stretch/>
        </p:blipFill>
        <p:spPr>
          <a:xfrm>
            <a:off x="9434703" y="3207707"/>
            <a:ext cx="2757297" cy="3442450"/>
          </a:xfrm>
          <a:prstGeom prst="rect">
            <a:avLst/>
          </a:prstGeom>
        </p:spPr>
      </p:pic>
      <p:pic>
        <p:nvPicPr>
          <p:cNvPr id="22" name="图片 21">
            <a:extLst>
              <a:ext uri="{FF2B5EF4-FFF2-40B4-BE49-F238E27FC236}">
                <a16:creationId xmlns:a16="http://schemas.microsoft.com/office/drawing/2014/main" id="{7268161F-DD27-4E5C-AA5C-800F4BAA8D25}"/>
              </a:ext>
            </a:extLst>
          </p:cNvPr>
          <p:cNvPicPr>
            <a:picLocks noChangeAspect="1"/>
          </p:cNvPicPr>
          <p:nvPr userDrawn="1"/>
        </p:nvPicPr>
        <p:blipFill>
          <a:blip r:embed="rId3"/>
          <a:stretch>
            <a:fillRect/>
          </a:stretch>
        </p:blipFill>
        <p:spPr>
          <a:xfrm>
            <a:off x="7227998" y="5394872"/>
            <a:ext cx="2206705" cy="1421160"/>
          </a:xfrm>
          <a:prstGeom prst="rect">
            <a:avLst/>
          </a:prstGeom>
        </p:spPr>
      </p:pic>
      <p:pic>
        <p:nvPicPr>
          <p:cNvPr id="23" name="图片 22">
            <a:extLst>
              <a:ext uri="{FF2B5EF4-FFF2-40B4-BE49-F238E27FC236}">
                <a16:creationId xmlns:a16="http://schemas.microsoft.com/office/drawing/2014/main" id="{CC6F75A5-2366-41DC-9348-1E810CD8CDE5}"/>
              </a:ext>
            </a:extLst>
          </p:cNvPr>
          <p:cNvPicPr>
            <a:picLocks noChangeAspect="1"/>
          </p:cNvPicPr>
          <p:nvPr userDrawn="1"/>
        </p:nvPicPr>
        <p:blipFill>
          <a:blip r:embed="rId4"/>
          <a:stretch>
            <a:fillRect/>
          </a:stretch>
        </p:blipFill>
        <p:spPr>
          <a:xfrm>
            <a:off x="676082" y="881648"/>
            <a:ext cx="1323549" cy="2121745"/>
          </a:xfrm>
          <a:prstGeom prst="rect">
            <a:avLst/>
          </a:prstGeom>
        </p:spPr>
      </p:pic>
    </p:spTree>
    <p:extLst>
      <p:ext uri="{BB962C8B-B14F-4D97-AF65-F5344CB8AC3E}">
        <p14:creationId xmlns:p14="http://schemas.microsoft.com/office/powerpoint/2010/main" val="271739885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8" grpId="0" animBg="1"/>
      <p:bldP spid="10" grpId="0" animBg="1"/>
      <p:bldP spid="11" grpId="0" animBg="1"/>
      <p:bldP spid="12" grpId="0" animBg="1"/>
      <p:bldP spid="1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BC8AC921-57AF-4A9F-A55F-00803A7AD5B4}"/>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2D1E2C8D-DC8E-48C8-9598-6603FA2BD3BE}"/>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5C3E8E21-B73D-49E5-B684-04945D80ACA1}"/>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51E06518-CF7F-491A-891D-ABD543062BF0}"/>
              </a:ext>
            </a:extLst>
          </p:cNvPr>
          <p:cNvPicPr>
            <a:picLocks noChangeAspect="1"/>
          </p:cNvPicPr>
          <p:nvPr userDrawn="1"/>
        </p:nvPicPr>
        <p:blipFill>
          <a:blip r:embed="rId2"/>
          <a:stretch>
            <a:fillRect/>
          </a:stretch>
        </p:blipFill>
        <p:spPr>
          <a:xfrm>
            <a:off x="9342458" y="5211813"/>
            <a:ext cx="2849542" cy="164618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00705977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A2ADB8DD-47D4-4646-A476-33AC8BEC41AA}"/>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E7037CE1-82C4-400D-8306-4DAEEE0E24F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4072A100-8332-49BC-8971-4FFB1345184C}"/>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AB22B00A-C0DD-4CFF-9D30-C8980A67C8D2}"/>
              </a:ext>
            </a:extLst>
          </p:cNvPr>
          <p:cNvPicPr>
            <a:picLocks noChangeAspect="1"/>
          </p:cNvPicPr>
          <p:nvPr userDrawn="1"/>
        </p:nvPicPr>
        <p:blipFill>
          <a:blip r:embed="rId2"/>
          <a:stretch>
            <a:fillRect/>
          </a:stretch>
        </p:blipFill>
        <p:spPr>
          <a:xfrm>
            <a:off x="10110174" y="4692737"/>
            <a:ext cx="2081826" cy="2165263"/>
          </a:xfrm>
          <a:prstGeom prst="rect">
            <a:avLst/>
          </a:prstGeom>
        </p:spPr>
      </p:pic>
    </p:spTree>
    <p:extLst>
      <p:ext uri="{BB962C8B-B14F-4D97-AF65-F5344CB8AC3E}">
        <p14:creationId xmlns:p14="http://schemas.microsoft.com/office/powerpoint/2010/main" val="283303319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1"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5696268F-0623-4990-B87B-1A0AC8526B73}"/>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0B6B52B6-08C4-4F8B-8936-7D5C9D032DB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2281D6FA-1C13-44CE-85B5-61861C30C88B}"/>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16C41D7E-AD93-4734-9451-01ECF9665137}"/>
              </a:ext>
            </a:extLst>
          </p:cNvPr>
          <p:cNvPicPr>
            <a:picLocks noChangeAspect="1"/>
          </p:cNvPicPr>
          <p:nvPr userDrawn="1"/>
        </p:nvPicPr>
        <p:blipFill>
          <a:blip r:embed="rId2"/>
          <a:stretch>
            <a:fillRect/>
          </a:stretch>
        </p:blipFill>
        <p:spPr>
          <a:xfrm>
            <a:off x="89620" y="5165123"/>
            <a:ext cx="1930800" cy="1555359"/>
          </a:xfrm>
          <a:prstGeom prst="rect">
            <a:avLst/>
          </a:prstGeom>
        </p:spPr>
      </p:pic>
    </p:spTree>
    <p:extLst>
      <p:ext uri="{BB962C8B-B14F-4D97-AF65-F5344CB8AC3E}">
        <p14:creationId xmlns:p14="http://schemas.microsoft.com/office/powerpoint/2010/main" val="362899973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291F523C-6DD2-4BEA-AB87-4BC7039329EB}"/>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E76463D6-EFAA-4239-8B5D-B0EC8CC7D163}"/>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3">
            <a:extLst>
              <a:ext uri="{FF2B5EF4-FFF2-40B4-BE49-F238E27FC236}">
                <a16:creationId xmlns:a16="http://schemas.microsoft.com/office/drawing/2014/main" id="{D236AB2A-D286-4470-8985-4EF5993514A8}"/>
              </a:ext>
            </a:extLst>
          </p:cNvPr>
          <p:cNvPicPr>
            <a:picLocks noChangeAspect="1"/>
          </p:cNvPicPr>
          <p:nvPr userDrawn="1"/>
        </p:nvPicPr>
        <p:blipFill rotWithShape="1">
          <a:blip r:embed="rId2"/>
          <a:srcRect l="-1575" r="-1"/>
          <a:stretch/>
        </p:blipFill>
        <p:spPr>
          <a:xfrm>
            <a:off x="10381509" y="4729374"/>
            <a:ext cx="1810491" cy="2128626"/>
          </a:xfrm>
          <a:prstGeom prst="rect">
            <a:avLst/>
          </a:prstGeom>
        </p:spPr>
      </p:pic>
    </p:spTree>
    <p:extLst>
      <p:ext uri="{BB962C8B-B14F-4D97-AF65-F5344CB8AC3E}">
        <p14:creationId xmlns:p14="http://schemas.microsoft.com/office/powerpoint/2010/main" val="280553461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AF91D428-CB4A-43BC-935C-5136BB1880F7}"/>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B28BCBD9-20F4-4EBA-A0A1-C3B5B19ACF58}"/>
              </a:ext>
            </a:extLst>
          </p:cNvPr>
          <p:cNvSpPr/>
          <p:nvPr userDrawn="1"/>
        </p:nvSpPr>
        <p:spPr>
          <a:xfrm>
            <a:off x="735327" y="1529862"/>
            <a:ext cx="7420212" cy="3053721"/>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8B8C41F0-59B1-4166-ADD2-3C746BBF9AA1}"/>
              </a:ext>
            </a:extLst>
          </p:cNvPr>
          <p:cNvPicPr>
            <a:picLocks noChangeAspect="1"/>
          </p:cNvPicPr>
          <p:nvPr userDrawn="1"/>
        </p:nvPicPr>
        <p:blipFill>
          <a:blip r:embed="rId2"/>
          <a:stretch>
            <a:fillRect/>
          </a:stretch>
        </p:blipFill>
        <p:spPr>
          <a:xfrm>
            <a:off x="5869243" y="5002893"/>
            <a:ext cx="1514829" cy="1046568"/>
          </a:xfrm>
          <a:prstGeom prst="rect">
            <a:avLst/>
          </a:prstGeom>
        </p:spPr>
      </p:pic>
      <p:pic>
        <p:nvPicPr>
          <p:cNvPr id="11" name="图片 10">
            <a:extLst>
              <a:ext uri="{FF2B5EF4-FFF2-40B4-BE49-F238E27FC236}">
                <a16:creationId xmlns:a16="http://schemas.microsoft.com/office/drawing/2014/main" id="{594AECC8-187D-445E-8234-5373BC88954B}"/>
              </a:ext>
            </a:extLst>
          </p:cNvPr>
          <p:cNvPicPr>
            <a:picLocks noChangeAspect="1"/>
          </p:cNvPicPr>
          <p:nvPr userDrawn="1"/>
        </p:nvPicPr>
        <p:blipFill>
          <a:blip r:embed="rId3"/>
          <a:stretch>
            <a:fillRect/>
          </a:stretch>
        </p:blipFill>
        <p:spPr>
          <a:xfrm>
            <a:off x="7784036" y="5372334"/>
            <a:ext cx="2355993" cy="1361063"/>
          </a:xfrm>
          <a:prstGeom prst="rect">
            <a:avLst/>
          </a:prstGeom>
        </p:spPr>
      </p:pic>
      <p:pic>
        <p:nvPicPr>
          <p:cNvPr id="12" name="图片 11">
            <a:extLst>
              <a:ext uri="{FF2B5EF4-FFF2-40B4-BE49-F238E27FC236}">
                <a16:creationId xmlns:a16="http://schemas.microsoft.com/office/drawing/2014/main" id="{4D6F3866-5496-4C6E-8D6A-08C9AB015368}"/>
              </a:ext>
            </a:extLst>
          </p:cNvPr>
          <p:cNvPicPr>
            <a:picLocks noChangeAspect="1"/>
          </p:cNvPicPr>
          <p:nvPr userDrawn="1"/>
        </p:nvPicPr>
        <p:blipFill>
          <a:blip r:embed="rId4"/>
          <a:stretch>
            <a:fillRect/>
          </a:stretch>
        </p:blipFill>
        <p:spPr>
          <a:xfrm>
            <a:off x="7280065" y="-1475109"/>
            <a:ext cx="1878274" cy="1209644"/>
          </a:xfrm>
          <a:prstGeom prst="rect">
            <a:avLst/>
          </a:prstGeom>
        </p:spPr>
      </p:pic>
      <p:pic>
        <p:nvPicPr>
          <p:cNvPr id="13" name="图片 12">
            <a:extLst>
              <a:ext uri="{FF2B5EF4-FFF2-40B4-BE49-F238E27FC236}">
                <a16:creationId xmlns:a16="http://schemas.microsoft.com/office/drawing/2014/main" id="{FE2C4873-9A77-418D-8ED2-20AE2F125C68}"/>
              </a:ext>
            </a:extLst>
          </p:cNvPr>
          <p:cNvPicPr>
            <a:picLocks noChangeAspect="1"/>
          </p:cNvPicPr>
          <p:nvPr userDrawn="1"/>
        </p:nvPicPr>
        <p:blipFill rotWithShape="1">
          <a:blip r:embed="rId5"/>
          <a:srcRect r="12619"/>
          <a:stretch/>
        </p:blipFill>
        <p:spPr>
          <a:xfrm>
            <a:off x="9158339" y="4256886"/>
            <a:ext cx="3033661" cy="2601113"/>
          </a:xfrm>
          <a:prstGeom prst="rect">
            <a:avLst/>
          </a:prstGeom>
        </p:spPr>
      </p:pic>
      <p:pic>
        <p:nvPicPr>
          <p:cNvPr id="14" name="图片 13">
            <a:extLst>
              <a:ext uri="{FF2B5EF4-FFF2-40B4-BE49-F238E27FC236}">
                <a16:creationId xmlns:a16="http://schemas.microsoft.com/office/drawing/2014/main" id="{66FF752E-7A0D-4BCE-B6E1-AD6300573FCA}"/>
              </a:ext>
            </a:extLst>
          </p:cNvPr>
          <p:cNvPicPr>
            <a:picLocks noChangeAspect="1"/>
          </p:cNvPicPr>
          <p:nvPr userDrawn="1"/>
        </p:nvPicPr>
        <p:blipFill rotWithShape="1">
          <a:blip r:embed="rId6"/>
          <a:srcRect l="-1575" r="-1"/>
          <a:stretch/>
        </p:blipFill>
        <p:spPr>
          <a:xfrm>
            <a:off x="8465623" y="-124280"/>
            <a:ext cx="3726377" cy="4381166"/>
          </a:xfrm>
          <a:prstGeom prst="rect">
            <a:avLst/>
          </a:prstGeom>
        </p:spPr>
      </p:pic>
      <p:sp>
        <p:nvSpPr>
          <p:cNvPr id="15" name="矩形: 圆角 14">
            <a:extLst>
              <a:ext uri="{FF2B5EF4-FFF2-40B4-BE49-F238E27FC236}">
                <a16:creationId xmlns:a16="http://schemas.microsoft.com/office/drawing/2014/main" id="{848C16B9-F045-4754-BF17-3C7DF7BC7AA7}"/>
              </a:ext>
            </a:extLst>
          </p:cNvPr>
          <p:cNvSpPr/>
          <p:nvPr userDrawn="1"/>
        </p:nvSpPr>
        <p:spPr>
          <a:xfrm>
            <a:off x="964641"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4E40193E-E827-41A5-A7E5-8902825B97B5}"/>
              </a:ext>
            </a:extLst>
          </p:cNvPr>
          <p:cNvPicPr>
            <a:picLocks noChangeAspect="1"/>
          </p:cNvPicPr>
          <p:nvPr userDrawn="1"/>
        </p:nvPicPr>
        <p:blipFill>
          <a:blip r:embed="rId7"/>
          <a:stretch>
            <a:fillRect/>
          </a:stretch>
        </p:blipFill>
        <p:spPr>
          <a:xfrm>
            <a:off x="7071187" y="3679676"/>
            <a:ext cx="1642623" cy="1323217"/>
          </a:xfrm>
          <a:prstGeom prst="rect">
            <a:avLst/>
          </a:prstGeom>
        </p:spPr>
      </p:pic>
      <p:sp>
        <p:nvSpPr>
          <p:cNvPr id="17" name="菱形 16">
            <a:extLst>
              <a:ext uri="{FF2B5EF4-FFF2-40B4-BE49-F238E27FC236}">
                <a16:creationId xmlns:a16="http://schemas.microsoft.com/office/drawing/2014/main" id="{DE6317AB-8965-4F32-B934-E1FD53A50EF2}"/>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BDFD9D50-6B44-409A-A0F4-23970CD4BCE4}"/>
              </a:ext>
            </a:extLst>
          </p:cNvPr>
          <p:cNvSpPr/>
          <p:nvPr userDrawn="1"/>
        </p:nvSpPr>
        <p:spPr>
          <a:xfrm>
            <a:off x="1690126" y="51274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77C39BAB-A40A-4C3D-BDA6-A572C1548BE0}"/>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8D3413BB-47A3-4384-B10B-8A5B2E400681}"/>
              </a:ext>
            </a:extLst>
          </p:cNvPr>
          <p:cNvSpPr/>
          <p:nvPr userDrawn="1"/>
        </p:nvSpPr>
        <p:spPr>
          <a:xfrm>
            <a:off x="1690126" y="5233102"/>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1" name="矩形: 圆角 20">
            <a:extLst>
              <a:ext uri="{FF2B5EF4-FFF2-40B4-BE49-F238E27FC236}">
                <a16:creationId xmlns:a16="http://schemas.microsoft.com/office/drawing/2014/main" id="{B96C0C33-0B8A-4964-BE1A-FA0435EE5293}"/>
              </a:ext>
            </a:extLst>
          </p:cNvPr>
          <p:cNvSpPr/>
          <p:nvPr userDrawn="1"/>
        </p:nvSpPr>
        <p:spPr>
          <a:xfrm>
            <a:off x="408247" y="1162394"/>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id="{2DB7A450-ABC3-4531-9842-81C1A5573FFB}"/>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317269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17" grpId="0" animBg="1"/>
      <p:bldP spid="18" grpId="0" animBg="1"/>
      <p:bldP spid="19" grpId="0" animBg="1"/>
      <p:bldP spid="20" grpId="0" animBg="1"/>
      <p:bldP spid="21" grpId="0" animBg="1"/>
      <p:bldP spid="22"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17C391B8-2A1A-4046-B581-2666046762FC}"/>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8557044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3DDBAC0-9E6B-4502-867F-566DCD35829B}"/>
              </a:ext>
            </a:extLst>
          </p:cNvPr>
          <p:cNvPicPr>
            <a:picLocks noChangeAspect="1"/>
          </p:cNvPicPr>
          <p:nvPr userDrawn="1"/>
        </p:nvPicPr>
        <p:blipFill rotWithShape="1">
          <a:blip r:embed="rId16"/>
          <a:srcRect l="23869" t="34014" r="25111" b="33197"/>
          <a:stretch/>
        </p:blipFill>
        <p:spPr>
          <a:xfrm>
            <a:off x="0" y="0"/>
            <a:ext cx="12192590" cy="6858000"/>
          </a:xfrm>
          <a:prstGeom prst="rect">
            <a:avLst/>
          </a:prstGeom>
        </p:spPr>
      </p:pic>
    </p:spTree>
    <p:extLst>
      <p:ext uri="{BB962C8B-B14F-4D97-AF65-F5344CB8AC3E}">
        <p14:creationId xmlns:p14="http://schemas.microsoft.com/office/powerpoint/2010/main" val="734808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73" r:id="rId11"/>
    <p:sldLayoutId id="2147483675" r:id="rId12"/>
    <p:sldLayoutId id="2147483676" r:id="rId13"/>
    <p:sldLayoutId id="2147483688" r:id="rId14"/>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sv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4.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id="{C3262686-D533-2DAC-F945-F6948C7CBDA8}"/>
              </a:ext>
            </a:extLst>
          </p:cNvPr>
          <p:cNvSpPr/>
          <p:nvPr/>
        </p:nvSpPr>
        <p:spPr>
          <a:xfrm>
            <a:off x="1038925" y="373737"/>
            <a:ext cx="10235380" cy="5987768"/>
          </a:xfrm>
          <a:prstGeom prst="roundRect">
            <a:avLst>
              <a:gd name="adj" fmla="val 11731"/>
            </a:avLst>
          </a:prstGeom>
          <a:solidFill>
            <a:schemeClr val="bg1">
              <a:alpha val="8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Box 2"/>
          <p:cNvSpPr txBox="1"/>
          <p:nvPr/>
        </p:nvSpPr>
        <p:spPr>
          <a:xfrm>
            <a:off x="1424221" y="2174659"/>
            <a:ext cx="9212778" cy="1200329"/>
          </a:xfrm>
          <a:prstGeom prst="rect">
            <a:avLst/>
          </a:prstGeom>
          <a:noFill/>
        </p:spPr>
        <p:txBody>
          <a:bodyPr wrap="none" rtlCol="0">
            <a:spAutoFit/>
          </a:bodyPr>
          <a:lstStyle/>
          <a:p>
            <a:pPr algn="ctr"/>
            <a:r>
              <a:rPr lang="en-US" sz="7200" dirty="0" err="1">
                <a:ln/>
                <a:solidFill>
                  <a:srgbClr val="0070C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Hoạt</a:t>
            </a:r>
            <a:r>
              <a:rPr lang="en-US" sz="7200" dirty="0">
                <a:ln/>
                <a:solidFill>
                  <a:srgbClr val="0070C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7200" dirty="0" err="1">
                <a:ln/>
                <a:solidFill>
                  <a:srgbClr val="0070C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động</a:t>
            </a:r>
            <a:r>
              <a:rPr lang="en-US" sz="7200" dirty="0">
                <a:ln/>
                <a:solidFill>
                  <a:srgbClr val="0070C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7200" dirty="0" err="1">
                <a:ln/>
                <a:solidFill>
                  <a:srgbClr val="0070C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trải</a:t>
            </a:r>
            <a:r>
              <a:rPr lang="en-US" sz="7200" dirty="0">
                <a:ln/>
                <a:solidFill>
                  <a:srgbClr val="0070C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7200" dirty="0" err="1">
                <a:ln/>
                <a:solidFill>
                  <a:srgbClr val="0070C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nghiệm</a:t>
            </a:r>
            <a:r>
              <a:rPr lang="en-US" sz="7200" dirty="0">
                <a:ln/>
                <a:solidFill>
                  <a:srgbClr val="0070C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5</a:t>
            </a:r>
          </a:p>
        </p:txBody>
      </p:sp>
      <p:sp>
        <p:nvSpPr>
          <p:cNvPr id="5" name="Text Box 4"/>
          <p:cNvSpPr txBox="1"/>
          <p:nvPr/>
        </p:nvSpPr>
        <p:spPr>
          <a:xfrm>
            <a:off x="2101282" y="3569103"/>
            <a:ext cx="8257735" cy="1569660"/>
          </a:xfrm>
          <a:prstGeom prst="rect">
            <a:avLst/>
          </a:prstGeom>
          <a:noFill/>
        </p:spPr>
        <p:txBody>
          <a:bodyPr wrap="square" rtlCol="0">
            <a:spAutoFit/>
          </a:bodyPr>
          <a:lstStyle/>
          <a:p>
            <a:pPr algn="ctr"/>
            <a:r>
              <a:rPr lang="en-US" sz="4800" dirty="0" err="1">
                <a:solidFill>
                  <a:srgbClr val="FF000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Tuần</a:t>
            </a:r>
            <a:r>
              <a:rPr lang="en-US" sz="4800" dirty="0">
                <a:solidFill>
                  <a:srgbClr val="FF000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16: </a:t>
            </a:r>
            <a:r>
              <a:rPr lang="en-US" sz="4800" dirty="0" err="1">
                <a:solidFill>
                  <a:srgbClr val="FF000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Xây</a:t>
            </a:r>
            <a:r>
              <a:rPr lang="en-US" sz="4800" dirty="0">
                <a:solidFill>
                  <a:srgbClr val="FF000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dựng</a:t>
            </a:r>
            <a:r>
              <a:rPr lang="en-US" sz="4800" dirty="0">
                <a:solidFill>
                  <a:srgbClr val="FF000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kế</a:t>
            </a:r>
            <a:r>
              <a:rPr lang="en-US" sz="4800" dirty="0">
                <a:solidFill>
                  <a:srgbClr val="FF000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hoạch</a:t>
            </a:r>
            <a:r>
              <a:rPr lang="en-US" sz="4800" dirty="0">
                <a:solidFill>
                  <a:srgbClr val="FF000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kinh</a:t>
            </a:r>
            <a:r>
              <a:rPr lang="en-US" sz="4800" dirty="0">
                <a:solidFill>
                  <a:srgbClr val="FF000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doanh</a:t>
            </a:r>
            <a:endParaRPr lang="en-US" sz="4800" dirty="0">
              <a:solidFill>
                <a:srgbClr val="FF000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198706"/>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9D42EE-A4D4-4BA9-C567-E61E21B6D2CE}"/>
              </a:ext>
            </a:extLst>
          </p:cNvPr>
          <p:cNvPicPr>
            <a:picLocks noChangeAspect="1"/>
          </p:cNvPicPr>
          <p:nvPr/>
        </p:nvPicPr>
        <p:blipFill>
          <a:blip r:embed="rId3"/>
          <a:stretch>
            <a:fillRect/>
          </a:stretch>
        </p:blipFill>
        <p:spPr>
          <a:xfrm>
            <a:off x="-95880" y="3615070"/>
            <a:ext cx="4515676" cy="3352957"/>
          </a:xfrm>
          <a:prstGeom prst="rect">
            <a:avLst/>
          </a:prstGeom>
        </p:spPr>
      </p:pic>
      <p:sp>
        <p:nvSpPr>
          <p:cNvPr id="7" name="c">
            <a:extLst>
              <a:ext uri="{FF2B5EF4-FFF2-40B4-BE49-F238E27FC236}">
                <a16:creationId xmlns:a16="http://schemas.microsoft.com/office/drawing/2014/main" id="{B736BBD7-B012-FE0D-C87F-483366FF406E}"/>
              </a:ext>
            </a:extLst>
          </p:cNvPr>
          <p:cNvSpPr/>
          <p:nvPr/>
        </p:nvSpPr>
        <p:spPr>
          <a:xfrm>
            <a:off x="1469277" y="743839"/>
            <a:ext cx="9386564" cy="787249"/>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err="1">
                <a:solidFill>
                  <a:srgbClr val="002060"/>
                </a:solidFill>
                <a:latin typeface="Cambria" panose="02040503050406030204" pitchFamily="18" charset="0"/>
                <a:ea typeface="Cambria" panose="02040503050406030204" pitchFamily="18" charset="0"/>
              </a:rPr>
              <a:t>Mục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tiêu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thời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gian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địa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điểm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thành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viên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tham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gia</a:t>
            </a:r>
            <a:r>
              <a:rPr lang="en-US" sz="2800" b="1" dirty="0">
                <a:solidFill>
                  <a:srgbClr val="00206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8" name="c">
            <a:extLst>
              <a:ext uri="{FF2B5EF4-FFF2-40B4-BE49-F238E27FC236}">
                <a16:creationId xmlns:a16="http://schemas.microsoft.com/office/drawing/2014/main" id="{A817EBE8-8F45-9CFE-4217-348D2357FCAA}"/>
              </a:ext>
            </a:extLst>
          </p:cNvPr>
          <p:cNvSpPr/>
          <p:nvPr/>
        </p:nvSpPr>
        <p:spPr>
          <a:xfrm>
            <a:off x="5233202" y="1764566"/>
            <a:ext cx="4878360" cy="574598"/>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err="1">
                <a:solidFill>
                  <a:srgbClr val="002060"/>
                </a:solidFill>
                <a:latin typeface="Cambria" panose="02040503050406030204" pitchFamily="18" charset="0"/>
                <a:ea typeface="Cambria" panose="02040503050406030204" pitchFamily="18" charset="0"/>
              </a:rPr>
              <a:t>Sản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phẩm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kinh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doanh</a:t>
            </a:r>
            <a:r>
              <a:rPr lang="en-US" sz="2800" b="1" dirty="0">
                <a:solidFill>
                  <a:srgbClr val="00206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9" name="c">
            <a:extLst>
              <a:ext uri="{FF2B5EF4-FFF2-40B4-BE49-F238E27FC236}">
                <a16:creationId xmlns:a16="http://schemas.microsoft.com/office/drawing/2014/main" id="{320D1A75-FA1A-BE6A-7F36-6B0C240F8EBB}"/>
              </a:ext>
            </a:extLst>
          </p:cNvPr>
          <p:cNvSpPr/>
          <p:nvPr/>
        </p:nvSpPr>
        <p:spPr>
          <a:xfrm>
            <a:off x="5656521" y="2615170"/>
            <a:ext cx="5550195" cy="574597"/>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Đối tượng khách hàng là ai?</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0" name="c">
            <a:extLst>
              <a:ext uri="{FF2B5EF4-FFF2-40B4-BE49-F238E27FC236}">
                <a16:creationId xmlns:a16="http://schemas.microsoft.com/office/drawing/2014/main" id="{28E3B16E-3BDB-AE87-E521-6AFF9BAB1ED8}"/>
              </a:ext>
            </a:extLst>
          </p:cNvPr>
          <p:cNvSpPr/>
          <p:nvPr/>
        </p:nvSpPr>
        <p:spPr>
          <a:xfrm>
            <a:off x="4625163" y="3540203"/>
            <a:ext cx="6815469" cy="914839"/>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Cách giới thiệu về sản phẩm và trưng bày sản phẩm sao cho đẹp mắt.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1" name="c">
            <a:extLst>
              <a:ext uri="{FF2B5EF4-FFF2-40B4-BE49-F238E27FC236}">
                <a16:creationId xmlns:a16="http://schemas.microsoft.com/office/drawing/2014/main" id="{40B512C6-8DFC-7864-5A3C-3B8B92E91D71}"/>
              </a:ext>
            </a:extLst>
          </p:cNvPr>
          <p:cNvSpPr/>
          <p:nvPr/>
        </p:nvSpPr>
        <p:spPr>
          <a:xfrm>
            <a:off x="4965405" y="4709784"/>
            <a:ext cx="6124353" cy="574597"/>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Chiến lược bán hàng như thế nào?</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3" name="c">
            <a:extLst>
              <a:ext uri="{FF2B5EF4-FFF2-40B4-BE49-F238E27FC236}">
                <a16:creationId xmlns:a16="http://schemas.microsoft.com/office/drawing/2014/main" id="{1144ABAA-83F4-758C-1625-1D25C6758B1F}"/>
              </a:ext>
            </a:extLst>
          </p:cNvPr>
          <p:cNvSpPr/>
          <p:nvPr/>
        </p:nvSpPr>
        <p:spPr>
          <a:xfrm>
            <a:off x="5932968" y="5539123"/>
            <a:ext cx="4369981" cy="574597"/>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Dự trù kinh phí.</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374371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ECCEABC4-2144-4297-89DE-03C7C5038E5B}"/>
              </a:ext>
            </a:extLst>
          </p:cNvPr>
          <p:cNvSpPr/>
          <p:nvPr/>
        </p:nvSpPr>
        <p:spPr>
          <a:xfrm>
            <a:off x="2035277" y="625376"/>
            <a:ext cx="7585353" cy="3599835"/>
          </a:xfrm>
          <a:prstGeom prst="cloudCallout">
            <a:avLst>
              <a:gd name="adj1" fmla="val 59985"/>
              <a:gd name="adj2" fmla="val 48637"/>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4" name="TextBox 3">
            <a:extLst>
              <a:ext uri="{FF2B5EF4-FFF2-40B4-BE49-F238E27FC236}">
                <a16:creationId xmlns:a16="http://schemas.microsoft.com/office/drawing/2014/main" id="{CB93535F-361C-4258-8DE3-9C8116B89651}"/>
              </a:ext>
            </a:extLst>
          </p:cNvPr>
          <p:cNvSpPr txBox="1"/>
          <p:nvPr/>
        </p:nvSpPr>
        <p:spPr>
          <a:xfrm>
            <a:off x="3185653" y="1372044"/>
            <a:ext cx="5968980" cy="2123658"/>
          </a:xfrm>
          <a:prstGeom prst="rect">
            <a:avLst/>
          </a:prstGeom>
          <a:noFill/>
        </p:spPr>
        <p:txBody>
          <a:bodyPr wrap="square" rtlCol="0">
            <a:spAutoFit/>
          </a:bodyPr>
          <a:lstStyle/>
          <a:p>
            <a:pPr lvl="0" algn="ctr"/>
            <a:r>
              <a:rPr lang="vi-VN"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Hoạt động 2: </a:t>
            </a:r>
            <a:r>
              <a:rPr lang="vi-VN" sz="4400" dirty="0">
                <a:solidFill>
                  <a:srgbClr val="002060"/>
                </a:solidFill>
                <a:latin typeface="Cambria" panose="02040503050406030204" pitchFamily="18" charset="0"/>
                <a:ea typeface="Cambria" panose="02040503050406030204" pitchFamily="18" charset="0"/>
                <a:cs typeface="Times New Roman" panose="02020603050405020304" pitchFamily="18" charset="0"/>
              </a:rPr>
              <a:t>Chia sẻ cụ thể về nội dung trong kế hoạch kinh doanh</a:t>
            </a:r>
            <a:endParaRPr kumimoji="0" lang="vi-VN" sz="4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18BAF40A-E2BC-4164-95B2-D3CF4E88D05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68114" y="2743200"/>
            <a:ext cx="1913382" cy="4114800"/>
          </a:xfrm>
          <a:prstGeom prst="rect">
            <a:avLst/>
          </a:prstGeom>
        </p:spPr>
      </p:pic>
      <p:sp>
        <p:nvSpPr>
          <p:cNvPr id="6" name="Freeform 2">
            <a:extLst>
              <a:ext uri="{FF2B5EF4-FFF2-40B4-BE49-F238E27FC236}">
                <a16:creationId xmlns:a16="http://schemas.microsoft.com/office/drawing/2014/main" id="{BBE7286C-C822-CDE7-6D20-8FF4B52C9055}"/>
              </a:ext>
            </a:extLst>
          </p:cNvPr>
          <p:cNvSpPr/>
          <p:nvPr/>
        </p:nvSpPr>
        <p:spPr>
          <a:xfrm>
            <a:off x="435934" y="3616697"/>
            <a:ext cx="3136153" cy="3241303"/>
          </a:xfrm>
          <a:custGeom>
            <a:avLst/>
            <a:gdLst/>
            <a:ahLst/>
            <a:cxnLst/>
            <a:rect l="l" t="t" r="r" b="b"/>
            <a:pathLst>
              <a:path w="4354286" h="4114800">
                <a:moveTo>
                  <a:pt x="0" y="0"/>
                </a:moveTo>
                <a:lnTo>
                  <a:pt x="4354286" y="0"/>
                </a:lnTo>
                <a:lnTo>
                  <a:pt x="435428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Tree>
    <p:extLst>
      <p:ext uri="{BB962C8B-B14F-4D97-AF65-F5344CB8AC3E}">
        <p14:creationId xmlns:p14="http://schemas.microsoft.com/office/powerpoint/2010/main" val="27130165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35">
            <a:extLst>
              <a:ext uri="{FF2B5EF4-FFF2-40B4-BE49-F238E27FC236}">
                <a16:creationId xmlns:a16="http://schemas.microsoft.com/office/drawing/2014/main" id="{70545C32-C6D7-48E1-B296-9FB5CC388887}"/>
              </a:ext>
            </a:extLst>
          </p:cNvPr>
          <p:cNvSpPr txBox="1"/>
          <p:nvPr/>
        </p:nvSpPr>
        <p:spPr>
          <a:xfrm>
            <a:off x="3167743" y="1953220"/>
            <a:ext cx="5856514" cy="1446550"/>
          </a:xfrm>
          <a:prstGeom prst="rect">
            <a:avLst/>
          </a:prstGeom>
          <a:noFill/>
        </p:spPr>
        <p:txBody>
          <a:bodyPr wrap="square" rtlCol="0">
            <a:spAutoFit/>
          </a:bodyPr>
          <a:lstStyle/>
          <a:p>
            <a:pPr algn="ctr"/>
            <a:r>
              <a:rPr lang="vi-VN" altLang="zh-CN" sz="4400" b="1" dirty="0">
                <a:solidFill>
                  <a:srgbClr val="0070C0"/>
                </a:solidFill>
                <a:latin typeface="UVN Bach Tuyet Nang" panose="02090907080705020403" pitchFamily="18" charset="0"/>
                <a:ea typeface="字魂35号-经典雅黑" panose="02000000000000000000" pitchFamily="2" charset="-122"/>
                <a:cs typeface="Times New Roman" panose="02020603050405020304" pitchFamily="18" charset="0"/>
              </a:rPr>
              <a:t>2</a:t>
            </a:r>
            <a:r>
              <a:rPr lang="en-US" altLang="zh-CN" sz="4400" b="1" dirty="0">
                <a:solidFill>
                  <a:srgbClr val="0070C0"/>
                </a:solidFill>
                <a:latin typeface="UTM Thanh Nhac TL" panose="02040603050506020204" pitchFamily="18" charset="0"/>
                <a:ea typeface="字魂35号-经典雅黑" panose="02000000000000000000" pitchFamily="2" charset="-122"/>
                <a:cs typeface="Times New Roman" panose="02020603050405020304" pitchFamily="18" charset="0"/>
              </a:rPr>
              <a:t>.</a:t>
            </a:r>
            <a:r>
              <a:rPr lang="en-US" altLang="zh-CN" sz="4400" spc="-20" dirty="0">
                <a:solidFill>
                  <a:srgbClr val="0070C0"/>
                </a:solidFill>
                <a:latin typeface="UTM Thanh Nhac TL" panose="02040603050506020204" pitchFamily="18" charset="0"/>
                <a:ea typeface="字魂35号-经典雅黑" panose="02000000000000000000" pitchFamily="2" charset="-122"/>
              </a:rPr>
              <a:t> </a:t>
            </a:r>
            <a:endParaRPr lang="vi-VN" altLang="zh-CN" sz="4400" spc="-20" dirty="0">
              <a:solidFill>
                <a:srgbClr val="0070C0"/>
              </a:solidFill>
              <a:latin typeface="UVN Bach Tuyet Nang" panose="02090907080705020403" pitchFamily="18" charset="0"/>
              <a:ea typeface="字魂35号-经典雅黑" panose="02000000000000000000" pitchFamily="2" charset="-122"/>
            </a:endParaRPr>
          </a:p>
          <a:p>
            <a:pPr algn="ctr"/>
            <a:r>
              <a:rPr lang="en-US" altLang="zh-CN" sz="4400" spc="-20" dirty="0">
                <a:solidFill>
                  <a:srgbClr val="0070C0"/>
                </a:solidFill>
                <a:latin typeface="UTM Thanh Nhac TL" panose="02040603050506020204" pitchFamily="18" charset="0"/>
                <a:ea typeface="字魂35号-经典雅黑" panose="02000000000000000000" pitchFamily="2" charset="-122"/>
              </a:rPr>
              <a:t>VẬN DỤNG</a:t>
            </a:r>
          </a:p>
        </p:txBody>
      </p:sp>
    </p:spTree>
    <p:extLst>
      <p:ext uri="{BB962C8B-B14F-4D97-AF65-F5344CB8AC3E}">
        <p14:creationId xmlns:p14="http://schemas.microsoft.com/office/powerpoint/2010/main" val="33616907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type="lt">
                                    <p:tmPct val="15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4*#ppt_w"/>
                                          </p:val>
                                        </p:tav>
                                        <p:tav tm="100000">
                                          <p:val>
                                            <p:strVal val="#ppt_w"/>
                                          </p:val>
                                        </p:tav>
                                      </p:tavLst>
                                    </p:anim>
                                    <p:anim calcmode="lin" valueType="num">
                                      <p:cBhvr>
                                        <p:cTn id="8"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1">
            <a:extLst>
              <a:ext uri="{FF2B5EF4-FFF2-40B4-BE49-F238E27FC236}">
                <a16:creationId xmlns:a16="http://schemas.microsoft.com/office/drawing/2014/main" id="{5DC05F8E-93FB-C5EC-5023-BB2DE98A600B}"/>
              </a:ext>
            </a:extLst>
          </p:cNvPr>
          <p:cNvSpPr/>
          <p:nvPr/>
        </p:nvSpPr>
        <p:spPr>
          <a:xfrm>
            <a:off x="2446992" y="1506205"/>
            <a:ext cx="8174934" cy="1668591"/>
          </a:xfrm>
          <a:prstGeom prst="wedgeRoundRectCallout">
            <a:avLst>
              <a:gd name="adj1" fmla="val -30848"/>
              <a:gd name="adj2" fmla="val 66323"/>
              <a:gd name="adj3" fmla="val 16667"/>
            </a:avLst>
          </a:prstGeom>
          <a:solidFill>
            <a:schemeClr val="accent1">
              <a:lumMod val="20000"/>
              <a:lumOff val="80000"/>
            </a:schemeClr>
          </a:solidFill>
          <a:ln w="38100">
            <a:solidFill>
              <a:srgbClr val="002060"/>
            </a:solidFill>
            <a:extLst>
              <a:ext uri="{C807C97D-BFC1-408E-A445-0C87EB9F89A2}">
                <ask:lineSketchStyleProps xmlns:ask="http://schemas.microsoft.com/office/drawing/2018/sketchyshapes" sd="3918538157">
                  <a:custGeom>
                    <a:avLst/>
                    <a:gdLst>
                      <a:gd name="connsiteX0" fmla="*/ 0 w 8174934"/>
                      <a:gd name="connsiteY0" fmla="*/ 278104 h 1668591"/>
                      <a:gd name="connsiteX1" fmla="*/ 278104 w 8174934"/>
                      <a:gd name="connsiteY1" fmla="*/ 0 h 1668591"/>
                      <a:gd name="connsiteX2" fmla="*/ 1362489 w 8174934"/>
                      <a:gd name="connsiteY2" fmla="*/ 0 h 1668591"/>
                      <a:gd name="connsiteX3" fmla="*/ 1362489 w 8174934"/>
                      <a:gd name="connsiteY3" fmla="*/ 0 h 1668591"/>
                      <a:gd name="connsiteX4" fmla="*/ 3406223 w 8174934"/>
                      <a:gd name="connsiteY4" fmla="*/ 0 h 1668591"/>
                      <a:gd name="connsiteX5" fmla="*/ 7896830 w 8174934"/>
                      <a:gd name="connsiteY5" fmla="*/ 0 h 1668591"/>
                      <a:gd name="connsiteX6" fmla="*/ 8174934 w 8174934"/>
                      <a:gd name="connsiteY6" fmla="*/ 278104 h 1668591"/>
                      <a:gd name="connsiteX7" fmla="*/ 8174934 w 8174934"/>
                      <a:gd name="connsiteY7" fmla="*/ 973345 h 1668591"/>
                      <a:gd name="connsiteX8" fmla="*/ 8174934 w 8174934"/>
                      <a:gd name="connsiteY8" fmla="*/ 973345 h 1668591"/>
                      <a:gd name="connsiteX9" fmla="*/ 8174934 w 8174934"/>
                      <a:gd name="connsiteY9" fmla="*/ 1390493 h 1668591"/>
                      <a:gd name="connsiteX10" fmla="*/ 8174934 w 8174934"/>
                      <a:gd name="connsiteY10" fmla="*/ 1390487 h 1668591"/>
                      <a:gd name="connsiteX11" fmla="*/ 7896830 w 8174934"/>
                      <a:gd name="connsiteY11" fmla="*/ 1668591 h 1668591"/>
                      <a:gd name="connsiteX12" fmla="*/ 3406223 w 8174934"/>
                      <a:gd name="connsiteY12" fmla="*/ 1668591 h 1668591"/>
                      <a:gd name="connsiteX13" fmla="*/ 289883 w 8174934"/>
                      <a:gd name="connsiteY13" fmla="*/ 2132192 h 1668591"/>
                      <a:gd name="connsiteX14" fmla="*/ 1362489 w 8174934"/>
                      <a:gd name="connsiteY14" fmla="*/ 1668591 h 1668591"/>
                      <a:gd name="connsiteX15" fmla="*/ 278104 w 8174934"/>
                      <a:gd name="connsiteY15" fmla="*/ 1668591 h 1668591"/>
                      <a:gd name="connsiteX16" fmla="*/ 0 w 8174934"/>
                      <a:gd name="connsiteY16" fmla="*/ 1390487 h 1668591"/>
                      <a:gd name="connsiteX17" fmla="*/ 0 w 8174934"/>
                      <a:gd name="connsiteY17" fmla="*/ 1390493 h 1668591"/>
                      <a:gd name="connsiteX18" fmla="*/ 0 w 8174934"/>
                      <a:gd name="connsiteY18" fmla="*/ 973345 h 1668591"/>
                      <a:gd name="connsiteX19" fmla="*/ 0 w 8174934"/>
                      <a:gd name="connsiteY19" fmla="*/ 973345 h 1668591"/>
                      <a:gd name="connsiteX20" fmla="*/ 0 w 8174934"/>
                      <a:gd name="connsiteY20" fmla="*/ 278104 h 166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74934" h="1668591" fill="none" extrusionOk="0">
                        <a:moveTo>
                          <a:pt x="0" y="278104"/>
                        </a:moveTo>
                        <a:cubicBezTo>
                          <a:pt x="-22822" y="134509"/>
                          <a:pt x="128181" y="444"/>
                          <a:pt x="278104" y="0"/>
                        </a:cubicBezTo>
                        <a:cubicBezTo>
                          <a:pt x="608365" y="79226"/>
                          <a:pt x="1052574" y="-31908"/>
                          <a:pt x="1362489" y="0"/>
                        </a:cubicBezTo>
                        <a:lnTo>
                          <a:pt x="1362489" y="0"/>
                        </a:lnTo>
                        <a:cubicBezTo>
                          <a:pt x="1968710" y="-9568"/>
                          <a:pt x="3052079" y="-150150"/>
                          <a:pt x="3406223" y="0"/>
                        </a:cubicBezTo>
                        <a:cubicBezTo>
                          <a:pt x="5338654" y="-157665"/>
                          <a:pt x="6459351" y="-122053"/>
                          <a:pt x="7896830" y="0"/>
                        </a:cubicBezTo>
                        <a:cubicBezTo>
                          <a:pt x="8048218" y="-5084"/>
                          <a:pt x="8170793" y="145817"/>
                          <a:pt x="8174934" y="278104"/>
                        </a:cubicBezTo>
                        <a:cubicBezTo>
                          <a:pt x="8155562" y="526733"/>
                          <a:pt x="8139819" y="698056"/>
                          <a:pt x="8174934" y="973345"/>
                        </a:cubicBezTo>
                        <a:lnTo>
                          <a:pt x="8174934" y="973345"/>
                        </a:lnTo>
                        <a:cubicBezTo>
                          <a:pt x="8187428" y="1032945"/>
                          <a:pt x="8198518" y="1300211"/>
                          <a:pt x="8174934" y="1390493"/>
                        </a:cubicBezTo>
                        <a:lnTo>
                          <a:pt x="8174934" y="1390487"/>
                        </a:lnTo>
                        <a:cubicBezTo>
                          <a:pt x="8193074" y="1532608"/>
                          <a:pt x="8044894" y="1656384"/>
                          <a:pt x="7896830" y="1668591"/>
                        </a:cubicBezTo>
                        <a:cubicBezTo>
                          <a:pt x="5901276" y="1521522"/>
                          <a:pt x="4220224" y="1533331"/>
                          <a:pt x="3406223" y="1668591"/>
                        </a:cubicBezTo>
                        <a:cubicBezTo>
                          <a:pt x="2437897" y="1950036"/>
                          <a:pt x="1043747" y="2167442"/>
                          <a:pt x="289883" y="2132192"/>
                        </a:cubicBezTo>
                        <a:cubicBezTo>
                          <a:pt x="555640" y="2104492"/>
                          <a:pt x="933000" y="1964939"/>
                          <a:pt x="1362489" y="1668591"/>
                        </a:cubicBezTo>
                        <a:cubicBezTo>
                          <a:pt x="1100901" y="1720492"/>
                          <a:pt x="546505" y="1664153"/>
                          <a:pt x="278104" y="1668591"/>
                        </a:cubicBezTo>
                        <a:cubicBezTo>
                          <a:pt x="128378" y="1673238"/>
                          <a:pt x="-27820" y="1556865"/>
                          <a:pt x="0" y="1390487"/>
                        </a:cubicBezTo>
                        <a:lnTo>
                          <a:pt x="0" y="1390493"/>
                        </a:lnTo>
                        <a:cubicBezTo>
                          <a:pt x="34992" y="1278132"/>
                          <a:pt x="-17065" y="1090723"/>
                          <a:pt x="0" y="973345"/>
                        </a:cubicBezTo>
                        <a:lnTo>
                          <a:pt x="0" y="973345"/>
                        </a:lnTo>
                        <a:cubicBezTo>
                          <a:pt x="30177" y="809277"/>
                          <a:pt x="-2821" y="470946"/>
                          <a:pt x="0" y="278104"/>
                        </a:cubicBezTo>
                        <a:close/>
                      </a:path>
                      <a:path w="8174934" h="1668591" stroke="0" extrusionOk="0">
                        <a:moveTo>
                          <a:pt x="0" y="278104"/>
                        </a:moveTo>
                        <a:cubicBezTo>
                          <a:pt x="13345" y="119694"/>
                          <a:pt x="149541" y="14552"/>
                          <a:pt x="278104" y="0"/>
                        </a:cubicBezTo>
                        <a:cubicBezTo>
                          <a:pt x="448348" y="-42860"/>
                          <a:pt x="1076082" y="38895"/>
                          <a:pt x="1362489" y="0"/>
                        </a:cubicBezTo>
                        <a:lnTo>
                          <a:pt x="1362489" y="0"/>
                        </a:lnTo>
                        <a:cubicBezTo>
                          <a:pt x="2055320" y="-146996"/>
                          <a:pt x="2421706" y="-96262"/>
                          <a:pt x="3406223" y="0"/>
                        </a:cubicBezTo>
                        <a:cubicBezTo>
                          <a:pt x="4981970" y="-50308"/>
                          <a:pt x="6878421" y="-85446"/>
                          <a:pt x="7896830" y="0"/>
                        </a:cubicBezTo>
                        <a:cubicBezTo>
                          <a:pt x="8062505" y="-28134"/>
                          <a:pt x="8177468" y="151787"/>
                          <a:pt x="8174934" y="278104"/>
                        </a:cubicBezTo>
                        <a:cubicBezTo>
                          <a:pt x="8212907" y="606964"/>
                          <a:pt x="8134411" y="760779"/>
                          <a:pt x="8174934" y="973345"/>
                        </a:cubicBezTo>
                        <a:lnTo>
                          <a:pt x="8174934" y="973345"/>
                        </a:lnTo>
                        <a:cubicBezTo>
                          <a:pt x="8205039" y="1132824"/>
                          <a:pt x="8151529" y="1324945"/>
                          <a:pt x="8174934" y="1390493"/>
                        </a:cubicBezTo>
                        <a:lnTo>
                          <a:pt x="8174934" y="1390487"/>
                        </a:lnTo>
                        <a:cubicBezTo>
                          <a:pt x="8198817" y="1538114"/>
                          <a:pt x="8048981" y="1686324"/>
                          <a:pt x="7896830" y="1668591"/>
                        </a:cubicBezTo>
                        <a:cubicBezTo>
                          <a:pt x="7047749" y="1716623"/>
                          <a:pt x="4779294" y="1706741"/>
                          <a:pt x="3406223" y="1668591"/>
                        </a:cubicBezTo>
                        <a:cubicBezTo>
                          <a:pt x="1954843" y="1778479"/>
                          <a:pt x="1489843" y="1824094"/>
                          <a:pt x="289883" y="2132192"/>
                        </a:cubicBezTo>
                        <a:cubicBezTo>
                          <a:pt x="740625" y="2011449"/>
                          <a:pt x="1111894" y="1858924"/>
                          <a:pt x="1362489" y="1668591"/>
                        </a:cubicBezTo>
                        <a:cubicBezTo>
                          <a:pt x="899135" y="1608070"/>
                          <a:pt x="706279" y="1692481"/>
                          <a:pt x="278104" y="1668591"/>
                        </a:cubicBezTo>
                        <a:cubicBezTo>
                          <a:pt x="141081" y="1647940"/>
                          <a:pt x="-19541" y="1542016"/>
                          <a:pt x="0" y="1390487"/>
                        </a:cubicBezTo>
                        <a:lnTo>
                          <a:pt x="0" y="1390493"/>
                        </a:lnTo>
                        <a:cubicBezTo>
                          <a:pt x="17800" y="1193897"/>
                          <a:pt x="33898" y="1128675"/>
                          <a:pt x="0" y="973345"/>
                        </a:cubicBezTo>
                        <a:lnTo>
                          <a:pt x="0" y="973345"/>
                        </a:lnTo>
                        <a:cubicBezTo>
                          <a:pt x="32668" y="666075"/>
                          <a:pt x="-6919" y="363114"/>
                          <a:pt x="0" y="278104"/>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C</a:t>
            </a:r>
            <a:r>
              <a:rPr lang="vi-VN" sz="3600" b="1" dirty="0">
                <a:solidFill>
                  <a:srgbClr val="FF0000"/>
                </a:solidFill>
                <a:latin typeface="Cambria" panose="02040503050406030204" pitchFamily="18" charset="0"/>
                <a:ea typeface="Cambria" panose="02040503050406030204" pitchFamily="18" charset="0"/>
              </a:rPr>
              <a:t>ác nhóm lên trình bày kế hoạch kinh doanh của nhóm mình.</a:t>
            </a:r>
            <a:endParaRPr lang="en-US" sz="3600" b="1" dirty="0">
              <a:solidFill>
                <a:srgbClr val="FF0000"/>
              </a:solidFill>
              <a:latin typeface="Cambria" panose="02040503050406030204" pitchFamily="18" charset="0"/>
              <a:ea typeface="Cambria" panose="02040503050406030204" pitchFamily="18" charset="0"/>
            </a:endParaRPr>
          </a:p>
        </p:txBody>
      </p:sp>
      <p:pic>
        <p:nvPicPr>
          <p:cNvPr id="10" name="Graphic 6">
            <a:extLst>
              <a:ext uri="{FF2B5EF4-FFF2-40B4-BE49-F238E27FC236}">
                <a16:creationId xmlns:a16="http://schemas.microsoft.com/office/drawing/2014/main" id="{564DAF6C-69F7-A852-B6B7-69670B2231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283994"/>
            <a:ext cx="3311487" cy="3539039"/>
          </a:xfrm>
          <a:prstGeom prst="rect">
            <a:avLst/>
          </a:prstGeom>
        </p:spPr>
      </p:pic>
    </p:spTree>
    <p:extLst>
      <p:ext uri="{BB962C8B-B14F-4D97-AF65-F5344CB8AC3E}">
        <p14:creationId xmlns:p14="http://schemas.microsoft.com/office/powerpoint/2010/main" val="213326166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4">
            <a:extLst>
              <a:ext uri="{FF2B5EF4-FFF2-40B4-BE49-F238E27FC236}">
                <a16:creationId xmlns:a16="http://schemas.microsoft.com/office/drawing/2014/main" id="{C40D8581-DF14-7A70-CF0B-4FC04E79C550}"/>
              </a:ext>
            </a:extLst>
          </p:cNvPr>
          <p:cNvSpPr/>
          <p:nvPr/>
        </p:nvSpPr>
        <p:spPr>
          <a:xfrm>
            <a:off x="331304" y="397565"/>
            <a:ext cx="9955696" cy="6237519"/>
          </a:xfrm>
          <a:prstGeom prst="roundRect">
            <a:avLst/>
          </a:prstGeom>
          <a:solidFill>
            <a:schemeClr val="bg1"/>
          </a:solidFill>
          <a:ln>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2681C470-DC90-11F0-F08A-965068CE3203}"/>
              </a:ext>
            </a:extLst>
          </p:cNvPr>
          <p:cNvPicPr>
            <a:picLocks noChangeAspect="1"/>
          </p:cNvPicPr>
          <p:nvPr/>
        </p:nvPicPr>
        <p:blipFill>
          <a:blip r:embed="rId2"/>
          <a:srcRect/>
          <a:stretch>
            <a:fillRect/>
          </a:stretch>
        </p:blipFill>
        <p:spPr>
          <a:xfrm>
            <a:off x="9899001" y="3600450"/>
            <a:ext cx="2042788" cy="3148806"/>
          </a:xfrm>
          <a:prstGeom prst="rect">
            <a:avLst/>
          </a:prstGeom>
        </p:spPr>
      </p:pic>
      <p:sp>
        <p:nvSpPr>
          <p:cNvPr id="4" name="Hộp Văn bản 5">
            <a:extLst>
              <a:ext uri="{FF2B5EF4-FFF2-40B4-BE49-F238E27FC236}">
                <a16:creationId xmlns:a16="http://schemas.microsoft.com/office/drawing/2014/main" id="{E0C7EA1F-C400-F1B8-8FB9-9B95E408E440}"/>
              </a:ext>
            </a:extLst>
          </p:cNvPr>
          <p:cNvSpPr txBox="1"/>
          <p:nvPr/>
        </p:nvSpPr>
        <p:spPr>
          <a:xfrm>
            <a:off x="665731" y="626169"/>
            <a:ext cx="9212802" cy="5632311"/>
          </a:xfrm>
          <a:prstGeom prst="rect">
            <a:avLst/>
          </a:prstGeom>
          <a:noFill/>
        </p:spPr>
        <p:txBody>
          <a:bodyPr wrap="square" rtlCol="0">
            <a:spAutoFit/>
          </a:bodyPr>
          <a:lstStyle/>
          <a:p>
            <a:pPr algn="just"/>
            <a:r>
              <a:rPr lang="en-US" sz="4000" dirty="0">
                <a:latin typeface="Calibri" panose="020F0502020204030204" pitchFamily="34" charset="0"/>
                <a:cs typeface="Calibri" panose="020F0502020204030204" pitchFamily="34" charset="0"/>
              </a:rPr>
              <a:t>   </a:t>
            </a:r>
            <a:r>
              <a:rPr lang="vi-VN" sz="4000" dirty="0">
                <a:latin typeface="Calibri" panose="020F0502020204030204" pitchFamily="34" charset="0"/>
                <a:cs typeface="Calibri" panose="020F0502020204030204" pitchFamily="34" charset="0"/>
              </a:rPr>
              <a:t>Kế hoạch kinh doanh cần có đầy đủ nội dung từ mô tả sản phẩm kinh doanh đến đối tượng khách hàng, hoạt động sản xuất, hoạt động truyền thông giới thiệu sản phẩm, chiến lược bán hàng, dự trù tài chính và nhân sự. Các nội dung đều được mô tả chi tiết, rõ ràng về thời gian, và kết quả cần đạt được, về người chịu trách nhiệm thực hiện.</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232518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2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72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4">
            <a:extLst>
              <a:ext uri="{FF2B5EF4-FFF2-40B4-BE49-F238E27FC236}">
                <a16:creationId xmlns:a16="http://schemas.microsoft.com/office/drawing/2014/main" id="{D3DB1612-6986-5EA3-0E4F-C719380D70F2}"/>
              </a:ext>
            </a:extLst>
          </p:cNvPr>
          <p:cNvSpPr/>
          <p:nvPr/>
        </p:nvSpPr>
        <p:spPr>
          <a:xfrm>
            <a:off x="247787" y="2783912"/>
            <a:ext cx="2985195" cy="4074088"/>
          </a:xfrm>
          <a:custGeom>
            <a:avLst/>
            <a:gdLst/>
            <a:ahLst/>
            <a:cxnLst/>
            <a:rect l="l" t="t" r="r" b="b"/>
            <a:pathLst>
              <a:path w="4477793" h="6111132">
                <a:moveTo>
                  <a:pt x="0" y="0"/>
                </a:moveTo>
                <a:lnTo>
                  <a:pt x="4477794" y="0"/>
                </a:lnTo>
                <a:lnTo>
                  <a:pt x="4477794" y="6111132"/>
                </a:lnTo>
                <a:lnTo>
                  <a:pt x="0" y="61111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3A1EEC95-06CE-8F07-B1E2-1C324ABBA3B6}"/>
              </a:ext>
            </a:extLst>
          </p:cNvPr>
          <p:cNvPicPr>
            <a:picLocks noChangeAspect="1"/>
          </p:cNvPicPr>
          <p:nvPr/>
        </p:nvPicPr>
        <p:blipFill>
          <a:blip r:embed="rId5"/>
          <a:stretch>
            <a:fillRect/>
          </a:stretch>
        </p:blipFill>
        <p:spPr>
          <a:xfrm>
            <a:off x="2201072" y="2578491"/>
            <a:ext cx="8228969" cy="1563101"/>
          </a:xfrm>
          <a:prstGeom prst="rect">
            <a:avLst/>
          </a:prstGeom>
        </p:spPr>
      </p:pic>
    </p:spTree>
    <p:extLst>
      <p:ext uri="{BB962C8B-B14F-4D97-AF65-F5344CB8AC3E}">
        <p14:creationId xmlns:p14="http://schemas.microsoft.com/office/powerpoint/2010/main" val="29844740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7EB28-DE4E-43A4-9408-CE4BF9303403}"/>
              </a:ext>
            </a:extLst>
          </p:cNvPr>
          <p:cNvPicPr>
            <a:picLocks noChangeAspect="1"/>
          </p:cNvPicPr>
          <p:nvPr/>
        </p:nvPicPr>
        <p:blipFill>
          <a:blip r:embed="rId3"/>
          <a:stretch>
            <a:fillRect/>
          </a:stretch>
        </p:blipFill>
        <p:spPr>
          <a:xfrm>
            <a:off x="2721571" y="2387210"/>
            <a:ext cx="6748857" cy="1774090"/>
          </a:xfrm>
          <a:prstGeom prst="rect">
            <a:avLst/>
          </a:prstGeom>
        </p:spPr>
      </p:pic>
    </p:spTree>
    <p:extLst>
      <p:ext uri="{BB962C8B-B14F-4D97-AF65-F5344CB8AC3E}">
        <p14:creationId xmlns:p14="http://schemas.microsoft.com/office/powerpoint/2010/main" val="42138009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F038ED41-02CF-E0E9-2815-12A5C1B43D5C}"/>
              </a:ext>
            </a:extLst>
          </p:cNvPr>
          <p:cNvSpPr/>
          <p:nvPr/>
        </p:nvSpPr>
        <p:spPr>
          <a:xfrm>
            <a:off x="15198829" y="3922294"/>
            <a:ext cx="2550257" cy="2115848"/>
          </a:xfrm>
          <a:custGeom>
            <a:avLst/>
            <a:gdLst/>
            <a:ahLst/>
            <a:cxnLst/>
            <a:rect l="l" t="t" r="r" b="b"/>
            <a:pathLst>
              <a:path w="9243353" h="6678323">
                <a:moveTo>
                  <a:pt x="0" y="0"/>
                </a:moveTo>
                <a:lnTo>
                  <a:pt x="9243353" y="0"/>
                </a:lnTo>
                <a:lnTo>
                  <a:pt x="9243353" y="6678323"/>
                </a:lnTo>
                <a:lnTo>
                  <a:pt x="0" y="6678323"/>
                </a:lnTo>
                <a:lnTo>
                  <a:pt x="0" y="0"/>
                </a:lnTo>
                <a:close/>
              </a:path>
            </a:pathLst>
          </a:custGeom>
          <a:blipFill>
            <a:blip r:embed="rId3"/>
            <a:stretch>
              <a:fillRect/>
            </a:stretch>
          </a:blipFill>
        </p:spPr>
        <p:txBody>
          <a:bodyPr/>
          <a:lstStyle/>
          <a:p>
            <a:endParaRPr lang="en-US"/>
          </a:p>
        </p:txBody>
      </p:sp>
      <p:sp>
        <p:nvSpPr>
          <p:cNvPr id="3" name="Freeform 2">
            <a:extLst>
              <a:ext uri="{FF2B5EF4-FFF2-40B4-BE49-F238E27FC236}">
                <a16:creationId xmlns:a16="http://schemas.microsoft.com/office/drawing/2014/main" id="{0E798318-8D6A-D8F9-4F14-2FD928503F12}"/>
              </a:ext>
            </a:extLst>
          </p:cNvPr>
          <p:cNvSpPr/>
          <p:nvPr/>
        </p:nvSpPr>
        <p:spPr>
          <a:xfrm>
            <a:off x="1034477" y="2181225"/>
            <a:ext cx="4122295" cy="4114800"/>
          </a:xfrm>
          <a:custGeom>
            <a:avLst/>
            <a:gdLst/>
            <a:ahLst/>
            <a:cxnLst/>
            <a:rect l="l" t="t" r="r" b="b"/>
            <a:pathLst>
              <a:path w="4122295" h="4114800">
                <a:moveTo>
                  <a:pt x="0" y="0"/>
                </a:moveTo>
                <a:lnTo>
                  <a:pt x="4122296" y="0"/>
                </a:lnTo>
                <a:lnTo>
                  <a:pt x="412229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9" name="Picture 8">
            <a:extLst>
              <a:ext uri="{FF2B5EF4-FFF2-40B4-BE49-F238E27FC236}">
                <a16:creationId xmlns:a16="http://schemas.microsoft.com/office/drawing/2014/main" id="{2A852808-F622-0936-19CB-7696A19BECEA}"/>
              </a:ext>
            </a:extLst>
          </p:cNvPr>
          <p:cNvPicPr>
            <a:picLocks noChangeAspect="1"/>
          </p:cNvPicPr>
          <p:nvPr/>
        </p:nvPicPr>
        <p:blipFill>
          <a:blip r:embed="rId6"/>
          <a:stretch>
            <a:fillRect/>
          </a:stretch>
        </p:blipFill>
        <p:spPr>
          <a:xfrm>
            <a:off x="2069616" y="494073"/>
            <a:ext cx="8224217" cy="1926503"/>
          </a:xfrm>
          <a:prstGeom prst="rect">
            <a:avLst/>
          </a:prstGeom>
        </p:spPr>
      </p:pic>
    </p:spTree>
    <p:extLst>
      <p:ext uri="{BB962C8B-B14F-4D97-AF65-F5344CB8AC3E}">
        <p14:creationId xmlns:p14="http://schemas.microsoft.com/office/powerpoint/2010/main" val="35211342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1.875E-6 2.59259E-6 L -0.66823 0.03634 " pathEditMode="relative" rAng="0" ptsTypes="AA">
                                      <p:cBhvr>
                                        <p:cTn id="11" dur="2000" fill="hold"/>
                                        <p:tgtEl>
                                          <p:spTgt spid="2"/>
                                        </p:tgtEl>
                                        <p:attrNameLst>
                                          <p:attrName>ppt_x</p:attrName>
                                          <p:attrName>ppt_y</p:attrName>
                                        </p:attrNameLst>
                                      </p:cBhvr>
                                      <p:rCtr x="-33411" y="1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1D6F36A3-F560-B241-1A08-23D4BA33EB88}"/>
              </a:ext>
            </a:extLst>
          </p:cNvPr>
          <p:cNvSpPr/>
          <p:nvPr/>
        </p:nvSpPr>
        <p:spPr>
          <a:xfrm>
            <a:off x="540632" y="2211572"/>
            <a:ext cx="2074978" cy="4646428"/>
          </a:xfrm>
          <a:custGeom>
            <a:avLst/>
            <a:gdLst/>
            <a:ahLst/>
            <a:cxnLst/>
            <a:rect l="l" t="t" r="r" b="b"/>
            <a:pathLst>
              <a:path w="3260979" h="8229600">
                <a:moveTo>
                  <a:pt x="0" y="0"/>
                </a:moveTo>
                <a:lnTo>
                  <a:pt x="3260979" y="0"/>
                </a:lnTo>
                <a:lnTo>
                  <a:pt x="3260979" y="8229600"/>
                </a:lnTo>
                <a:lnTo>
                  <a:pt x="0" y="8229600"/>
                </a:lnTo>
                <a:lnTo>
                  <a:pt x="0" y="0"/>
                </a:lnTo>
                <a:close/>
              </a:path>
            </a:pathLst>
          </a:custGeom>
          <a:blipFill>
            <a:blip r:embed="rId3"/>
            <a:stretch>
              <a:fillRect/>
            </a:stretch>
          </a:blipFill>
        </p:spPr>
        <p:txBody>
          <a:bodyPr/>
          <a:lstStyle/>
          <a:p>
            <a:endParaRPr lang="en-US"/>
          </a:p>
        </p:txBody>
      </p:sp>
      <p:sp>
        <p:nvSpPr>
          <p:cNvPr id="3" name="Freeform 4">
            <a:extLst>
              <a:ext uri="{FF2B5EF4-FFF2-40B4-BE49-F238E27FC236}">
                <a16:creationId xmlns:a16="http://schemas.microsoft.com/office/drawing/2014/main" id="{453CD508-B3D2-BBB4-8E89-1823DCF60B5D}"/>
              </a:ext>
            </a:extLst>
          </p:cNvPr>
          <p:cNvSpPr/>
          <p:nvPr/>
        </p:nvSpPr>
        <p:spPr>
          <a:xfrm>
            <a:off x="8715153" y="2551815"/>
            <a:ext cx="3476847" cy="4397448"/>
          </a:xfrm>
          <a:custGeom>
            <a:avLst/>
            <a:gdLst/>
            <a:ahLst/>
            <a:cxnLst/>
            <a:rect l="l" t="t" r="r" b="b"/>
            <a:pathLst>
              <a:path w="3591098" h="4114800">
                <a:moveTo>
                  <a:pt x="0" y="0"/>
                </a:moveTo>
                <a:lnTo>
                  <a:pt x="3591098" y="0"/>
                </a:lnTo>
                <a:lnTo>
                  <a:pt x="359109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19">
            <a:extLst>
              <a:ext uri="{FF2B5EF4-FFF2-40B4-BE49-F238E27FC236}">
                <a16:creationId xmlns:a16="http://schemas.microsoft.com/office/drawing/2014/main" id="{3115748F-7DF5-C612-C49B-8B3286BF4B8B}"/>
              </a:ext>
            </a:extLst>
          </p:cNvPr>
          <p:cNvSpPr/>
          <p:nvPr/>
        </p:nvSpPr>
        <p:spPr>
          <a:xfrm>
            <a:off x="2730797" y="1335273"/>
            <a:ext cx="6051696" cy="4119230"/>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DF1DBB7F-9412-9B0E-DD76-14E54BB60139}"/>
              </a:ext>
            </a:extLst>
          </p:cNvPr>
          <p:cNvSpPr txBox="1"/>
          <p:nvPr/>
        </p:nvSpPr>
        <p:spPr>
          <a:xfrm>
            <a:off x="3187996" y="2065374"/>
            <a:ext cx="5179827" cy="3108543"/>
          </a:xfrm>
          <a:prstGeom prst="rect">
            <a:avLst/>
          </a:prstGeom>
          <a:noFill/>
        </p:spPr>
        <p:txBody>
          <a:bodyPr wrap="square">
            <a:spAutoFit/>
          </a:bodyPr>
          <a:lstStyle/>
          <a:p>
            <a:pPr lvl="0" algn="just"/>
            <a:r>
              <a:rPr lang="vi-VN" sz="2800" b="1" dirty="0">
                <a:solidFill>
                  <a:prstClr val="white"/>
                </a:solidFill>
                <a:latin typeface="Cambria" panose="02040503050406030204" pitchFamily="18" charset="0"/>
                <a:ea typeface="Cambria" panose="02040503050406030204" pitchFamily="18" charset="0"/>
              </a:rPr>
              <a:t>Xin chào mừng mọi người dã đến với gian hàng của chúng tớ, gian hàng của chúng tớ có rất nhiều đồ ăn ngon như: bim bim, kẹo, bánh.. nào các bạn hãy lại đây và mua hàng cho chúng tớ nhé.</a:t>
            </a:r>
            <a:endParaRPr kumimoji="0" lang="vi-VN"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1013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sp>
        <p:nvSpPr>
          <p:cNvPr id="28" name="文本框 83">
            <a:extLst>
              <a:ext uri="{FF2B5EF4-FFF2-40B4-BE49-F238E27FC236}">
                <a16:creationId xmlns:a16="http://schemas.microsoft.com/office/drawing/2014/main" id="{7AE7BAA0-AB17-40BE-8A37-859095EEB442}"/>
              </a:ext>
            </a:extLst>
          </p:cNvPr>
          <p:cNvSpPr txBox="1"/>
          <p:nvPr/>
        </p:nvSpPr>
        <p:spPr>
          <a:xfrm>
            <a:off x="2565470" y="1522376"/>
            <a:ext cx="7260321" cy="769441"/>
          </a:xfrm>
          <a:prstGeom prst="rect">
            <a:avLst/>
          </a:prstGeom>
          <a:noFill/>
        </p:spPr>
        <p:txBody>
          <a:bodyPr wrap="none" rtlCol="0">
            <a:spAutoFit/>
          </a:bodyPr>
          <a:lstStyle/>
          <a:p>
            <a:r>
              <a:rPr lang="en-US" altLang="zh-CN" sz="4400" dirty="0" err="1">
                <a:solidFill>
                  <a:srgbClr val="394A73"/>
                </a:solidFill>
                <a:latin typeface="Calibri" panose="020F0502020204030204" pitchFamily="34" charset="0"/>
                <a:ea typeface="字魂35号-经典雅黑" panose="02000000000000000000" pitchFamily="2" charset="-122"/>
                <a:cs typeface="Calibri" panose="020F0502020204030204" pitchFamily="34" charset="0"/>
              </a:rPr>
              <a:t>Thứ</a:t>
            </a:r>
            <a:r>
              <a:rPr lang="en-US" altLang="zh-CN" sz="4400" dirty="0">
                <a:solidFill>
                  <a:srgbClr val="394A73"/>
                </a:solidFill>
                <a:latin typeface="Calibri" panose="020F0502020204030204" pitchFamily="34" charset="0"/>
                <a:ea typeface="字魂35号-经典雅黑" panose="02000000000000000000" pitchFamily="2" charset="-122"/>
                <a:cs typeface="Calibri" panose="020F0502020204030204" pitchFamily="34" charset="0"/>
              </a:rPr>
              <a:t> ..., </a:t>
            </a:r>
            <a:r>
              <a:rPr lang="en-US" altLang="zh-CN" sz="4400" dirty="0" err="1">
                <a:solidFill>
                  <a:srgbClr val="394A73"/>
                </a:solidFill>
                <a:latin typeface="Calibri" panose="020F0502020204030204" pitchFamily="34" charset="0"/>
                <a:ea typeface="字魂35号-经典雅黑" panose="02000000000000000000" pitchFamily="2" charset="-122"/>
                <a:cs typeface="Calibri" panose="020F0502020204030204" pitchFamily="34" charset="0"/>
              </a:rPr>
              <a:t>ngày</a:t>
            </a:r>
            <a:r>
              <a:rPr lang="en-US" altLang="zh-CN" sz="4400" dirty="0">
                <a:solidFill>
                  <a:srgbClr val="394A73"/>
                </a:solidFill>
                <a:latin typeface="Calibri" panose="020F0502020204030204" pitchFamily="34" charset="0"/>
                <a:ea typeface="字魂35号-经典雅黑" panose="02000000000000000000" pitchFamily="2" charset="-122"/>
                <a:cs typeface="Calibri" panose="020F0502020204030204" pitchFamily="34" charset="0"/>
              </a:rPr>
              <a:t> ... </a:t>
            </a:r>
            <a:r>
              <a:rPr lang="en-US" altLang="zh-CN" sz="4400" dirty="0" err="1">
                <a:solidFill>
                  <a:srgbClr val="394A73"/>
                </a:solidFill>
                <a:latin typeface="Calibri" panose="020F0502020204030204" pitchFamily="34" charset="0"/>
                <a:ea typeface="字魂35号-经典雅黑" panose="02000000000000000000" pitchFamily="2" charset="-122"/>
                <a:cs typeface="Calibri" panose="020F0502020204030204" pitchFamily="34" charset="0"/>
              </a:rPr>
              <a:t>tháng</a:t>
            </a:r>
            <a:r>
              <a:rPr lang="en-US" altLang="zh-CN" sz="4400" dirty="0">
                <a:solidFill>
                  <a:srgbClr val="394A73"/>
                </a:solidFill>
                <a:latin typeface="Calibri" panose="020F0502020204030204" pitchFamily="34" charset="0"/>
                <a:ea typeface="字魂35号-经典雅黑" panose="02000000000000000000" pitchFamily="2" charset="-122"/>
                <a:cs typeface="Calibri" panose="020F0502020204030204" pitchFamily="34" charset="0"/>
              </a:rPr>
              <a:t> ... </a:t>
            </a:r>
            <a:r>
              <a:rPr lang="en-US" altLang="zh-CN" sz="4400" dirty="0" err="1">
                <a:solidFill>
                  <a:srgbClr val="394A73"/>
                </a:solidFill>
                <a:latin typeface="Calibri" panose="020F0502020204030204" pitchFamily="34" charset="0"/>
                <a:ea typeface="字魂35号-经典雅黑" panose="02000000000000000000" pitchFamily="2" charset="-122"/>
                <a:cs typeface="Calibri" panose="020F0502020204030204" pitchFamily="34" charset="0"/>
              </a:rPr>
              <a:t>năm</a:t>
            </a:r>
            <a:r>
              <a:rPr lang="en-US" altLang="zh-CN" sz="4400" dirty="0">
                <a:solidFill>
                  <a:srgbClr val="394A73"/>
                </a:solidFill>
                <a:latin typeface="Calibri" panose="020F0502020204030204" pitchFamily="34" charset="0"/>
                <a:ea typeface="字魂35号-经典雅黑" panose="02000000000000000000" pitchFamily="2" charset="-122"/>
                <a:cs typeface="Calibri" panose="020F0502020204030204" pitchFamily="34" charset="0"/>
              </a:rPr>
              <a:t> ...</a:t>
            </a:r>
            <a:endParaRPr lang="zh-CN" altLang="en-US" sz="4400" dirty="0">
              <a:solidFill>
                <a:srgbClr val="394A73"/>
              </a:solidFill>
              <a:latin typeface="Calibri" panose="020F0502020204030204" pitchFamily="34" charset="0"/>
              <a:ea typeface="字魂35号-经典雅黑" panose="02000000000000000000" pitchFamily="2" charset="-122"/>
              <a:cs typeface="Calibri" panose="020F0502020204030204" pitchFamily="34"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pic>
        <p:nvPicPr>
          <p:cNvPr id="4" name="Picture 3">
            <a:extLst>
              <a:ext uri="{FF2B5EF4-FFF2-40B4-BE49-F238E27FC236}">
                <a16:creationId xmlns:a16="http://schemas.microsoft.com/office/drawing/2014/main" id="{3818CB87-D3A9-744C-0762-3B58E6009B84}"/>
              </a:ext>
            </a:extLst>
          </p:cNvPr>
          <p:cNvPicPr>
            <a:picLocks noChangeAspect="1"/>
          </p:cNvPicPr>
          <p:nvPr/>
        </p:nvPicPr>
        <p:blipFill>
          <a:blip r:embed="rId6"/>
          <a:stretch>
            <a:fillRect/>
          </a:stretch>
        </p:blipFill>
        <p:spPr>
          <a:xfrm>
            <a:off x="2409825" y="304800"/>
            <a:ext cx="7632854" cy="963251"/>
          </a:xfrm>
          <a:prstGeom prst="rect">
            <a:avLst/>
          </a:prstGeom>
        </p:spPr>
      </p:pic>
      <p:pic>
        <p:nvPicPr>
          <p:cNvPr id="6" name="Picture 5">
            <a:extLst>
              <a:ext uri="{FF2B5EF4-FFF2-40B4-BE49-F238E27FC236}">
                <a16:creationId xmlns:a16="http://schemas.microsoft.com/office/drawing/2014/main" id="{20F533FE-57B2-1104-1CF9-E323CF96E23D}"/>
              </a:ext>
            </a:extLst>
          </p:cNvPr>
          <p:cNvPicPr>
            <a:picLocks noChangeAspect="1"/>
          </p:cNvPicPr>
          <p:nvPr/>
        </p:nvPicPr>
        <p:blipFill>
          <a:blip r:embed="rId7"/>
          <a:stretch>
            <a:fillRect/>
          </a:stretch>
        </p:blipFill>
        <p:spPr>
          <a:xfrm>
            <a:off x="1262660" y="2533651"/>
            <a:ext cx="9777532" cy="2951708"/>
          </a:xfrm>
          <a:prstGeom prst="rect">
            <a:avLst/>
          </a:prstGeom>
        </p:spPr>
      </p:pic>
    </p:spTree>
    <p:extLst>
      <p:ext uri="{BB962C8B-B14F-4D97-AF65-F5344CB8AC3E}">
        <p14:creationId xmlns:p14="http://schemas.microsoft.com/office/powerpoint/2010/main" val="26102314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2"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750"/>
                            </p:stCondLst>
                            <p:childTnLst>
                              <p:par>
                                <p:cTn id="17" presetID="42" presetClass="path" presetSubtype="0" accel="50000" decel="50000" fill="hold" nodeType="afterEffect">
                                  <p:stCondLst>
                                    <p:cond delay="0"/>
                                  </p:stCondLst>
                                  <p:childTnLst>
                                    <p:animMotion origin="layout" path="M 0.01146 -0.03055 L -2.08333E-6 2.59259E-6 " pathEditMode="relative" rAng="0" ptsTypes="AA">
                                      <p:cBhvr>
                                        <p:cTn id="18" dur="2000" fill="hold"/>
                                        <p:tgtEl>
                                          <p:spTgt spid="7"/>
                                        </p:tgtEl>
                                        <p:attrNameLst>
                                          <p:attrName>ppt_x</p:attrName>
                                          <p:attrName>ppt_y</p:attrName>
                                        </p:attrNameLst>
                                      </p:cBhvr>
                                      <p:rCtr x="-299" y="2801"/>
                                    </p:animMotion>
                                  </p:childTnLst>
                                </p:cTn>
                              </p:par>
                              <p:par>
                                <p:cTn id="19" presetID="42" presetClass="path" presetSubtype="0" accel="50000" decel="50000" fill="hold" nodeType="withEffect">
                                  <p:stCondLst>
                                    <p:cond delay="0"/>
                                  </p:stCondLst>
                                  <p:childTnLst>
                                    <p:animMotion origin="layout" path="M -0.00742 -0.05255 L 4.58333E-6 1.48148E-6 " pathEditMode="relative" rAng="0" ptsTypes="AA">
                                      <p:cBhvr>
                                        <p:cTn id="20" dur="2000" fill="hold"/>
                                        <p:tgtEl>
                                          <p:spTgt spid="8"/>
                                        </p:tgtEl>
                                        <p:attrNameLst>
                                          <p:attrName>ppt_x</p:attrName>
                                          <p:attrName>ppt_y</p:attrName>
                                        </p:attrNameLst>
                                      </p:cBhvr>
                                      <p:rCtr x="1237" y="2315"/>
                                    </p:animMotion>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61A7313-D5E9-E70C-A61D-09B684BB3C51}"/>
              </a:ext>
            </a:extLst>
          </p:cNvPr>
          <p:cNvGrpSpPr/>
          <p:nvPr/>
        </p:nvGrpSpPr>
        <p:grpSpPr>
          <a:xfrm>
            <a:off x="3495672" y="0"/>
            <a:ext cx="5618480" cy="1947904"/>
            <a:chOff x="4019547" y="-15675"/>
            <a:chExt cx="5618480" cy="1947904"/>
          </a:xfrm>
        </p:grpSpPr>
        <p:grpSp>
          <p:nvGrpSpPr>
            <p:cNvPr id="3" name="组合 25">
              <a:extLst>
                <a:ext uri="{FF2B5EF4-FFF2-40B4-BE49-F238E27FC236}">
                  <a16:creationId xmlns:a16="http://schemas.microsoft.com/office/drawing/2014/main" id="{FB302B60-58C5-A507-40C9-0F732D017784}"/>
                </a:ext>
              </a:extLst>
            </p:cNvPr>
            <p:cNvGrpSpPr/>
            <p:nvPr/>
          </p:nvGrpSpPr>
          <p:grpSpPr>
            <a:xfrm>
              <a:off x="4019547" y="-15675"/>
              <a:ext cx="5618480" cy="1947904"/>
              <a:chOff x="4710074" y="33158"/>
              <a:chExt cx="2575158" cy="861067"/>
            </a:xfrm>
          </p:grpSpPr>
          <p:pic>
            <p:nvPicPr>
              <p:cNvPr id="5" name="图片 7">
                <a:extLst>
                  <a:ext uri="{FF2B5EF4-FFF2-40B4-BE49-F238E27FC236}">
                    <a16:creationId xmlns:a16="http://schemas.microsoft.com/office/drawing/2014/main" id="{66BD7197-CED6-EA00-CD7D-AC1E61C872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313" b="36250"/>
              <a:stretch/>
            </p:blipFill>
            <p:spPr>
              <a:xfrm>
                <a:off x="4710074" y="33158"/>
                <a:ext cx="2575158" cy="861067"/>
              </a:xfrm>
              <a:prstGeom prst="rect">
                <a:avLst/>
              </a:prstGeom>
            </p:spPr>
          </p:pic>
          <p:sp>
            <p:nvSpPr>
              <p:cNvPr id="6" name="矩形 24">
                <a:extLst>
                  <a:ext uri="{FF2B5EF4-FFF2-40B4-BE49-F238E27FC236}">
                    <a16:creationId xmlns:a16="http://schemas.microsoft.com/office/drawing/2014/main" id="{6E4F3E6D-819E-D6A2-E427-EBC6DEB7C839}"/>
                  </a:ext>
                </a:extLst>
              </p:cNvPr>
              <p:cNvSpPr/>
              <p:nvPr/>
            </p:nvSpPr>
            <p:spPr>
              <a:xfrm>
                <a:off x="4922649" y="186911"/>
                <a:ext cx="1721705" cy="540000"/>
              </a:xfrm>
              <a:prstGeom prst="rect">
                <a:avLst/>
              </a:prstGeom>
              <a:solidFill>
                <a:srgbClr val="F3E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 name="Picture 3">
              <a:extLst>
                <a:ext uri="{FF2B5EF4-FFF2-40B4-BE49-F238E27FC236}">
                  <a16:creationId xmlns:a16="http://schemas.microsoft.com/office/drawing/2014/main" id="{0AC814D4-7E38-15CE-C2B4-EDCB063D2A31}"/>
                </a:ext>
              </a:extLst>
            </p:cNvPr>
            <p:cNvPicPr>
              <a:picLocks noChangeAspect="1"/>
            </p:cNvPicPr>
            <p:nvPr/>
          </p:nvPicPr>
          <p:blipFill>
            <a:blip r:embed="rId4"/>
            <a:stretch>
              <a:fillRect/>
            </a:stretch>
          </p:blipFill>
          <p:spPr>
            <a:xfrm>
              <a:off x="4163441" y="570361"/>
              <a:ext cx="4852837" cy="963251"/>
            </a:xfrm>
            <a:prstGeom prst="rect">
              <a:avLst/>
            </a:prstGeom>
          </p:spPr>
        </p:pic>
      </p:grpSp>
      <p:sp>
        <p:nvSpPr>
          <p:cNvPr id="9" name="Rectangle 8">
            <a:extLst>
              <a:ext uri="{FF2B5EF4-FFF2-40B4-BE49-F238E27FC236}">
                <a16:creationId xmlns:a16="http://schemas.microsoft.com/office/drawing/2014/main" id="{470999AB-9AFF-A221-01E6-D34A185783DF}"/>
              </a:ext>
            </a:extLst>
          </p:cNvPr>
          <p:cNvSpPr/>
          <p:nvPr/>
        </p:nvSpPr>
        <p:spPr>
          <a:xfrm>
            <a:off x="904241" y="2093695"/>
            <a:ext cx="9878060" cy="2690352"/>
          </a:xfrm>
          <a:prstGeom prst="rect">
            <a:avLst/>
          </a:prstGeom>
        </p:spPr>
        <p:txBody>
          <a:bodyPr wrap="square">
            <a:spAutoFit/>
          </a:bodyPr>
          <a:lstStyle/>
          <a:p>
            <a:pPr lvl="0" algn="just">
              <a:lnSpc>
                <a:spcPct val="120000"/>
              </a:lnSpc>
              <a:defRPr/>
            </a:pP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Xây</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dựng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kế</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hoạch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kinh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doanh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để</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tham</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gia</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Hội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chợ</a:t>
            </a:r>
            <a:r>
              <a:rPr lang="en-US" sz="3600" dirty="0">
                <a:solidFill>
                  <a:prstClr val="black"/>
                </a:solidFill>
                <a:latin typeface="Cambria" panose="02040503050406030204" pitchFamily="18" charset="0"/>
                <a:ea typeface="Cambria" panose="02040503050406030204" pitchFamily="18" charset="0"/>
              </a:rPr>
              <a:t> Xuân </a:t>
            </a:r>
            <a:r>
              <a:rPr lang="en-US" sz="3600" dirty="0" err="1">
                <a:solidFill>
                  <a:prstClr val="black"/>
                </a:solidFill>
                <a:latin typeface="Cambria" panose="02040503050406030204" pitchFamily="18" charset="0"/>
                <a:ea typeface="Cambria" panose="02040503050406030204" pitchFamily="18" charset="0"/>
              </a:rPr>
              <a:t>gây</a:t>
            </a:r>
            <a:r>
              <a:rPr lang="en-US" sz="3600" dirty="0">
                <a:solidFill>
                  <a:prstClr val="black"/>
                </a:solidFill>
                <a:latin typeface="Cambria" panose="02040503050406030204" pitchFamily="18" charset="0"/>
                <a:ea typeface="Cambria" panose="02040503050406030204" pitchFamily="18" charset="0"/>
              </a:rPr>
              <a:t> </a:t>
            </a:r>
            <a:r>
              <a:rPr lang="en-US" sz="3600">
                <a:solidFill>
                  <a:prstClr val="black"/>
                </a:solidFill>
                <a:latin typeface="Cambria" panose="02040503050406030204" pitchFamily="18" charset="0"/>
                <a:ea typeface="Cambria" panose="02040503050406030204" pitchFamily="18" charset="0"/>
              </a:rPr>
              <a:t>Quỹ </a:t>
            </a:r>
            <a:r>
              <a:rPr lang="en-US" sz="3600" dirty="0" err="1">
                <a:solidFill>
                  <a:prstClr val="black"/>
                </a:solidFill>
                <a:latin typeface="Cambria" panose="02040503050406030204" pitchFamily="18" charset="0"/>
                <a:ea typeface="Cambria" panose="02040503050406030204" pitchFamily="18" charset="0"/>
              </a:rPr>
              <a:t>Nhân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ái</a:t>
            </a:r>
            <a:r>
              <a:rPr lang="en-US" sz="3600" dirty="0">
                <a:solidFill>
                  <a:prstClr val="black"/>
                </a:solidFill>
                <a:latin typeface="Cambria" panose="02040503050406030204" pitchFamily="18" charset="0"/>
                <a:ea typeface="Cambria" panose="02040503050406030204" pitchFamily="18" charset="0"/>
              </a:rPr>
              <a:t>.</a:t>
            </a:r>
          </a:p>
          <a:p>
            <a:pPr lvl="0" algn="just">
              <a:lnSpc>
                <a:spcPct val="120000"/>
              </a:lnSpc>
              <a:defRPr/>
            </a:pP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Xác</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định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những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nội</a:t>
            </a:r>
            <a:r>
              <a:rPr lang="en-US" sz="3600" dirty="0">
                <a:solidFill>
                  <a:prstClr val="black"/>
                </a:solidFill>
                <a:latin typeface="Cambria" panose="02040503050406030204" pitchFamily="18" charset="0"/>
                <a:ea typeface="Cambria" panose="02040503050406030204" pitchFamily="18" charset="0"/>
              </a:rPr>
              <a:t> dung </a:t>
            </a:r>
            <a:r>
              <a:rPr lang="en-US" sz="3600" dirty="0" err="1">
                <a:solidFill>
                  <a:prstClr val="black"/>
                </a:solidFill>
                <a:latin typeface="Cambria" panose="02040503050406030204" pitchFamily="18" charset="0"/>
                <a:ea typeface="Cambria" panose="02040503050406030204" pitchFamily="18" charset="0"/>
              </a:rPr>
              <a:t>cần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có</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trong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kế</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hoạch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kinh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doanh</a:t>
            </a:r>
            <a:r>
              <a:rPr lang="en-US" sz="3600" dirty="0">
                <a:solidFill>
                  <a:prstClr val="black"/>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364594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neon colored word on a black background&#10;&#10;Description automatically generated">
            <a:extLst>
              <a:ext uri="{FF2B5EF4-FFF2-40B4-BE49-F238E27FC236}">
                <a16:creationId xmlns:a16="http://schemas.microsoft.com/office/drawing/2014/main" id="{6D88224E-993B-C9AE-E52A-07ED58954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468" y="2074116"/>
            <a:ext cx="6566263" cy="2232071"/>
          </a:xfrm>
          <a:prstGeom prst="rect">
            <a:avLst/>
          </a:prstGeom>
        </p:spPr>
      </p:pic>
    </p:spTree>
    <p:extLst>
      <p:ext uri="{BB962C8B-B14F-4D97-AF65-F5344CB8AC3E}">
        <p14:creationId xmlns:p14="http://schemas.microsoft.com/office/powerpoint/2010/main" val="4037835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ECCEABC4-2144-4297-89DE-03C7C5038E5B}"/>
              </a:ext>
            </a:extLst>
          </p:cNvPr>
          <p:cNvSpPr/>
          <p:nvPr/>
        </p:nvSpPr>
        <p:spPr>
          <a:xfrm>
            <a:off x="2035277" y="625376"/>
            <a:ext cx="7585353" cy="3599835"/>
          </a:xfrm>
          <a:prstGeom prst="cloudCallout">
            <a:avLst>
              <a:gd name="adj1" fmla="val 59985"/>
              <a:gd name="adj2" fmla="val 48637"/>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B93535F-361C-4258-8DE3-9C8116B89651}"/>
              </a:ext>
            </a:extLst>
          </p:cNvPr>
          <p:cNvSpPr txBox="1"/>
          <p:nvPr/>
        </p:nvSpPr>
        <p:spPr>
          <a:xfrm>
            <a:off x="3185653" y="1372044"/>
            <a:ext cx="5968980" cy="2123658"/>
          </a:xfrm>
          <a:prstGeom prst="rect">
            <a:avLst/>
          </a:prstGeom>
          <a:noFill/>
        </p:spPr>
        <p:txBody>
          <a:bodyPr wrap="square" rtlCol="0">
            <a:spAutoFit/>
          </a:bodyPr>
          <a:lstStyle/>
          <a:p>
            <a:pPr algn="ctr"/>
            <a:r>
              <a:rPr lang="vi-VN"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Hoạt động 1: </a:t>
            </a:r>
            <a:r>
              <a:rPr lang="vi-VN" sz="4400" dirty="0">
                <a:solidFill>
                  <a:srgbClr val="002060"/>
                </a:solidFill>
                <a:latin typeface="Cambria" panose="02040503050406030204" pitchFamily="18" charset="0"/>
                <a:ea typeface="Cambria" panose="02040503050406030204" pitchFamily="18" charset="0"/>
                <a:cs typeface="Times New Roman" panose="02020603050405020304" pitchFamily="18" charset="0"/>
              </a:rPr>
              <a:t>Tìm hiểu về nội dung trong kế hoạch kinh doanh.</a:t>
            </a:r>
          </a:p>
        </p:txBody>
      </p:sp>
      <p:pic>
        <p:nvPicPr>
          <p:cNvPr id="5" name="Picture 3">
            <a:extLst>
              <a:ext uri="{FF2B5EF4-FFF2-40B4-BE49-F238E27FC236}">
                <a16:creationId xmlns:a16="http://schemas.microsoft.com/office/drawing/2014/main" id="{18BAF40A-E2BC-4164-95B2-D3CF4E88D05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68114" y="2743200"/>
            <a:ext cx="1913382" cy="4114800"/>
          </a:xfrm>
          <a:prstGeom prst="rect">
            <a:avLst/>
          </a:prstGeom>
        </p:spPr>
      </p:pic>
      <p:sp>
        <p:nvSpPr>
          <p:cNvPr id="6" name="Freeform 2">
            <a:extLst>
              <a:ext uri="{FF2B5EF4-FFF2-40B4-BE49-F238E27FC236}">
                <a16:creationId xmlns:a16="http://schemas.microsoft.com/office/drawing/2014/main" id="{BBE7286C-C822-CDE7-6D20-8FF4B52C9055}"/>
              </a:ext>
            </a:extLst>
          </p:cNvPr>
          <p:cNvSpPr/>
          <p:nvPr/>
        </p:nvSpPr>
        <p:spPr>
          <a:xfrm>
            <a:off x="435934" y="3616697"/>
            <a:ext cx="3136153" cy="3241303"/>
          </a:xfrm>
          <a:custGeom>
            <a:avLst/>
            <a:gdLst/>
            <a:ahLst/>
            <a:cxnLst/>
            <a:rect l="l" t="t" r="r" b="b"/>
            <a:pathLst>
              <a:path w="4354286" h="4114800">
                <a:moveTo>
                  <a:pt x="0" y="0"/>
                </a:moveTo>
                <a:lnTo>
                  <a:pt x="4354286" y="0"/>
                </a:lnTo>
                <a:lnTo>
                  <a:pt x="435428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7033643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3">
            <a:extLst>
              <a:ext uri="{FF2B5EF4-FFF2-40B4-BE49-F238E27FC236}">
                <a16:creationId xmlns:a16="http://schemas.microsoft.com/office/drawing/2014/main" id="{82C20500-1977-619C-5941-7164F6050741}"/>
              </a:ext>
            </a:extLst>
          </p:cNvPr>
          <p:cNvSpPr/>
          <p:nvPr/>
        </p:nvSpPr>
        <p:spPr>
          <a:xfrm>
            <a:off x="1676400" y="279400"/>
            <a:ext cx="9906000" cy="1496237"/>
          </a:xfrm>
          <a:prstGeom prst="roundRect">
            <a:avLst/>
          </a:prstGeom>
          <a:solidFill>
            <a:schemeClr val="accent6">
              <a:lumMod val="20000"/>
              <a:lumOff val="80000"/>
            </a:schemeClr>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3200" b="1" dirty="0">
                <a:solidFill>
                  <a:srgbClr val="BA96F0">
                    <a:lumMod val="50000"/>
                  </a:srgbClr>
                </a:solidFill>
                <a:latin typeface="Calibri" panose="020F0502020204030204" pitchFamily="34" charset="0"/>
                <a:cs typeface="Calibri" panose="020F0502020204030204" pitchFamily="34" charset="0"/>
              </a:rPr>
              <a:t>C</a:t>
            </a:r>
            <a:r>
              <a:rPr lang="vi-VN" sz="3200" b="1" dirty="0">
                <a:solidFill>
                  <a:srgbClr val="BA96F0">
                    <a:lumMod val="50000"/>
                  </a:srgbClr>
                </a:solidFill>
                <a:latin typeface="Calibri" panose="020F0502020204030204" pitchFamily="34" charset="0"/>
                <a:cs typeface="Calibri" panose="020F0502020204030204" pitchFamily="34" charset="0"/>
              </a:rPr>
              <a:t>ác nhóm thảo luận chia sẻ về ý tưởng kinh doanh, chiến lược bán hàng hiệu quả cao để xây dựng kế hoạch kinh doanh của nhóm mình.</a:t>
            </a:r>
            <a:endParaRPr lang="en-GB" sz="3200" b="1" dirty="0">
              <a:solidFill>
                <a:srgbClr val="BA96F0">
                  <a:lumMod val="50000"/>
                </a:srgbClr>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20CE6A00-F730-6428-B7FC-CDAAB56791B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250" b="90000" l="27167" r="71250"/>
                    </a14:imgEffect>
                  </a14:imgLayer>
                </a14:imgProps>
              </a:ext>
              <a:ext uri="{28A0092B-C50C-407E-A947-70E740481C1C}">
                <a14:useLocalDpi xmlns:a14="http://schemas.microsoft.com/office/drawing/2010/main" val="0"/>
              </a:ext>
            </a:extLst>
          </a:blip>
          <a:srcRect l="26273" r="23602"/>
          <a:stretch>
            <a:fillRect/>
          </a:stretch>
        </p:blipFill>
        <p:spPr>
          <a:xfrm>
            <a:off x="18143" y="889000"/>
            <a:ext cx="2838735" cy="5663333"/>
          </a:xfrm>
          <a:prstGeom prst="rect">
            <a:avLst/>
          </a:prstGeom>
          <a:noFill/>
        </p:spPr>
      </p:pic>
      <p:pic>
        <p:nvPicPr>
          <p:cNvPr id="10" name="Picture 9">
            <a:extLst>
              <a:ext uri="{FF2B5EF4-FFF2-40B4-BE49-F238E27FC236}">
                <a16:creationId xmlns:a16="http://schemas.microsoft.com/office/drawing/2014/main" id="{9EFC4B95-245D-E825-87E7-317AC2F20BD0}"/>
              </a:ext>
            </a:extLst>
          </p:cNvPr>
          <p:cNvPicPr>
            <a:picLocks noChangeAspect="1"/>
          </p:cNvPicPr>
          <p:nvPr/>
        </p:nvPicPr>
        <p:blipFill>
          <a:blip r:embed="rId5"/>
          <a:stretch>
            <a:fillRect/>
          </a:stretch>
        </p:blipFill>
        <p:spPr>
          <a:xfrm>
            <a:off x="2320223" y="1959049"/>
            <a:ext cx="8848725" cy="4343400"/>
          </a:xfrm>
          <a:prstGeom prst="rect">
            <a:avLst/>
          </a:prstGeom>
        </p:spPr>
      </p:pic>
    </p:spTree>
    <p:extLst>
      <p:ext uri="{BB962C8B-B14F-4D97-AF65-F5344CB8AC3E}">
        <p14:creationId xmlns:p14="http://schemas.microsoft.com/office/powerpoint/2010/main" val="36286878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650</TotalTime>
  <Words>330</Words>
  <Application>Microsoft Office PowerPoint</Application>
  <PresentationFormat>Widescreen</PresentationFormat>
  <Paragraphs>30</Paragraphs>
  <Slides>15</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等线</vt:lpstr>
      <vt:lpstr>等线 Light</vt:lpstr>
      <vt:lpstr>Arial</vt:lpstr>
      <vt:lpstr>Calibri</vt:lpstr>
      <vt:lpstr>Cambria</vt:lpstr>
      <vt:lpstr>Times New Roman</vt:lpstr>
      <vt:lpstr>UTM Thanh Nhac TL</vt:lpstr>
      <vt:lpstr>UVN Bach Tuyet Nang</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 0354473852</dc:creator>
  <cp:lastModifiedBy>Dell</cp:lastModifiedBy>
  <cp:revision>15</cp:revision>
  <dcterms:created xsi:type="dcterms:W3CDTF">2019-07-18T08:04:35Z</dcterms:created>
  <dcterms:modified xsi:type="dcterms:W3CDTF">2026-01-05T06:05:48Z</dcterms:modified>
</cp:coreProperties>
</file>