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3" r:id="rId2"/>
  </p:sldMasterIdLst>
  <p:notesMasterIdLst>
    <p:notesMasterId r:id="rId17"/>
  </p:notesMasterIdLst>
  <p:sldIdLst>
    <p:sldId id="326" r:id="rId3"/>
    <p:sldId id="333" r:id="rId4"/>
    <p:sldId id="317" r:id="rId5"/>
    <p:sldId id="284" r:id="rId6"/>
    <p:sldId id="280" r:id="rId7"/>
    <p:sldId id="320" r:id="rId8"/>
    <p:sldId id="286" r:id="rId9"/>
    <p:sldId id="328" r:id="rId10"/>
    <p:sldId id="329" r:id="rId11"/>
    <p:sldId id="330" r:id="rId12"/>
    <p:sldId id="331" r:id="rId13"/>
    <p:sldId id="332" r:id="rId14"/>
    <p:sldId id="263" r:id="rId15"/>
    <p:sldId id="28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FF3B"/>
    <a:srgbClr val="C1FF97"/>
    <a:srgbClr val="FF6969"/>
    <a:srgbClr val="FFF897"/>
    <a:srgbClr val="FFBDBD"/>
    <a:srgbClr val="9ADCFF"/>
    <a:srgbClr val="FF9B9B"/>
    <a:srgbClr val="FFF35B"/>
    <a:srgbClr val="F86F8D"/>
    <a:srgbClr val="FDCF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44" autoAdjust="0"/>
    <p:restoredTop sz="87474" autoAdjust="0"/>
  </p:normalViewPr>
  <p:slideViewPr>
    <p:cSldViewPr snapToGrid="0">
      <p:cViewPr varScale="1">
        <p:scale>
          <a:sx n="67" d="100"/>
          <a:sy n="67" d="100"/>
        </p:scale>
        <p:origin x="80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8522B1-08C8-4ECC-AA51-C8C40868CE48}" type="datetimeFigureOut">
              <a:rPr lang="en-US" smtClean="0"/>
              <a:t>1/28/2026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D7B6DC-8E33-4C3F-8762-13640AB8E0D5}" type="slidenum">
              <a:rPr lang="en-US" smtClean="0"/>
              <a:t>‹#›</a:t>
            </a:fld>
            <a:endParaRPr lang="en-US"/>
          </a:p>
        </p:txBody>
      </p:sp>
    </p:spTree>
    <p:extLst>
      <p:ext uri="{BB962C8B-B14F-4D97-AF65-F5344CB8AC3E}">
        <p14:creationId xmlns:p14="http://schemas.microsoft.com/office/powerpoint/2010/main" val="1547456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828F0-8AF4-9C60-4895-C151B079853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6F84C47-A2E6-4E55-D005-3F8D65C17A3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A15308-5B98-1DF1-E679-DC7245848F6C}"/>
              </a:ext>
            </a:extLst>
          </p:cNvPr>
          <p:cNvSpPr>
            <a:spLocks noGrp="1"/>
          </p:cNvSpPr>
          <p:nvPr>
            <p:ph type="dt" sz="half" idx="10"/>
          </p:nvPr>
        </p:nvSpPr>
        <p:spPr>
          <a:xfrm>
            <a:off x="838200" y="6356350"/>
            <a:ext cx="2743200" cy="365125"/>
          </a:xfrm>
          <a:prstGeom prst="rect">
            <a:avLst/>
          </a:prstGeom>
        </p:spPr>
        <p:txBody>
          <a:bodyPr/>
          <a:lstStyle/>
          <a:p>
            <a:fld id="{FE69D902-0FD3-4B65-90C3-BED263F78EA1}" type="datetimeFigureOut">
              <a:rPr lang="en-US" smtClean="0"/>
              <a:t>1/28/2026</a:t>
            </a:fld>
            <a:endParaRPr lang="en-US"/>
          </a:p>
        </p:txBody>
      </p:sp>
      <p:sp>
        <p:nvSpPr>
          <p:cNvPr id="5" name="Footer Placeholder 4">
            <a:extLst>
              <a:ext uri="{FF2B5EF4-FFF2-40B4-BE49-F238E27FC236}">
                <a16:creationId xmlns:a16="http://schemas.microsoft.com/office/drawing/2014/main" id="{537DF812-77BF-F31C-C5B0-5734C265130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D3A76A3-03EB-36F3-99FD-B357D765AF20}"/>
              </a:ext>
            </a:extLst>
          </p:cNvPr>
          <p:cNvSpPr>
            <a:spLocks noGrp="1"/>
          </p:cNvSpPr>
          <p:nvPr>
            <p:ph type="sldNum" sz="quarter" idx="12"/>
          </p:nvPr>
        </p:nvSpPr>
        <p:spPr>
          <a:xfrm>
            <a:off x="8610600" y="6356350"/>
            <a:ext cx="2743200" cy="365125"/>
          </a:xfrm>
          <a:prstGeom prst="rect">
            <a:avLst/>
          </a:prstGeom>
        </p:spPr>
        <p:txBody>
          <a:bodyPr/>
          <a:lstStyle/>
          <a:p>
            <a:fld id="{89AD5DDC-FAA1-4EFF-81D1-73909156A411}" type="slidenum">
              <a:rPr lang="en-US" smtClean="0"/>
              <a:t>‹#›</a:t>
            </a:fld>
            <a:endParaRPr lang="en-US"/>
          </a:p>
        </p:txBody>
      </p:sp>
    </p:spTree>
    <p:extLst>
      <p:ext uri="{BB962C8B-B14F-4D97-AF65-F5344CB8AC3E}">
        <p14:creationId xmlns:p14="http://schemas.microsoft.com/office/powerpoint/2010/main" val="4680222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2CF5A-8C07-02A9-84AD-50D0CDF2392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8760BA5-91B4-E911-ECEB-CBED189FA899}"/>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481AB6-6117-4283-0CEF-0514967C197D}"/>
              </a:ext>
            </a:extLst>
          </p:cNvPr>
          <p:cNvSpPr>
            <a:spLocks noGrp="1"/>
          </p:cNvSpPr>
          <p:nvPr>
            <p:ph type="dt" sz="half" idx="10"/>
          </p:nvPr>
        </p:nvSpPr>
        <p:spPr>
          <a:xfrm>
            <a:off x="838200" y="6356350"/>
            <a:ext cx="2743200" cy="365125"/>
          </a:xfrm>
          <a:prstGeom prst="rect">
            <a:avLst/>
          </a:prstGeom>
        </p:spPr>
        <p:txBody>
          <a:bodyPr/>
          <a:lstStyle/>
          <a:p>
            <a:fld id="{FE69D902-0FD3-4B65-90C3-BED263F78EA1}" type="datetimeFigureOut">
              <a:rPr lang="en-US" smtClean="0"/>
              <a:t>1/28/2026</a:t>
            </a:fld>
            <a:endParaRPr lang="en-US"/>
          </a:p>
        </p:txBody>
      </p:sp>
      <p:sp>
        <p:nvSpPr>
          <p:cNvPr id="5" name="Footer Placeholder 4">
            <a:extLst>
              <a:ext uri="{FF2B5EF4-FFF2-40B4-BE49-F238E27FC236}">
                <a16:creationId xmlns:a16="http://schemas.microsoft.com/office/drawing/2014/main" id="{4107A9FA-AE5A-181B-199E-090B4CAD555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6F6AEA9-A19F-24A2-7856-813235818169}"/>
              </a:ext>
            </a:extLst>
          </p:cNvPr>
          <p:cNvSpPr>
            <a:spLocks noGrp="1"/>
          </p:cNvSpPr>
          <p:nvPr>
            <p:ph type="sldNum" sz="quarter" idx="12"/>
          </p:nvPr>
        </p:nvSpPr>
        <p:spPr>
          <a:xfrm>
            <a:off x="8610600" y="6356350"/>
            <a:ext cx="2743200" cy="365125"/>
          </a:xfrm>
          <a:prstGeom prst="rect">
            <a:avLst/>
          </a:prstGeom>
        </p:spPr>
        <p:txBody>
          <a:bodyPr/>
          <a:lstStyle/>
          <a:p>
            <a:fld id="{89AD5DDC-FAA1-4EFF-81D1-73909156A411}" type="slidenum">
              <a:rPr lang="en-US" smtClean="0"/>
              <a:t>‹#›</a:t>
            </a:fld>
            <a:endParaRPr lang="en-US"/>
          </a:p>
        </p:txBody>
      </p:sp>
    </p:spTree>
    <p:extLst>
      <p:ext uri="{BB962C8B-B14F-4D97-AF65-F5344CB8AC3E}">
        <p14:creationId xmlns:p14="http://schemas.microsoft.com/office/powerpoint/2010/main" val="2037066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A8B1A5-33CB-5D8A-D60B-261CB3ECE9A7}"/>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974C0FF-FE2E-670F-1FF5-F45B35FFD06D}"/>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C2B9E2-4AFD-AEE1-B024-AC064556D532}"/>
              </a:ext>
            </a:extLst>
          </p:cNvPr>
          <p:cNvSpPr>
            <a:spLocks noGrp="1"/>
          </p:cNvSpPr>
          <p:nvPr>
            <p:ph type="dt" sz="half" idx="10"/>
          </p:nvPr>
        </p:nvSpPr>
        <p:spPr>
          <a:xfrm>
            <a:off x="838200" y="6356350"/>
            <a:ext cx="2743200" cy="365125"/>
          </a:xfrm>
          <a:prstGeom prst="rect">
            <a:avLst/>
          </a:prstGeom>
        </p:spPr>
        <p:txBody>
          <a:bodyPr/>
          <a:lstStyle/>
          <a:p>
            <a:fld id="{FE69D902-0FD3-4B65-90C3-BED263F78EA1}" type="datetimeFigureOut">
              <a:rPr lang="en-US" smtClean="0"/>
              <a:t>1/28/2026</a:t>
            </a:fld>
            <a:endParaRPr lang="en-US"/>
          </a:p>
        </p:txBody>
      </p:sp>
      <p:sp>
        <p:nvSpPr>
          <p:cNvPr id="5" name="Footer Placeholder 4">
            <a:extLst>
              <a:ext uri="{FF2B5EF4-FFF2-40B4-BE49-F238E27FC236}">
                <a16:creationId xmlns:a16="http://schemas.microsoft.com/office/drawing/2014/main" id="{6A3785B9-974F-D342-C0E9-75D01E63064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4D49A7E-E788-D862-7C52-F35DBD06FE1E}"/>
              </a:ext>
            </a:extLst>
          </p:cNvPr>
          <p:cNvSpPr>
            <a:spLocks noGrp="1"/>
          </p:cNvSpPr>
          <p:nvPr>
            <p:ph type="sldNum" sz="quarter" idx="12"/>
          </p:nvPr>
        </p:nvSpPr>
        <p:spPr>
          <a:xfrm>
            <a:off x="8610600" y="6356350"/>
            <a:ext cx="2743200" cy="365125"/>
          </a:xfrm>
          <a:prstGeom prst="rect">
            <a:avLst/>
          </a:prstGeom>
        </p:spPr>
        <p:txBody>
          <a:bodyPr/>
          <a:lstStyle/>
          <a:p>
            <a:fld id="{89AD5DDC-FAA1-4EFF-81D1-73909156A411}" type="slidenum">
              <a:rPr lang="en-US" smtClean="0"/>
              <a:t>‹#›</a:t>
            </a:fld>
            <a:endParaRPr lang="en-US"/>
          </a:p>
        </p:txBody>
      </p:sp>
    </p:spTree>
    <p:extLst>
      <p:ext uri="{BB962C8B-B14F-4D97-AF65-F5344CB8AC3E}">
        <p14:creationId xmlns:p14="http://schemas.microsoft.com/office/powerpoint/2010/main" val="37942284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27609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a:xfrm>
            <a:off x="838200" y="6356351"/>
            <a:ext cx="2743200" cy="365125"/>
          </a:xfrm>
          <a:prstGeom prst="rect">
            <a:avLst/>
          </a:prstGeom>
        </p:spPr>
        <p:txBody>
          <a:bodyPr/>
          <a:lstStyle/>
          <a:p>
            <a:fld id="{E69B9EE9-F3BF-4B40-83E7-C9BC68FDDB0E}" type="datetimeFigureOut">
              <a:rPr lang="en-US" smtClean="0"/>
              <a:t>1/28/2026</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a:xfrm>
            <a:off x="8610600" y="6356351"/>
            <a:ext cx="2743200" cy="365125"/>
          </a:xfrm>
          <a:prstGeom prst="rect">
            <a:avLst/>
          </a:prstGeom>
        </p:spPr>
        <p:txBody>
          <a:bodyPr/>
          <a:lstStyle/>
          <a:p>
            <a:fld id="{17F55963-6440-4C45-BA09-4E6A99D1BBE0}" type="slidenum">
              <a:rPr lang="en-US" smtClean="0"/>
              <a:t>‹#›</a:t>
            </a:fld>
            <a:endParaRPr lang="en-US"/>
          </a:p>
        </p:txBody>
      </p:sp>
      <p:pic>
        <p:nvPicPr>
          <p:cNvPr id="6" name="Picture 21">
            <a:extLst>
              <a:ext uri="{FF2B5EF4-FFF2-40B4-BE49-F238E27FC236}">
                <a16:creationId xmlns:a16="http://schemas.microsoft.com/office/drawing/2014/main" id="{366D4985-464F-F463-6AD5-368D282A445E}"/>
              </a:ext>
            </a:extLst>
          </p:cNvPr>
          <p:cNvPicPr>
            <a:picLocks noChangeAspect="1"/>
          </p:cNvPicPr>
          <p:nvPr userDrawn="1"/>
        </p:nvPicPr>
        <p:blipFill>
          <a:blip r:embed="rId2"/>
          <a:srcRect/>
          <a:stretch>
            <a:fillRect/>
          </a:stretch>
        </p:blipFill>
        <p:spPr>
          <a:xfrm>
            <a:off x="0" y="2"/>
            <a:ext cx="12192000" cy="6853711"/>
          </a:xfrm>
          <a:prstGeom prst="rect">
            <a:avLst/>
          </a:prstGeom>
        </p:spPr>
      </p:pic>
    </p:spTree>
    <p:extLst>
      <p:ext uri="{BB962C8B-B14F-4D97-AF65-F5344CB8AC3E}">
        <p14:creationId xmlns:p14="http://schemas.microsoft.com/office/powerpoint/2010/main" val="2429466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7"/>
            <a:ext cx="9144000" cy="1655763"/>
          </a:xfrm>
          <a:prstGeom prst="rect">
            <a:avLst/>
          </a:prstGeo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a:xfrm>
            <a:off x="838200" y="6356351"/>
            <a:ext cx="2743200" cy="365125"/>
          </a:xfrm>
          <a:prstGeom prst="rect">
            <a:avLst/>
          </a:prstGeom>
        </p:spPr>
        <p:txBody>
          <a:bodyPr/>
          <a:lstStyle/>
          <a:p>
            <a:fld id="{E69B9EE9-F3BF-4B40-83E7-C9BC68FDDB0E}" type="datetimeFigureOut">
              <a:rPr lang="en-US" smtClean="0"/>
              <a:t>1/28/2026</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a:xfrm>
            <a:off x="8610600" y="6356351"/>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4061757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6"/>
            <a:ext cx="6172200" cy="4873625"/>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a:xfrm>
            <a:off x="838200" y="6356351"/>
            <a:ext cx="2743200" cy="365125"/>
          </a:xfrm>
          <a:prstGeom prst="rect">
            <a:avLst/>
          </a:prstGeom>
        </p:spPr>
        <p:txBody>
          <a:bodyPr/>
          <a:lstStyle/>
          <a:p>
            <a:fld id="{E69B9EE9-F3BF-4B40-83E7-C9BC68FDDB0E}" type="datetimeFigureOut">
              <a:rPr lang="en-US" smtClean="0"/>
              <a:t>1/28/2026</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a:xfrm>
            <a:off x="8610600" y="6356351"/>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281302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a:xfrm>
            <a:off x="838200" y="1825625"/>
            <a:ext cx="10515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a:xfrm>
            <a:off x="838200" y="6356351"/>
            <a:ext cx="2743200" cy="365125"/>
          </a:xfrm>
          <a:prstGeom prst="rect">
            <a:avLst/>
          </a:prstGeom>
        </p:spPr>
        <p:txBody>
          <a:bodyPr/>
          <a:lstStyle/>
          <a:p>
            <a:fld id="{E69B9EE9-F3BF-4B40-83E7-C9BC68FDDB0E}" type="datetimeFigureOut">
              <a:rPr lang="en-US" smtClean="0"/>
              <a:t>1/28/2026</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a:xfrm>
            <a:off x="8610600" y="6356351"/>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958961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010A9-486B-9FB3-9450-A96E06BA872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B19DDE5-EB9D-ABDC-0C22-75020903E31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F26AB3-598A-D4B3-3A7A-18AD39211416}"/>
              </a:ext>
            </a:extLst>
          </p:cNvPr>
          <p:cNvSpPr>
            <a:spLocks noGrp="1"/>
          </p:cNvSpPr>
          <p:nvPr>
            <p:ph type="dt" sz="half" idx="10"/>
          </p:nvPr>
        </p:nvSpPr>
        <p:spPr>
          <a:xfrm>
            <a:off x="838200" y="6356350"/>
            <a:ext cx="2743200" cy="365125"/>
          </a:xfrm>
          <a:prstGeom prst="rect">
            <a:avLst/>
          </a:prstGeom>
        </p:spPr>
        <p:txBody>
          <a:bodyPr/>
          <a:lstStyle/>
          <a:p>
            <a:fld id="{FE69D902-0FD3-4B65-90C3-BED263F78EA1}" type="datetimeFigureOut">
              <a:rPr lang="en-US" smtClean="0"/>
              <a:t>1/28/2026</a:t>
            </a:fld>
            <a:endParaRPr lang="en-US"/>
          </a:p>
        </p:txBody>
      </p:sp>
      <p:sp>
        <p:nvSpPr>
          <p:cNvPr id="5" name="Footer Placeholder 4">
            <a:extLst>
              <a:ext uri="{FF2B5EF4-FFF2-40B4-BE49-F238E27FC236}">
                <a16:creationId xmlns:a16="http://schemas.microsoft.com/office/drawing/2014/main" id="{B0F8BC00-C721-2DD3-5CC4-EE938B493CF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C7098FB-17BE-5F61-B3B7-59ED83C9A672}"/>
              </a:ext>
            </a:extLst>
          </p:cNvPr>
          <p:cNvSpPr>
            <a:spLocks noGrp="1"/>
          </p:cNvSpPr>
          <p:nvPr>
            <p:ph type="sldNum" sz="quarter" idx="12"/>
          </p:nvPr>
        </p:nvSpPr>
        <p:spPr>
          <a:xfrm>
            <a:off x="8610600" y="6356350"/>
            <a:ext cx="2743200" cy="365125"/>
          </a:xfrm>
          <a:prstGeom prst="rect">
            <a:avLst/>
          </a:prstGeom>
        </p:spPr>
        <p:txBody>
          <a:bodyPr/>
          <a:lstStyle/>
          <a:p>
            <a:fld id="{89AD5DDC-FAA1-4EFF-81D1-73909156A411}" type="slidenum">
              <a:rPr lang="en-US" smtClean="0"/>
              <a:t>‹#›</a:t>
            </a:fld>
            <a:endParaRPr lang="en-US"/>
          </a:p>
        </p:txBody>
      </p:sp>
    </p:spTree>
    <p:extLst>
      <p:ext uri="{BB962C8B-B14F-4D97-AF65-F5344CB8AC3E}">
        <p14:creationId xmlns:p14="http://schemas.microsoft.com/office/powerpoint/2010/main" val="1340936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6AAA6-C8B1-4249-8547-C6F87426E5D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D0693E8-A382-FB67-DB4C-600858C471A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2D5DC0-AE2E-F420-7052-277E87662D8F}"/>
              </a:ext>
            </a:extLst>
          </p:cNvPr>
          <p:cNvSpPr>
            <a:spLocks noGrp="1"/>
          </p:cNvSpPr>
          <p:nvPr>
            <p:ph type="dt" sz="half" idx="10"/>
          </p:nvPr>
        </p:nvSpPr>
        <p:spPr>
          <a:xfrm>
            <a:off x="838200" y="6356350"/>
            <a:ext cx="2743200" cy="365125"/>
          </a:xfrm>
          <a:prstGeom prst="rect">
            <a:avLst/>
          </a:prstGeom>
        </p:spPr>
        <p:txBody>
          <a:bodyPr/>
          <a:lstStyle/>
          <a:p>
            <a:fld id="{FE69D902-0FD3-4B65-90C3-BED263F78EA1}" type="datetimeFigureOut">
              <a:rPr lang="en-US" smtClean="0"/>
              <a:t>1/28/2026</a:t>
            </a:fld>
            <a:endParaRPr lang="en-US"/>
          </a:p>
        </p:txBody>
      </p:sp>
      <p:sp>
        <p:nvSpPr>
          <p:cNvPr id="5" name="Footer Placeholder 4">
            <a:extLst>
              <a:ext uri="{FF2B5EF4-FFF2-40B4-BE49-F238E27FC236}">
                <a16:creationId xmlns:a16="http://schemas.microsoft.com/office/drawing/2014/main" id="{272F92FF-2D1C-B433-0F24-9768DF26B90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02929E8-5256-81C0-B576-F9F774D38E19}"/>
              </a:ext>
            </a:extLst>
          </p:cNvPr>
          <p:cNvSpPr>
            <a:spLocks noGrp="1"/>
          </p:cNvSpPr>
          <p:nvPr>
            <p:ph type="sldNum" sz="quarter" idx="12"/>
          </p:nvPr>
        </p:nvSpPr>
        <p:spPr>
          <a:xfrm>
            <a:off x="8610600" y="6356350"/>
            <a:ext cx="2743200" cy="365125"/>
          </a:xfrm>
          <a:prstGeom prst="rect">
            <a:avLst/>
          </a:prstGeom>
        </p:spPr>
        <p:txBody>
          <a:bodyPr/>
          <a:lstStyle/>
          <a:p>
            <a:fld id="{89AD5DDC-FAA1-4EFF-81D1-73909156A411}" type="slidenum">
              <a:rPr lang="en-US" smtClean="0"/>
              <a:t>‹#›</a:t>
            </a:fld>
            <a:endParaRPr lang="en-US"/>
          </a:p>
        </p:txBody>
      </p:sp>
    </p:spTree>
    <p:extLst>
      <p:ext uri="{BB962C8B-B14F-4D97-AF65-F5344CB8AC3E}">
        <p14:creationId xmlns:p14="http://schemas.microsoft.com/office/powerpoint/2010/main" val="3418238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22939-BA9E-99CC-49B4-14D2C38B9D7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3AD1F49-E123-20CA-F5C9-27566D599BB4}"/>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C2FA9C-73F9-6845-6323-647BDB2346D2}"/>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F52C88-0251-4196-83D9-C70763103731}"/>
              </a:ext>
            </a:extLst>
          </p:cNvPr>
          <p:cNvSpPr>
            <a:spLocks noGrp="1"/>
          </p:cNvSpPr>
          <p:nvPr>
            <p:ph type="dt" sz="half" idx="10"/>
          </p:nvPr>
        </p:nvSpPr>
        <p:spPr>
          <a:xfrm>
            <a:off x="838200" y="6356350"/>
            <a:ext cx="2743200" cy="365125"/>
          </a:xfrm>
          <a:prstGeom prst="rect">
            <a:avLst/>
          </a:prstGeom>
        </p:spPr>
        <p:txBody>
          <a:bodyPr/>
          <a:lstStyle/>
          <a:p>
            <a:fld id="{FE69D902-0FD3-4B65-90C3-BED263F78EA1}" type="datetimeFigureOut">
              <a:rPr lang="en-US" smtClean="0"/>
              <a:t>1/28/2026</a:t>
            </a:fld>
            <a:endParaRPr lang="en-US"/>
          </a:p>
        </p:txBody>
      </p:sp>
      <p:sp>
        <p:nvSpPr>
          <p:cNvPr id="6" name="Footer Placeholder 5">
            <a:extLst>
              <a:ext uri="{FF2B5EF4-FFF2-40B4-BE49-F238E27FC236}">
                <a16:creationId xmlns:a16="http://schemas.microsoft.com/office/drawing/2014/main" id="{28C30ABD-1CF9-B827-5B1D-A0570224D1A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AD910A6-ABD6-1F93-4A89-478F29014C99}"/>
              </a:ext>
            </a:extLst>
          </p:cNvPr>
          <p:cNvSpPr>
            <a:spLocks noGrp="1"/>
          </p:cNvSpPr>
          <p:nvPr>
            <p:ph type="sldNum" sz="quarter" idx="12"/>
          </p:nvPr>
        </p:nvSpPr>
        <p:spPr>
          <a:xfrm>
            <a:off x="8610600" y="6356350"/>
            <a:ext cx="2743200" cy="365125"/>
          </a:xfrm>
          <a:prstGeom prst="rect">
            <a:avLst/>
          </a:prstGeom>
        </p:spPr>
        <p:txBody>
          <a:bodyPr/>
          <a:lstStyle/>
          <a:p>
            <a:fld id="{89AD5DDC-FAA1-4EFF-81D1-73909156A411}" type="slidenum">
              <a:rPr lang="en-US" smtClean="0"/>
              <a:t>‹#›</a:t>
            </a:fld>
            <a:endParaRPr lang="en-US"/>
          </a:p>
        </p:txBody>
      </p:sp>
    </p:spTree>
    <p:extLst>
      <p:ext uri="{BB962C8B-B14F-4D97-AF65-F5344CB8AC3E}">
        <p14:creationId xmlns:p14="http://schemas.microsoft.com/office/powerpoint/2010/main" val="3860750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D30EB-DEEA-CFB0-4C1F-477749F5C741}"/>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6B947AFF-BA07-5648-1729-B0EE5F50B16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AE6DD1-3318-15C3-36C4-5E27A3AB683F}"/>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B902DAC-9D39-0118-2F56-B26B4C94046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6BACEFB-14B8-93E6-A383-B56E87005E38}"/>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E322180-3B09-8E00-2B0B-0C4069AAF287}"/>
              </a:ext>
            </a:extLst>
          </p:cNvPr>
          <p:cNvSpPr>
            <a:spLocks noGrp="1"/>
          </p:cNvSpPr>
          <p:nvPr>
            <p:ph type="dt" sz="half" idx="10"/>
          </p:nvPr>
        </p:nvSpPr>
        <p:spPr>
          <a:xfrm>
            <a:off x="838200" y="6356350"/>
            <a:ext cx="2743200" cy="365125"/>
          </a:xfrm>
          <a:prstGeom prst="rect">
            <a:avLst/>
          </a:prstGeom>
        </p:spPr>
        <p:txBody>
          <a:bodyPr/>
          <a:lstStyle/>
          <a:p>
            <a:fld id="{FE69D902-0FD3-4B65-90C3-BED263F78EA1}" type="datetimeFigureOut">
              <a:rPr lang="en-US" smtClean="0"/>
              <a:t>1/28/2026</a:t>
            </a:fld>
            <a:endParaRPr lang="en-US"/>
          </a:p>
        </p:txBody>
      </p:sp>
      <p:sp>
        <p:nvSpPr>
          <p:cNvPr id="8" name="Footer Placeholder 7">
            <a:extLst>
              <a:ext uri="{FF2B5EF4-FFF2-40B4-BE49-F238E27FC236}">
                <a16:creationId xmlns:a16="http://schemas.microsoft.com/office/drawing/2014/main" id="{B6F47087-1ED5-64B8-349F-4F18EBDB6AF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C2A7330-7637-7514-0FB3-79D01FD8535F}"/>
              </a:ext>
            </a:extLst>
          </p:cNvPr>
          <p:cNvSpPr>
            <a:spLocks noGrp="1"/>
          </p:cNvSpPr>
          <p:nvPr>
            <p:ph type="sldNum" sz="quarter" idx="12"/>
          </p:nvPr>
        </p:nvSpPr>
        <p:spPr>
          <a:xfrm>
            <a:off x="8610600" y="6356350"/>
            <a:ext cx="2743200" cy="365125"/>
          </a:xfrm>
          <a:prstGeom prst="rect">
            <a:avLst/>
          </a:prstGeom>
        </p:spPr>
        <p:txBody>
          <a:bodyPr/>
          <a:lstStyle/>
          <a:p>
            <a:fld id="{89AD5DDC-FAA1-4EFF-81D1-73909156A411}" type="slidenum">
              <a:rPr lang="en-US" smtClean="0"/>
              <a:t>‹#›</a:t>
            </a:fld>
            <a:endParaRPr lang="en-US"/>
          </a:p>
        </p:txBody>
      </p:sp>
    </p:spTree>
    <p:extLst>
      <p:ext uri="{BB962C8B-B14F-4D97-AF65-F5344CB8AC3E}">
        <p14:creationId xmlns:p14="http://schemas.microsoft.com/office/powerpoint/2010/main" val="3786245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89C8B-A86F-BC9B-779A-F7E72FD904A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706612CF-383C-1B38-2B3C-03117BE25468}"/>
              </a:ext>
            </a:extLst>
          </p:cNvPr>
          <p:cNvSpPr>
            <a:spLocks noGrp="1"/>
          </p:cNvSpPr>
          <p:nvPr>
            <p:ph type="dt" sz="half" idx="10"/>
          </p:nvPr>
        </p:nvSpPr>
        <p:spPr>
          <a:xfrm>
            <a:off x="838200" y="6356350"/>
            <a:ext cx="2743200" cy="365125"/>
          </a:xfrm>
          <a:prstGeom prst="rect">
            <a:avLst/>
          </a:prstGeom>
        </p:spPr>
        <p:txBody>
          <a:bodyPr/>
          <a:lstStyle/>
          <a:p>
            <a:fld id="{FE69D902-0FD3-4B65-90C3-BED263F78EA1}" type="datetimeFigureOut">
              <a:rPr lang="en-US" smtClean="0"/>
              <a:t>1/28/2026</a:t>
            </a:fld>
            <a:endParaRPr lang="en-US"/>
          </a:p>
        </p:txBody>
      </p:sp>
      <p:sp>
        <p:nvSpPr>
          <p:cNvPr id="4" name="Footer Placeholder 3">
            <a:extLst>
              <a:ext uri="{FF2B5EF4-FFF2-40B4-BE49-F238E27FC236}">
                <a16:creationId xmlns:a16="http://schemas.microsoft.com/office/drawing/2014/main" id="{B4BFF234-6DCF-083E-F595-BEE1A07F988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0D1D22A0-FBAF-2F3E-73F9-313E3E6ABA01}"/>
              </a:ext>
            </a:extLst>
          </p:cNvPr>
          <p:cNvSpPr>
            <a:spLocks noGrp="1"/>
          </p:cNvSpPr>
          <p:nvPr>
            <p:ph type="sldNum" sz="quarter" idx="12"/>
          </p:nvPr>
        </p:nvSpPr>
        <p:spPr>
          <a:xfrm>
            <a:off x="8610600" y="6356350"/>
            <a:ext cx="2743200" cy="365125"/>
          </a:xfrm>
          <a:prstGeom prst="rect">
            <a:avLst/>
          </a:prstGeom>
        </p:spPr>
        <p:txBody>
          <a:bodyPr/>
          <a:lstStyle/>
          <a:p>
            <a:fld id="{89AD5DDC-FAA1-4EFF-81D1-73909156A411}" type="slidenum">
              <a:rPr lang="en-US" smtClean="0"/>
              <a:t>‹#›</a:t>
            </a:fld>
            <a:endParaRPr lang="en-US"/>
          </a:p>
        </p:txBody>
      </p:sp>
    </p:spTree>
    <p:extLst>
      <p:ext uri="{BB962C8B-B14F-4D97-AF65-F5344CB8AC3E}">
        <p14:creationId xmlns:p14="http://schemas.microsoft.com/office/powerpoint/2010/main" val="3750572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8C3F7B-3342-A743-AAEB-14314A2D2018}"/>
              </a:ext>
            </a:extLst>
          </p:cNvPr>
          <p:cNvSpPr>
            <a:spLocks noGrp="1"/>
          </p:cNvSpPr>
          <p:nvPr>
            <p:ph type="dt" sz="half" idx="10"/>
          </p:nvPr>
        </p:nvSpPr>
        <p:spPr>
          <a:xfrm>
            <a:off x="838200" y="6356350"/>
            <a:ext cx="2743200" cy="365125"/>
          </a:xfrm>
          <a:prstGeom prst="rect">
            <a:avLst/>
          </a:prstGeom>
        </p:spPr>
        <p:txBody>
          <a:bodyPr/>
          <a:lstStyle/>
          <a:p>
            <a:fld id="{FE69D902-0FD3-4B65-90C3-BED263F78EA1}" type="datetimeFigureOut">
              <a:rPr lang="en-US" smtClean="0"/>
              <a:t>1/28/2026</a:t>
            </a:fld>
            <a:endParaRPr lang="en-US"/>
          </a:p>
        </p:txBody>
      </p:sp>
      <p:sp>
        <p:nvSpPr>
          <p:cNvPr id="3" name="Footer Placeholder 2">
            <a:extLst>
              <a:ext uri="{FF2B5EF4-FFF2-40B4-BE49-F238E27FC236}">
                <a16:creationId xmlns:a16="http://schemas.microsoft.com/office/drawing/2014/main" id="{D03BB8E7-3BBF-1BA7-BAFF-DB15B7EEC99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B8D09E6-991B-5C7F-A036-2A2531D7CC76}"/>
              </a:ext>
            </a:extLst>
          </p:cNvPr>
          <p:cNvSpPr>
            <a:spLocks noGrp="1"/>
          </p:cNvSpPr>
          <p:nvPr>
            <p:ph type="sldNum" sz="quarter" idx="12"/>
          </p:nvPr>
        </p:nvSpPr>
        <p:spPr>
          <a:xfrm>
            <a:off x="8610600" y="6356350"/>
            <a:ext cx="2743200" cy="365125"/>
          </a:xfrm>
          <a:prstGeom prst="rect">
            <a:avLst/>
          </a:prstGeom>
        </p:spPr>
        <p:txBody>
          <a:bodyPr/>
          <a:lstStyle/>
          <a:p>
            <a:fld id="{89AD5DDC-FAA1-4EFF-81D1-73909156A411}" type="slidenum">
              <a:rPr lang="en-US" smtClean="0"/>
              <a:t>‹#›</a:t>
            </a:fld>
            <a:endParaRPr lang="en-US"/>
          </a:p>
        </p:txBody>
      </p:sp>
    </p:spTree>
    <p:extLst>
      <p:ext uri="{BB962C8B-B14F-4D97-AF65-F5344CB8AC3E}">
        <p14:creationId xmlns:p14="http://schemas.microsoft.com/office/powerpoint/2010/main" val="1405395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D1B13-4666-9ACD-A91C-2B85BAEBFAE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47FAFFD-C7A4-809F-B120-A901C607BF0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6758314-F563-CB59-9774-50B70BF7337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6528A0-A8B7-EF24-0C8D-BDEA35C9B9C6}"/>
              </a:ext>
            </a:extLst>
          </p:cNvPr>
          <p:cNvSpPr>
            <a:spLocks noGrp="1"/>
          </p:cNvSpPr>
          <p:nvPr>
            <p:ph type="dt" sz="half" idx="10"/>
          </p:nvPr>
        </p:nvSpPr>
        <p:spPr>
          <a:xfrm>
            <a:off x="838200" y="6356350"/>
            <a:ext cx="2743200" cy="365125"/>
          </a:xfrm>
          <a:prstGeom prst="rect">
            <a:avLst/>
          </a:prstGeom>
        </p:spPr>
        <p:txBody>
          <a:bodyPr/>
          <a:lstStyle/>
          <a:p>
            <a:fld id="{FE69D902-0FD3-4B65-90C3-BED263F78EA1}" type="datetimeFigureOut">
              <a:rPr lang="en-US" smtClean="0"/>
              <a:t>1/28/2026</a:t>
            </a:fld>
            <a:endParaRPr lang="en-US"/>
          </a:p>
        </p:txBody>
      </p:sp>
      <p:sp>
        <p:nvSpPr>
          <p:cNvPr id="6" name="Footer Placeholder 5">
            <a:extLst>
              <a:ext uri="{FF2B5EF4-FFF2-40B4-BE49-F238E27FC236}">
                <a16:creationId xmlns:a16="http://schemas.microsoft.com/office/drawing/2014/main" id="{D8DAE69B-A578-1A4F-B801-386D6356FDB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B8CCC23-6AB0-097B-93B3-95937D6EC676}"/>
              </a:ext>
            </a:extLst>
          </p:cNvPr>
          <p:cNvSpPr>
            <a:spLocks noGrp="1"/>
          </p:cNvSpPr>
          <p:nvPr>
            <p:ph type="sldNum" sz="quarter" idx="12"/>
          </p:nvPr>
        </p:nvSpPr>
        <p:spPr>
          <a:xfrm>
            <a:off x="8610600" y="6356350"/>
            <a:ext cx="2743200" cy="365125"/>
          </a:xfrm>
          <a:prstGeom prst="rect">
            <a:avLst/>
          </a:prstGeom>
        </p:spPr>
        <p:txBody>
          <a:bodyPr/>
          <a:lstStyle/>
          <a:p>
            <a:fld id="{89AD5DDC-FAA1-4EFF-81D1-73909156A411}" type="slidenum">
              <a:rPr lang="en-US" smtClean="0"/>
              <a:t>‹#›</a:t>
            </a:fld>
            <a:endParaRPr lang="en-US"/>
          </a:p>
        </p:txBody>
      </p:sp>
    </p:spTree>
    <p:extLst>
      <p:ext uri="{BB962C8B-B14F-4D97-AF65-F5344CB8AC3E}">
        <p14:creationId xmlns:p14="http://schemas.microsoft.com/office/powerpoint/2010/main" val="638501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08D0E-D50D-847A-8A2C-AA9B3A331A2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4BD76EC-8E0F-5EF6-7C3A-F8EA03266DFC}"/>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400EC0E-F75F-F504-8B7C-AE980AE4A57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E5D7B0-2BE1-A924-11FA-816F12F19812}"/>
              </a:ext>
            </a:extLst>
          </p:cNvPr>
          <p:cNvSpPr>
            <a:spLocks noGrp="1"/>
          </p:cNvSpPr>
          <p:nvPr>
            <p:ph type="dt" sz="half" idx="10"/>
          </p:nvPr>
        </p:nvSpPr>
        <p:spPr>
          <a:xfrm>
            <a:off x="838200" y="6356350"/>
            <a:ext cx="2743200" cy="365125"/>
          </a:xfrm>
          <a:prstGeom prst="rect">
            <a:avLst/>
          </a:prstGeom>
        </p:spPr>
        <p:txBody>
          <a:bodyPr/>
          <a:lstStyle/>
          <a:p>
            <a:fld id="{FE69D902-0FD3-4B65-90C3-BED263F78EA1}" type="datetimeFigureOut">
              <a:rPr lang="en-US" smtClean="0"/>
              <a:t>1/28/2026</a:t>
            </a:fld>
            <a:endParaRPr lang="en-US"/>
          </a:p>
        </p:txBody>
      </p:sp>
      <p:sp>
        <p:nvSpPr>
          <p:cNvPr id="6" name="Footer Placeholder 5">
            <a:extLst>
              <a:ext uri="{FF2B5EF4-FFF2-40B4-BE49-F238E27FC236}">
                <a16:creationId xmlns:a16="http://schemas.microsoft.com/office/drawing/2014/main" id="{75CEC1FE-582E-B29A-28D6-71D4A68060C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AB662C5-A878-D30D-0174-0FEAA901B92A}"/>
              </a:ext>
            </a:extLst>
          </p:cNvPr>
          <p:cNvSpPr>
            <a:spLocks noGrp="1"/>
          </p:cNvSpPr>
          <p:nvPr>
            <p:ph type="sldNum" sz="quarter" idx="12"/>
          </p:nvPr>
        </p:nvSpPr>
        <p:spPr>
          <a:xfrm>
            <a:off x="8610600" y="6356350"/>
            <a:ext cx="2743200" cy="365125"/>
          </a:xfrm>
          <a:prstGeom prst="rect">
            <a:avLst/>
          </a:prstGeom>
        </p:spPr>
        <p:txBody>
          <a:bodyPr/>
          <a:lstStyle/>
          <a:p>
            <a:fld id="{89AD5DDC-FAA1-4EFF-81D1-73909156A411}" type="slidenum">
              <a:rPr lang="en-US" smtClean="0"/>
              <a:t>‹#›</a:t>
            </a:fld>
            <a:endParaRPr lang="en-US"/>
          </a:p>
        </p:txBody>
      </p:sp>
    </p:spTree>
    <p:extLst>
      <p:ext uri="{BB962C8B-B14F-4D97-AF65-F5344CB8AC3E}">
        <p14:creationId xmlns:p14="http://schemas.microsoft.com/office/powerpoint/2010/main" val="1573568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14.xml"/><Relationship Id="rId7" Type="http://schemas.openxmlformats.org/officeDocument/2006/relationships/tags" Target="../tags/tag1.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A round pink label with white text and a black background&#10;&#10;Description automatically generated">
            <a:extLst>
              <a:ext uri="{FF2B5EF4-FFF2-40B4-BE49-F238E27FC236}">
                <a16:creationId xmlns:a16="http://schemas.microsoft.com/office/drawing/2014/main" id="{142D9649-41F2-E1D0-8221-FBAB9EF57046}"/>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769165" y="119269"/>
            <a:ext cx="1648769" cy="1648769"/>
          </a:xfrm>
          <a:prstGeom prst="rect">
            <a:avLst/>
          </a:prstGeom>
        </p:spPr>
      </p:pic>
    </p:spTree>
    <p:extLst>
      <p:ext uri="{BB962C8B-B14F-4D97-AF65-F5344CB8AC3E}">
        <p14:creationId xmlns:p14="http://schemas.microsoft.com/office/powerpoint/2010/main" val="258202688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9Slide.vn - 2019">
            <a:extLst>
              <a:ext uri="{FF2B5EF4-FFF2-40B4-BE49-F238E27FC236}">
                <a16:creationId xmlns:a16="http://schemas.microsoft.com/office/drawing/2014/main" id="{F3A09DBC-8AC8-497E-B5CB-36655071530F}"/>
              </a:ext>
            </a:extLst>
          </p:cNvPr>
          <p:cNvSpPr txBox="1"/>
          <p:nvPr userDrawn="1"/>
        </p:nvSpPr>
        <p:spPr>
          <a:xfrm>
            <a:off x="5172670" y="-1893332"/>
            <a:ext cx="1846659" cy="369332"/>
          </a:xfrm>
          <a:prstGeom prst="rect">
            <a:avLst/>
          </a:prstGeom>
          <a:noFill/>
        </p:spPr>
        <p:txBody>
          <a:bodyPr vert="horz" wrap="none" lIns="0" tIns="0" rIns="0" bIns="0" rtlCol="0">
            <a:spAutoFit/>
          </a:bodyPr>
          <a:lstStyle/>
          <a:p>
            <a:pPr algn="ctr"/>
            <a:r>
              <a:rPr lang="en-US" sz="2400">
                <a:solidFill>
                  <a:srgbClr val="CFCFCF"/>
                </a:solidFill>
              </a:rPr>
              <a:t>www.9slide.vn</a:t>
            </a:r>
          </a:p>
        </p:txBody>
      </p:sp>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7"/>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sp>
        <p:nvSpPr>
          <p:cNvPr id="50" name="9Slide.vn">
            <a:extLst>
              <a:ext uri="{FF2B5EF4-FFF2-40B4-BE49-F238E27FC236}">
                <a16:creationId xmlns:a16="http://schemas.microsoft.com/office/drawing/2014/main" id="{0F30810D-0BA7-48B5-9100-E09C5C296021}"/>
              </a:ext>
            </a:extLst>
          </p:cNvPr>
          <p:cNvSpPr>
            <a:spLocks noSelect="1"/>
          </p:cNvSpPr>
          <p:nvPr userDrawn="1">
            <p:custDataLst>
              <p:tags r:id="rId8"/>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51" name="9Slide.vn">
            <a:extLst>
              <a:ext uri="{FF2B5EF4-FFF2-40B4-BE49-F238E27FC236}">
                <a16:creationId xmlns:a16="http://schemas.microsoft.com/office/drawing/2014/main" id="{5703AF2A-1D5F-4BD2-8904-9B6C863CB9B3}"/>
              </a:ext>
            </a:extLst>
          </p:cNvPr>
          <p:cNvSpPr>
            <a:spLocks noSelect="1"/>
          </p:cNvSpPr>
          <p:nvPr userDrawn="1">
            <p:custDataLst>
              <p:tags r:id="rId9"/>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325390491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377"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image" Target="../media/image14.png"/><Relationship Id="rId1" Type="http://schemas.openxmlformats.org/officeDocument/2006/relationships/slideLayout" Target="../slideLayouts/slideLayout7.xml"/><Relationship Id="rId6" Type="http://schemas.microsoft.com/office/2007/relationships/hdphoto" Target="../media/hdphoto6.wdp"/><Relationship Id="rId5" Type="http://schemas.openxmlformats.org/officeDocument/2006/relationships/image" Target="../media/image28.png"/><Relationship Id="rId4" Type="http://schemas.openxmlformats.org/officeDocument/2006/relationships/image" Target="../media/image27.sv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25.svg"/></Relationships>
</file>

<file path=ppt/slides/_rels/slide13.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13.xml"/><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5" Type="http://schemas.openxmlformats.org/officeDocument/2006/relationships/image" Target="../media/image37.png"/><Relationship Id="rId4" Type="http://schemas.microsoft.com/office/2007/relationships/hdphoto" Target="../media/hdphoto7.wdp"/></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7.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6.png"/><Relationship Id="rId4" Type="http://schemas.microsoft.com/office/2007/relationships/hdphoto" Target="../media/hdphoto4.wdp"/></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25.svg"/><Relationship Id="rId5" Type="http://schemas.openxmlformats.org/officeDocument/2006/relationships/image" Target="../media/image24.png"/><Relationship Id="rId4" Type="http://schemas.microsoft.com/office/2007/relationships/hdphoto" Target="../media/hdphoto5.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EBA8357-BF52-EF94-3FFB-0742E8291AB7}"/>
              </a:ext>
            </a:extLst>
          </p:cNvPr>
          <p:cNvPicPr>
            <a:picLocks noChangeAspect="1"/>
          </p:cNvPicPr>
          <p:nvPr/>
        </p:nvPicPr>
        <p:blipFill rotWithShape="1">
          <a:blip r:embed="rId2"/>
          <a:srcRect l="578" r="929"/>
          <a:stretch/>
        </p:blipFill>
        <p:spPr>
          <a:xfrm>
            <a:off x="0" y="3347"/>
            <a:ext cx="12192000" cy="6854653"/>
          </a:xfrm>
          <a:prstGeom prst="rect">
            <a:avLst/>
          </a:prstGeom>
        </p:spPr>
      </p:pic>
      <p:pic>
        <p:nvPicPr>
          <p:cNvPr id="6" name="Picture 5" descr="A cartoon of a child&#10;&#10;Description automatically generated">
            <a:extLst>
              <a:ext uri="{FF2B5EF4-FFF2-40B4-BE49-F238E27FC236}">
                <a16:creationId xmlns:a16="http://schemas.microsoft.com/office/drawing/2014/main" id="{395F1567-F5CB-77D8-0E3D-39FB7D2D9FF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306" b="92587" l="9836" r="89912">
                        <a14:foregroundMark x1="56488" y1="91561" x2="57377" y2="87855"/>
                        <a14:foregroundMark x1="53342" y1="86751" x2="55208" y2="90797"/>
                        <a14:foregroundMark x1="51324" y1="9306" x2="55612" y2="12145"/>
                        <a14:backgroundMark x1="55738" y1="92902" x2="56368" y2="92902"/>
                        <a14:backgroundMark x1="56620" y1="93060" x2="55864" y2="93060"/>
                        <a14:backgroundMark x1="57251" y1="93060" x2="55990" y2="93060"/>
                        <a14:backgroundMark x1="40101" y1="76972" x2="40101" y2="76972"/>
                        <a14:backgroundMark x1="41488" y1="85016" x2="41488" y2="85016"/>
                      </a14:backgroundRemoval>
                    </a14:imgEffect>
                  </a14:imgLayer>
                </a14:imgProps>
              </a:ext>
              <a:ext uri="{28A0092B-C50C-407E-A947-70E740481C1C}">
                <a14:useLocalDpi xmlns:a14="http://schemas.microsoft.com/office/drawing/2010/main" val="0"/>
              </a:ext>
            </a:extLst>
          </a:blip>
          <a:stretch>
            <a:fillRect/>
          </a:stretch>
        </p:blipFill>
        <p:spPr>
          <a:xfrm>
            <a:off x="5573813" y="3804614"/>
            <a:ext cx="4046525" cy="3221424"/>
          </a:xfrm>
          <a:prstGeom prst="rect">
            <a:avLst/>
          </a:prstGeom>
        </p:spPr>
      </p:pic>
      <p:pic>
        <p:nvPicPr>
          <p:cNvPr id="7" name="Picture 6" descr="A cartoon of a child&#10;&#10;Description automatically generated">
            <a:extLst>
              <a:ext uri="{FF2B5EF4-FFF2-40B4-BE49-F238E27FC236}">
                <a16:creationId xmlns:a16="http://schemas.microsoft.com/office/drawing/2014/main" id="{4A49E13E-5DE6-0451-9801-FFCD0E0DBB47}"/>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937" b="92114" l="9962" r="89912">
                        <a14:foregroundMark x1="55990" y1="80915" x2="55990" y2="80915"/>
                        <a14:foregroundMark x1="54224" y1="86435" x2="52081" y2="92114"/>
                      </a14:backgroundRemoval>
                    </a14:imgEffect>
                  </a14:imgLayer>
                </a14:imgProps>
              </a:ext>
              <a:ext uri="{28A0092B-C50C-407E-A947-70E740481C1C}">
                <a14:useLocalDpi xmlns:a14="http://schemas.microsoft.com/office/drawing/2010/main" val="0"/>
              </a:ext>
            </a:extLst>
          </a:blip>
          <a:stretch>
            <a:fillRect/>
          </a:stretch>
        </p:blipFill>
        <p:spPr>
          <a:xfrm flipH="1">
            <a:off x="7971919" y="3613657"/>
            <a:ext cx="4180853" cy="3328362"/>
          </a:xfrm>
          <a:prstGeom prst="rect">
            <a:avLst/>
          </a:prstGeom>
        </p:spPr>
      </p:pic>
      <p:sp>
        <p:nvSpPr>
          <p:cNvPr id="5" name="Rectangle 4"/>
          <p:cNvSpPr/>
          <p:nvPr/>
        </p:nvSpPr>
        <p:spPr>
          <a:xfrm>
            <a:off x="-1842653" y="110836"/>
            <a:ext cx="1731818" cy="17041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C3262686-D533-2DAC-F945-F6948C7CBDA8}"/>
              </a:ext>
            </a:extLst>
          </p:cNvPr>
          <p:cNvSpPr/>
          <p:nvPr/>
        </p:nvSpPr>
        <p:spPr>
          <a:xfrm>
            <a:off x="1086779" y="640083"/>
            <a:ext cx="10235380" cy="5987768"/>
          </a:xfrm>
          <a:prstGeom prst="roundRect">
            <a:avLst>
              <a:gd name="adj" fmla="val 11731"/>
            </a:avLst>
          </a:prstGeom>
          <a:solidFill>
            <a:schemeClr val="bg1">
              <a:alpha val="83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 Box 2"/>
          <p:cNvSpPr txBox="1"/>
          <p:nvPr/>
        </p:nvSpPr>
        <p:spPr>
          <a:xfrm>
            <a:off x="1598080" y="2173782"/>
            <a:ext cx="9212778" cy="1200329"/>
          </a:xfrm>
          <a:prstGeom prst="rect">
            <a:avLst/>
          </a:prstGeom>
          <a:noFill/>
        </p:spPr>
        <p:txBody>
          <a:bodyPr wrap="none" rtlCol="0">
            <a:spAutoFit/>
          </a:bodyPr>
          <a:lstStyle/>
          <a:p>
            <a:pPr algn="ctr"/>
            <a:r>
              <a:rPr lang="en-US" sz="7200" dirty="0" err="1">
                <a:ln/>
                <a:solidFill>
                  <a:srgbClr val="0070C0"/>
                </a:solidFill>
                <a:effectLst>
                  <a:outerShdw blurRad="50800" dist="38100" algn="l" rotWithShape="0">
                    <a:prstClr val="black">
                      <a:alpha val="40000"/>
                    </a:prst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Hoạt</a:t>
            </a:r>
            <a:r>
              <a:rPr lang="en-US" sz="7200" dirty="0">
                <a:ln/>
                <a:solidFill>
                  <a:srgbClr val="0070C0"/>
                </a:solidFill>
                <a:effectLst>
                  <a:outerShdw blurRad="50800" dist="38100" algn="l" rotWithShape="0">
                    <a:prstClr val="black">
                      <a:alpha val="40000"/>
                    </a:prst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7200" dirty="0" err="1">
                <a:ln/>
                <a:solidFill>
                  <a:srgbClr val="0070C0"/>
                </a:solidFill>
                <a:effectLst>
                  <a:outerShdw blurRad="50800" dist="38100" algn="l" rotWithShape="0">
                    <a:prstClr val="black">
                      <a:alpha val="40000"/>
                    </a:prst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động</a:t>
            </a:r>
            <a:r>
              <a:rPr lang="en-US" sz="7200" dirty="0">
                <a:ln/>
                <a:solidFill>
                  <a:srgbClr val="0070C0"/>
                </a:solidFill>
                <a:effectLst>
                  <a:outerShdw blurRad="50800" dist="38100" algn="l" rotWithShape="0">
                    <a:prstClr val="black">
                      <a:alpha val="40000"/>
                    </a:prst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7200" dirty="0" err="1">
                <a:ln/>
                <a:solidFill>
                  <a:srgbClr val="0070C0"/>
                </a:solidFill>
                <a:effectLst>
                  <a:outerShdw blurRad="50800" dist="38100" algn="l" rotWithShape="0">
                    <a:prstClr val="black">
                      <a:alpha val="40000"/>
                    </a:prst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trải</a:t>
            </a:r>
            <a:r>
              <a:rPr lang="en-US" sz="7200" dirty="0">
                <a:ln/>
                <a:solidFill>
                  <a:srgbClr val="0070C0"/>
                </a:solidFill>
                <a:effectLst>
                  <a:outerShdw blurRad="50800" dist="38100" algn="l" rotWithShape="0">
                    <a:prstClr val="black">
                      <a:alpha val="40000"/>
                    </a:prst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7200" dirty="0" err="1">
                <a:ln/>
                <a:solidFill>
                  <a:srgbClr val="0070C0"/>
                </a:solidFill>
                <a:effectLst>
                  <a:outerShdw blurRad="50800" dist="38100" algn="l" rotWithShape="0">
                    <a:prstClr val="black">
                      <a:alpha val="40000"/>
                    </a:prst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nghiệm</a:t>
            </a:r>
            <a:r>
              <a:rPr lang="en-US" sz="7200" dirty="0">
                <a:ln/>
                <a:solidFill>
                  <a:srgbClr val="0070C0"/>
                </a:solidFill>
                <a:effectLst>
                  <a:outerShdw blurRad="50800" dist="38100" algn="l" rotWithShape="0">
                    <a:prstClr val="black">
                      <a:alpha val="40000"/>
                    </a:prst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 5</a:t>
            </a:r>
          </a:p>
        </p:txBody>
      </p:sp>
      <p:sp>
        <p:nvSpPr>
          <p:cNvPr id="11" name="Text Box 4"/>
          <p:cNvSpPr txBox="1"/>
          <p:nvPr/>
        </p:nvSpPr>
        <p:spPr>
          <a:xfrm>
            <a:off x="2155371" y="3569103"/>
            <a:ext cx="8203646" cy="1569660"/>
          </a:xfrm>
          <a:prstGeom prst="rect">
            <a:avLst/>
          </a:prstGeom>
          <a:noFill/>
        </p:spPr>
        <p:txBody>
          <a:bodyPr wrap="square" rtlCol="0">
            <a:spAutoFit/>
          </a:bodyPr>
          <a:lstStyle/>
          <a:p>
            <a:pPr algn="ctr"/>
            <a:r>
              <a:rPr lang="en-US" sz="4800" dirty="0" err="1">
                <a:solidFill>
                  <a:srgbClr val="FF0000"/>
                </a:solidFill>
                <a:effectLst>
                  <a:outerShdw blurRad="50800" dist="38100" algn="l" rotWithShape="0">
                    <a:prstClr val="black">
                      <a:alpha val="40000"/>
                    </a:prst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Tuần</a:t>
            </a:r>
            <a:r>
              <a:rPr lang="en-US" sz="4800" dirty="0">
                <a:solidFill>
                  <a:srgbClr val="FF0000"/>
                </a:solidFill>
                <a:effectLst>
                  <a:outerShdw blurRad="50800" dist="38100" algn="l" rotWithShape="0">
                    <a:prstClr val="black">
                      <a:alpha val="40000"/>
                    </a:prst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 20: </a:t>
            </a:r>
            <a:r>
              <a:rPr lang="en-US" sz="4800" dirty="0" err="1">
                <a:solidFill>
                  <a:srgbClr val="FF0000"/>
                </a:solidFill>
                <a:effectLst>
                  <a:outerShdw blurRad="50800" dist="38100" algn="l" rotWithShape="0">
                    <a:prstClr val="black">
                      <a:alpha val="40000"/>
                    </a:prst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Ngày</a:t>
            </a:r>
            <a:r>
              <a:rPr lang="en-US" sz="4800" dirty="0">
                <a:solidFill>
                  <a:srgbClr val="FF0000"/>
                </a:solidFill>
                <a:effectLst>
                  <a:outerShdw blurRad="50800" dist="38100" algn="l" rotWithShape="0">
                    <a:prstClr val="black">
                      <a:alpha val="40000"/>
                    </a:prst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50800" dist="38100" algn="l" rotWithShape="0">
                    <a:prstClr val="black">
                      <a:alpha val="40000"/>
                    </a:prst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cuối</a:t>
            </a:r>
            <a:r>
              <a:rPr lang="en-US" sz="4800" dirty="0">
                <a:solidFill>
                  <a:srgbClr val="FF0000"/>
                </a:solidFill>
                <a:effectLst>
                  <a:outerShdw blurRad="50800" dist="38100" algn="l" rotWithShape="0">
                    <a:prstClr val="black">
                      <a:alpha val="40000"/>
                    </a:prst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50800" dist="38100" algn="l" rotWithShape="0">
                    <a:prstClr val="black">
                      <a:alpha val="40000"/>
                    </a:prst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tuần</a:t>
            </a:r>
            <a:r>
              <a:rPr lang="en-US" sz="4800" dirty="0">
                <a:solidFill>
                  <a:srgbClr val="FF0000"/>
                </a:solidFill>
                <a:effectLst>
                  <a:outerShdw blurRad="50800" dist="38100" algn="l" rotWithShape="0">
                    <a:prstClr val="black">
                      <a:alpha val="40000"/>
                    </a:prst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50800" dist="38100" algn="l" rotWithShape="0">
                    <a:prstClr val="black">
                      <a:alpha val="40000"/>
                    </a:prst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vui</a:t>
            </a:r>
            <a:r>
              <a:rPr lang="en-US" sz="4800" dirty="0">
                <a:solidFill>
                  <a:srgbClr val="FF0000"/>
                </a:solidFill>
                <a:effectLst>
                  <a:outerShdw blurRad="50800" dist="38100" algn="l" rotWithShape="0">
                    <a:prstClr val="black">
                      <a:alpha val="40000"/>
                    </a:prst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50800" dist="38100" algn="l" rotWithShape="0">
                    <a:prstClr val="black">
                      <a:alpha val="40000"/>
                    </a:prst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vẻ</a:t>
            </a:r>
            <a:r>
              <a:rPr lang="en-US" sz="4800" dirty="0">
                <a:solidFill>
                  <a:srgbClr val="FF0000"/>
                </a:solidFill>
                <a:effectLst>
                  <a:outerShdw blurRad="50800" dist="38100" algn="l" rotWithShape="0">
                    <a:prstClr val="black">
                      <a:alpha val="40000"/>
                    </a:prst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50800" dist="38100" algn="l" rotWithShape="0">
                    <a:prstClr val="black">
                      <a:alpha val="40000"/>
                    </a:prst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đầm</a:t>
            </a:r>
            <a:r>
              <a:rPr lang="en-US" sz="4800" dirty="0">
                <a:solidFill>
                  <a:srgbClr val="FF0000"/>
                </a:solidFill>
                <a:effectLst>
                  <a:outerShdw blurRad="50800" dist="38100" algn="l" rotWithShape="0">
                    <a:prstClr val="black">
                      <a:alpha val="40000"/>
                    </a:prst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50800" dist="38100" algn="l" rotWithShape="0">
                    <a:prstClr val="black">
                      <a:alpha val="40000"/>
                    </a:prst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ấm</a:t>
            </a:r>
            <a:r>
              <a:rPr lang="en-US" sz="4800" dirty="0">
                <a:solidFill>
                  <a:srgbClr val="FF0000"/>
                </a:solidFill>
                <a:effectLst>
                  <a:outerShdw blurRad="50800" dist="38100" algn="l" rotWithShape="0">
                    <a:prstClr val="black">
                      <a:alpha val="40000"/>
                    </a:prst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431692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rainbow&#10;&#10;Description automatically generated">
            <a:extLst>
              <a:ext uri="{FF2B5EF4-FFF2-40B4-BE49-F238E27FC236}">
                <a16:creationId xmlns:a16="http://schemas.microsoft.com/office/drawing/2014/main" id="{774DB588-AF1E-2352-E512-B947CEE69B6A}"/>
              </a:ext>
            </a:extLst>
          </p:cNvPr>
          <p:cNvPicPr>
            <a:picLocks noChangeAspect="1"/>
          </p:cNvPicPr>
          <p:nvPr/>
        </p:nvPicPr>
        <p:blipFill rotWithShape="1">
          <a:blip r:embed="rId3"/>
          <a:srcRect l="968" r="927" b="18"/>
          <a:stretch/>
        </p:blipFill>
        <p:spPr>
          <a:xfrm flipH="1">
            <a:off x="0" y="1673"/>
            <a:ext cx="12192000" cy="6854653"/>
          </a:xfrm>
          <a:prstGeom prst="rect">
            <a:avLst/>
          </a:prstGeom>
        </p:spPr>
      </p:pic>
      <p:pic>
        <p:nvPicPr>
          <p:cNvPr id="5" name="Hình ảnh 8" descr="Ảnh có chứa khuôn làm bánh quy&#10;&#10;Mô tả được tạo tự động">
            <a:extLst>
              <a:ext uri="{FF2B5EF4-FFF2-40B4-BE49-F238E27FC236}">
                <a16:creationId xmlns:a16="http://schemas.microsoft.com/office/drawing/2014/main" id="{D9449193-D346-FF8A-2641-2BC5B4E04E67}"/>
              </a:ext>
            </a:extLst>
          </p:cNvPr>
          <p:cNvPicPr>
            <a:picLocks noChangeAspect="1"/>
          </p:cNvPicPr>
          <p:nvPr/>
        </p:nvPicPr>
        <p:blipFill>
          <a:blip r:embed="rId4"/>
          <a:stretch>
            <a:fillRect/>
          </a:stretch>
        </p:blipFill>
        <p:spPr>
          <a:xfrm flipH="1">
            <a:off x="2434180" y="1022380"/>
            <a:ext cx="9270140" cy="5214378"/>
          </a:xfrm>
          <a:prstGeom prst="rect">
            <a:avLst/>
          </a:prstGeom>
        </p:spPr>
      </p:pic>
      <p:pic>
        <p:nvPicPr>
          <p:cNvPr id="4" name="Picture 3" descr="A cartoon of a child pointing&#10;&#10;Description automatically generated">
            <a:extLst>
              <a:ext uri="{FF2B5EF4-FFF2-40B4-BE49-F238E27FC236}">
                <a16:creationId xmlns:a16="http://schemas.microsoft.com/office/drawing/2014/main" id="{748F9769-6308-FC57-13F0-AB2D4F63758D}"/>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937" b="92587" l="9836" r="90542">
                        <a14:foregroundMark x1="34552" y1="88170" x2="35687" y2="85331"/>
                        <a14:foregroundMark x1="35057" y1="92587" x2="36696" y2="90379"/>
                        <a14:foregroundMark x1="78310" y1="86278" x2="78815" y2="82808"/>
                        <a14:foregroundMark x1="83733" y1="79968" x2="83733" y2="85331"/>
                        <a14:foregroundMark x1="75536" y1="86278" x2="85876" y2="87224"/>
                        <a14:foregroundMark x1="82093" y1="81861" x2="72509" y2="82965"/>
                        <a14:foregroundMark x1="72509" y1="82965" x2="77680" y2="89748"/>
                        <a14:foregroundMark x1="77680" y1="89748" x2="77680" y2="89748"/>
                        <a14:foregroundMark x1="85498" y1="87066" x2="87642" y2="88170"/>
                        <a14:foregroundMark x1="73518" y1="87066" x2="81589" y2="80757"/>
                        <a14:foregroundMark x1="81589" y1="80757" x2="80958" y2="79180"/>
                        <a14:foregroundMark x1="71248" y1="84543" x2="71248" y2="84543"/>
                        <a14:foregroundMark x1="70870" y1="84069" x2="70492" y2="88486"/>
                        <a14:foregroundMark x1="84741" y1="89905" x2="85120" y2="87224"/>
                        <a14:foregroundMark x1="74149" y1="84385" x2="83354" y2="80442"/>
                        <a14:foregroundMark x1="83354" y1="80442" x2="83733" y2="80442"/>
                        <a14:foregroundMark x1="73140" y1="83281" x2="82093" y2="85647"/>
                        <a14:foregroundMark x1="82093" y1="85647" x2="83859" y2="88170"/>
                        <a14:foregroundMark x1="74905" y1="84858" x2="69987" y2="82334"/>
                        <a14:foregroundMark x1="90542" y1="79653" x2="89407" y2="79968"/>
                        <a14:foregroundMark x1="77680" y1="91325" x2="77806" y2="89274"/>
                        <a14:foregroundMark x1="78310" y1="87697" x2="78058" y2="91640"/>
                        <a14:foregroundMark x1="78689" y1="89432" x2="81967" y2="92114"/>
                        <a14:foregroundMark x1="58512" y1="38959" x2="59142" y2="40379"/>
                        <a14:backgroundMark x1="58512" y1="14038" x2="88777" y2="52050"/>
                        <a14:backgroundMark x1="62295" y1="54101" x2="64439" y2="53312"/>
                        <a14:backgroundMark x1="60051" y1="39802" x2="61665" y2="39590"/>
                        <a14:backgroundMark x1="87030" y1="89072" x2="87768" y2="90379"/>
                        <a14:backgroundMark x1="70870" y1="33754" x2="72005" y2="54101"/>
                        <a14:backgroundMark x1="49685" y1="16404" x2="61665" y2="30599"/>
                        <a14:backgroundMark x1="62799" y1="26183" x2="77680" y2="58991"/>
                        <a14:backgroundMark x1="70870" y1="54101" x2="75284" y2="67981"/>
                        <a14:backgroundMark x1="60908" y1="65300" x2="62295" y2="64038"/>
                        <a14:backgroundMark x1="11097" y1="83123" x2="11475" y2="84543"/>
                        <a14:backgroundMark x1="12106" y1="78707" x2="11728" y2="81388"/>
                        <a14:backgroundMark x1="13367" y1="74763" x2="12863" y2="76498"/>
                        <a14:backgroundMark x1="10845" y1="63091" x2="11728" y2="64038"/>
                        <a14:backgroundMark x1="11728" y1="63091" x2="11854" y2="64038"/>
                        <a14:backgroundMark x1="10467" y1="41009" x2="10719" y2="44322"/>
                        <a14:backgroundMark x1="31148" y1="15142" x2="50567" y2="21136"/>
                        <a14:backgroundMark x1="68348" y1="46688" x2="72005" y2="67035"/>
                        <a14:backgroundMark x1="60277" y1="84858" x2="62673" y2="83123"/>
                      </a14:backgroundRemoval>
                    </a14:imgEffect>
                  </a14:imgLayer>
                </a14:imgProps>
              </a:ext>
              <a:ext uri="{28A0092B-C50C-407E-A947-70E740481C1C}">
                <a14:useLocalDpi xmlns:a14="http://schemas.microsoft.com/office/drawing/2010/main" val="0"/>
              </a:ext>
            </a:extLst>
          </a:blip>
          <a:stretch>
            <a:fillRect/>
          </a:stretch>
        </p:blipFill>
        <p:spPr>
          <a:xfrm>
            <a:off x="974899" y="2375091"/>
            <a:ext cx="4595347" cy="3673960"/>
          </a:xfrm>
          <a:prstGeom prst="rect">
            <a:avLst/>
          </a:prstGeom>
        </p:spPr>
      </p:pic>
      <p:sp>
        <p:nvSpPr>
          <p:cNvPr id="9" name="TextBox 8">
            <a:extLst>
              <a:ext uri="{FF2B5EF4-FFF2-40B4-BE49-F238E27FC236}">
                <a16:creationId xmlns:a16="http://schemas.microsoft.com/office/drawing/2014/main" id="{F4642E1A-6190-FF8C-BA87-96DA5ADE0DB9}"/>
              </a:ext>
            </a:extLst>
          </p:cNvPr>
          <p:cNvSpPr txBox="1"/>
          <p:nvPr/>
        </p:nvSpPr>
        <p:spPr>
          <a:xfrm>
            <a:off x="4262072" y="1620550"/>
            <a:ext cx="5501688" cy="3477875"/>
          </a:xfrm>
          <a:prstGeom prst="rect">
            <a:avLst/>
          </a:prstGeom>
          <a:noFill/>
        </p:spPr>
        <p:txBody>
          <a:bodyPr wrap="square">
            <a:spAutoFit/>
          </a:bodyPr>
          <a:lstStyle/>
          <a:p>
            <a:pPr lvl="0" algn="ctr">
              <a:spcAft>
                <a:spcPts val="800"/>
              </a:spcAft>
            </a:pPr>
            <a:r>
              <a:rPr lang="vi-VN" sz="4400" b="1" dirty="0">
                <a:solidFill>
                  <a:srgbClr val="002060"/>
                </a:solidFill>
                <a:latin typeface="Calibri" panose="020F0502020204030204"/>
                <a:ea typeface="Calibri" panose="020F0502020204030204" pitchFamily="34" charset="0"/>
                <a:cs typeface="Times New Roman" panose="02020603050405020304" pitchFamily="18" charset="0"/>
              </a:rPr>
              <a:t>Hoạt động 2: </a:t>
            </a:r>
            <a:r>
              <a:rPr lang="vi-VN" sz="4400" dirty="0">
                <a:solidFill>
                  <a:srgbClr val="002060"/>
                </a:solidFill>
                <a:latin typeface="Calibri" panose="020F0502020204030204"/>
                <a:ea typeface="Calibri" panose="020F0502020204030204" pitchFamily="34" charset="0"/>
                <a:cs typeface="Times New Roman" panose="02020603050405020304" pitchFamily="18" charset="0"/>
              </a:rPr>
              <a:t>Sắm vai thuyết phục người thân cùng thực hiện hoạt động vào ngày cuối tuần.</a:t>
            </a:r>
            <a:endParaRPr kumimoji="0" lang="en-US" sz="4400" i="0" u="none" strike="noStrike" kern="1200" cap="none" spc="0" normalizeH="0" baseline="0" noProof="0" dirty="0">
              <a:ln>
                <a:noFill/>
              </a:ln>
              <a:solidFill>
                <a:srgbClr val="002060"/>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6" name="Rectangle 5"/>
          <p:cNvSpPr/>
          <p:nvPr/>
        </p:nvSpPr>
        <p:spPr>
          <a:xfrm>
            <a:off x="-1842653" y="110836"/>
            <a:ext cx="1731818" cy="17041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18774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18" presetClass="entr" presetSubtype="6" fill="hold" grpId="0" nodeType="with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strips(downRight)">
                                      <p:cBhvr>
                                        <p:cTn id="17" dur="500"/>
                                        <p:tgtEl>
                                          <p:spTgt spid="9">
                                            <p:txEl>
                                              <p:pRg st="0" end="0"/>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to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0A97791-15C8-D08D-08E1-F206369980FF}"/>
              </a:ext>
            </a:extLst>
          </p:cNvPr>
          <p:cNvPicPr>
            <a:picLocks noChangeAspect="1"/>
          </p:cNvPicPr>
          <p:nvPr/>
        </p:nvPicPr>
        <p:blipFill>
          <a:blip r:embed="rId2"/>
          <a:stretch>
            <a:fillRect/>
          </a:stretch>
        </p:blipFill>
        <p:spPr>
          <a:xfrm>
            <a:off x="0" y="3347"/>
            <a:ext cx="12192000" cy="6854653"/>
          </a:xfrm>
          <a:prstGeom prst="rect">
            <a:avLst/>
          </a:prstGeom>
        </p:spPr>
      </p:pic>
      <p:pic>
        <p:nvPicPr>
          <p:cNvPr id="17" name="Picture 11">
            <a:extLst>
              <a:ext uri="{FF2B5EF4-FFF2-40B4-BE49-F238E27FC236}">
                <a16:creationId xmlns:a16="http://schemas.microsoft.com/office/drawing/2014/main" id="{B776EF47-0F51-9B05-110B-C17AC85CD27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1"/>
            <a:ext cx="12192000" cy="6853235"/>
          </a:xfrm>
          <a:prstGeom prst="rect">
            <a:avLst/>
          </a:prstGeom>
        </p:spPr>
      </p:pic>
      <p:pic>
        <p:nvPicPr>
          <p:cNvPr id="18" name="Picture 17" descr="A picture containing clipart&#10;&#10;Description automatically generated">
            <a:extLst>
              <a:ext uri="{FF2B5EF4-FFF2-40B4-BE49-F238E27FC236}">
                <a16:creationId xmlns:a16="http://schemas.microsoft.com/office/drawing/2014/main" id="{1A1E468C-DC27-0E23-F0BE-8BFE76AA94BC}"/>
              </a:ext>
            </a:extLst>
          </p:cNvPr>
          <p:cNvPicPr>
            <a:picLocks noChangeAspect="1"/>
          </p:cNvPicPr>
          <p:nvPr/>
        </p:nvPicPr>
        <p:blipFill>
          <a:blip r:embed="rId5" cstate="hqprint">
            <a:extLst>
              <a:ext uri="{BEBA8EAE-BF5A-486C-A8C5-ECC9F3942E4B}">
                <a14:imgProps xmlns:a14="http://schemas.microsoft.com/office/drawing/2010/main">
                  <a14:imgLayer r:embed="rId6">
                    <a14:imgEffect>
                      <a14:backgroundRemoval t="5942" b="96928" l="9934" r="89980">
                        <a14:foregroundMark x1="29656" y1="8892" x2="36414" y2="22797"/>
                        <a14:foregroundMark x1="40370" y1="5982" x2="42969" y2="18876"/>
                        <a14:foregroundMark x1="44239" y1="66249" x2="46203" y2="73444"/>
                        <a14:foregroundMark x1="46203" y1="73444" x2="47618" y2="75263"/>
                        <a14:foregroundMark x1="48715" y1="94584" x2="47618" y2="87914"/>
                        <a14:foregroundMark x1="54173" y1="95554" x2="53971" y2="92765"/>
                        <a14:foregroundMark x1="47820" y1="96928" x2="48022" y2="94705"/>
                        <a14:backgroundMark x1="21629" y1="46807" x2="22899" y2="65158"/>
                        <a14:backgroundMark x1="67860" y1="73040" x2="76581" y2="81528"/>
                        <a14:backgroundMark x1="68467" y1="53597" x2="76956" y2="57842"/>
                        <a14:backgroundMark x1="76956" y1="57842" x2="85533" y2="66249"/>
                        <a14:backgroundMark x1="85533" y1="66249" x2="85533" y2="66249"/>
                        <a14:backgroundMark x1="67167" y1="52223" x2="75397" y2="52789"/>
                        <a14:backgroundMark x1="75108" y1="52102" x2="79382" y2="19038"/>
                        <a14:backgroundMark x1="48599" y1="11116" x2="47618" y2="6508"/>
                      </a14:backgroundRemoval>
                    </a14:imgEffect>
                  </a14:imgLayer>
                </a14:imgProps>
              </a:ext>
              <a:ext uri="{28A0092B-C50C-407E-A947-70E740481C1C}">
                <a14:useLocalDpi xmlns:a14="http://schemas.microsoft.com/office/drawing/2010/main" val="0"/>
              </a:ext>
            </a:extLst>
          </a:blip>
          <a:stretch>
            <a:fillRect/>
          </a:stretch>
        </p:blipFill>
        <p:spPr>
          <a:xfrm>
            <a:off x="7467600" y="2205035"/>
            <a:ext cx="6612800" cy="4724400"/>
          </a:xfrm>
          <a:prstGeom prst="rect">
            <a:avLst/>
          </a:prstGeom>
        </p:spPr>
      </p:pic>
      <p:pic>
        <p:nvPicPr>
          <p:cNvPr id="19" name="Picture 4">
            <a:extLst>
              <a:ext uri="{FF2B5EF4-FFF2-40B4-BE49-F238E27FC236}">
                <a16:creationId xmlns:a16="http://schemas.microsoft.com/office/drawing/2014/main" id="{C6F7E3BC-C30D-D272-C9DF-BC0A9AE75AD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711200" y="292205"/>
            <a:ext cx="7848600" cy="2237635"/>
          </a:xfrm>
          <a:prstGeom prst="rect">
            <a:avLst/>
          </a:prstGeom>
        </p:spPr>
      </p:pic>
      <p:sp>
        <p:nvSpPr>
          <p:cNvPr id="21" name="Rectangle 20">
            <a:extLst>
              <a:ext uri="{FF2B5EF4-FFF2-40B4-BE49-F238E27FC236}">
                <a16:creationId xmlns:a16="http://schemas.microsoft.com/office/drawing/2014/main" id="{91FAD7BA-4F62-A9C2-3CB9-FF1A3E357B50}"/>
              </a:ext>
            </a:extLst>
          </p:cNvPr>
          <p:cNvSpPr/>
          <p:nvPr/>
        </p:nvSpPr>
        <p:spPr>
          <a:xfrm>
            <a:off x="991693" y="806055"/>
            <a:ext cx="7380147" cy="1569660"/>
          </a:xfrm>
          <a:prstGeom prst="rect">
            <a:avLst/>
          </a:prstGeom>
          <a:noFill/>
          <a:ln w="28575">
            <a:noFill/>
            <a:prstDash val="dash"/>
          </a:ln>
        </p:spPr>
        <p:txBody>
          <a:bodyPr wrap="square">
            <a:spAutoFit/>
          </a:bodyPr>
          <a:lstStyle/>
          <a:p>
            <a:pPr algn="just" defTabSz="914377">
              <a:defRPr/>
            </a:pPr>
            <a:r>
              <a:rPr lang="en-US" sz="3200" b="1" kern="0" dirty="0">
                <a:solidFill>
                  <a:srgbClr val="E53238">
                    <a:lumMod val="75000"/>
                  </a:srgbClr>
                </a:solidFill>
                <a:latin typeface="Cambria" panose="02040503050406030204" pitchFamily="18" charset="0"/>
                <a:ea typeface="Cambria" panose="02040503050406030204" pitchFamily="18" charset="0"/>
                <a:cs typeface="Calibri" panose="020F0502020204030204" pitchFamily="34" charset="0"/>
              </a:rPr>
              <a:t>1. </a:t>
            </a:r>
            <a:r>
              <a:rPr lang="vi-VN" sz="3200" b="1" kern="0" dirty="0">
                <a:solidFill>
                  <a:srgbClr val="E53238">
                    <a:lumMod val="75000"/>
                  </a:srgbClr>
                </a:solidFill>
                <a:latin typeface="Cambria" panose="02040503050406030204" pitchFamily="18" charset="0"/>
                <a:ea typeface="Cambria" panose="02040503050406030204" pitchFamily="18" charset="0"/>
                <a:cs typeface="Calibri" panose="020F0502020204030204" pitchFamily="34" charset="0"/>
              </a:rPr>
              <a:t>Lựa chọn một hoạt động em muốn thục hiện cùng người thân vào ngày cuối tuần gần nhất.</a:t>
            </a:r>
            <a:endParaRPr lang="fi-FI" sz="3200" b="1" kern="0" dirty="0">
              <a:solidFill>
                <a:srgbClr val="E53238">
                  <a:lumMod val="75000"/>
                </a:srgbClr>
              </a:solidFill>
              <a:latin typeface="Cambria" panose="02040503050406030204" pitchFamily="18" charset="0"/>
              <a:ea typeface="Cambria" panose="02040503050406030204" pitchFamily="18" charset="0"/>
              <a:cs typeface="Calibri" panose="020F0502020204030204" pitchFamily="34" charset="0"/>
            </a:endParaRPr>
          </a:p>
        </p:txBody>
      </p:sp>
      <p:pic>
        <p:nvPicPr>
          <p:cNvPr id="30" name="Picture 4">
            <a:extLst>
              <a:ext uri="{FF2B5EF4-FFF2-40B4-BE49-F238E27FC236}">
                <a16:creationId xmlns:a16="http://schemas.microsoft.com/office/drawing/2014/main" id="{16E1D2EA-3846-9E20-BA7B-6D3249948E7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711200" y="2994765"/>
            <a:ext cx="7848600" cy="2237635"/>
          </a:xfrm>
          <a:prstGeom prst="rect">
            <a:avLst/>
          </a:prstGeom>
        </p:spPr>
      </p:pic>
      <p:sp>
        <p:nvSpPr>
          <p:cNvPr id="31" name="Rectangle 30">
            <a:extLst>
              <a:ext uri="{FF2B5EF4-FFF2-40B4-BE49-F238E27FC236}">
                <a16:creationId xmlns:a16="http://schemas.microsoft.com/office/drawing/2014/main" id="{BE42972A-71A5-7A6D-3593-E34FB0825D24}"/>
              </a:ext>
            </a:extLst>
          </p:cNvPr>
          <p:cNvSpPr/>
          <p:nvPr/>
        </p:nvSpPr>
        <p:spPr>
          <a:xfrm>
            <a:off x="991693" y="3508615"/>
            <a:ext cx="7380147" cy="1569660"/>
          </a:xfrm>
          <a:prstGeom prst="rect">
            <a:avLst/>
          </a:prstGeom>
          <a:noFill/>
          <a:ln w="28575">
            <a:noFill/>
            <a:prstDash val="dash"/>
          </a:ln>
        </p:spPr>
        <p:txBody>
          <a:bodyPr wrap="square">
            <a:spAutoFit/>
          </a:bodyPr>
          <a:lstStyle/>
          <a:p>
            <a:pPr algn="just" defTabSz="914377">
              <a:defRPr/>
            </a:pPr>
            <a:r>
              <a:rPr lang="vi-VN" sz="3200" b="1" kern="0" dirty="0">
                <a:solidFill>
                  <a:srgbClr val="E53238">
                    <a:lumMod val="75000"/>
                  </a:srgbClr>
                </a:solidFill>
                <a:latin typeface="Cambria" panose="02040503050406030204" pitchFamily="18" charset="0"/>
                <a:ea typeface="Cambria" panose="02040503050406030204" pitchFamily="18" charset="0"/>
                <a:cs typeface="Calibri" panose="020F0502020204030204" pitchFamily="34" charset="0"/>
              </a:rPr>
              <a:t>Dự kiến những khó khăn có thể gặp phải từ phía người thân khiến cản trở việc thực hiện hoạt động.</a:t>
            </a:r>
            <a:endParaRPr lang="fi-FI" sz="3200" b="1" kern="0" dirty="0">
              <a:solidFill>
                <a:srgbClr val="E53238">
                  <a:lumMod val="75000"/>
                </a:srgbClr>
              </a:solidFill>
              <a:latin typeface="Cambria" panose="02040503050406030204" pitchFamily="18" charset="0"/>
              <a:ea typeface="Cambria" panose="02040503050406030204" pitchFamily="18" charset="0"/>
              <a:cs typeface="Calibri" panose="020F0502020204030204" pitchFamily="34" charset="0"/>
            </a:endParaRPr>
          </a:p>
        </p:txBody>
      </p:sp>
      <p:sp>
        <p:nvSpPr>
          <p:cNvPr id="9" name="Rectangle 8"/>
          <p:cNvSpPr/>
          <p:nvPr/>
        </p:nvSpPr>
        <p:spPr>
          <a:xfrm>
            <a:off x="-1842653" y="110836"/>
            <a:ext cx="1731818" cy="17041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43092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nodeType="clickEffect">
                                  <p:stCondLst>
                                    <p:cond delay="0"/>
                                  </p:stCondLst>
                                  <p:childTnLst>
                                    <p:animRot by="120000">
                                      <p:cBhvr>
                                        <p:cTn id="11" dur="100" fill="hold">
                                          <p:stCondLst>
                                            <p:cond delay="0"/>
                                          </p:stCondLst>
                                        </p:cTn>
                                        <p:tgtEl>
                                          <p:spTgt spid="18"/>
                                        </p:tgtEl>
                                        <p:attrNameLst>
                                          <p:attrName>r</p:attrName>
                                        </p:attrNameLst>
                                      </p:cBhvr>
                                    </p:animRot>
                                    <p:animRot by="-240000">
                                      <p:cBhvr>
                                        <p:cTn id="12" dur="200" fill="hold">
                                          <p:stCondLst>
                                            <p:cond delay="200"/>
                                          </p:stCondLst>
                                        </p:cTn>
                                        <p:tgtEl>
                                          <p:spTgt spid="18"/>
                                        </p:tgtEl>
                                        <p:attrNameLst>
                                          <p:attrName>r</p:attrName>
                                        </p:attrNameLst>
                                      </p:cBhvr>
                                    </p:animRot>
                                    <p:animRot by="240000">
                                      <p:cBhvr>
                                        <p:cTn id="13" dur="200" fill="hold">
                                          <p:stCondLst>
                                            <p:cond delay="400"/>
                                          </p:stCondLst>
                                        </p:cTn>
                                        <p:tgtEl>
                                          <p:spTgt spid="18"/>
                                        </p:tgtEl>
                                        <p:attrNameLst>
                                          <p:attrName>r</p:attrName>
                                        </p:attrNameLst>
                                      </p:cBhvr>
                                    </p:animRot>
                                    <p:animRot by="-240000">
                                      <p:cBhvr>
                                        <p:cTn id="14" dur="200" fill="hold">
                                          <p:stCondLst>
                                            <p:cond delay="600"/>
                                          </p:stCondLst>
                                        </p:cTn>
                                        <p:tgtEl>
                                          <p:spTgt spid="18"/>
                                        </p:tgtEl>
                                        <p:attrNameLst>
                                          <p:attrName>r</p:attrName>
                                        </p:attrNameLst>
                                      </p:cBhvr>
                                    </p:animRot>
                                    <p:animRot by="120000">
                                      <p:cBhvr>
                                        <p:cTn id="15" dur="200" fill="hold">
                                          <p:stCondLst>
                                            <p:cond delay="800"/>
                                          </p:stCondLst>
                                        </p:cTn>
                                        <p:tgtEl>
                                          <p:spTgt spid="18"/>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wipe(up)">
                                      <p:cBhvr>
                                        <p:cTn id="2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0A97791-15C8-D08D-08E1-F206369980FF}"/>
              </a:ext>
            </a:extLst>
          </p:cNvPr>
          <p:cNvPicPr>
            <a:picLocks noChangeAspect="1"/>
          </p:cNvPicPr>
          <p:nvPr/>
        </p:nvPicPr>
        <p:blipFill>
          <a:blip r:embed="rId2"/>
          <a:stretch>
            <a:fillRect/>
          </a:stretch>
        </p:blipFill>
        <p:spPr>
          <a:xfrm>
            <a:off x="0" y="3347"/>
            <a:ext cx="12192000" cy="6854653"/>
          </a:xfrm>
          <a:prstGeom prst="rect">
            <a:avLst/>
          </a:prstGeom>
        </p:spPr>
      </p:pic>
      <p:pic>
        <p:nvPicPr>
          <p:cNvPr id="3" name="Picture 29">
            <a:extLst>
              <a:ext uri="{FF2B5EF4-FFF2-40B4-BE49-F238E27FC236}">
                <a16:creationId xmlns:a16="http://schemas.microsoft.com/office/drawing/2014/main" id="{A0EA6E30-A0FC-073A-4F45-07EA9D6785E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455420" y="416560"/>
            <a:ext cx="9862820" cy="894080"/>
          </a:xfrm>
          <a:prstGeom prst="rect">
            <a:avLst/>
          </a:prstGeom>
        </p:spPr>
      </p:pic>
      <p:sp>
        <p:nvSpPr>
          <p:cNvPr id="4" name="TextBox 3">
            <a:extLst>
              <a:ext uri="{FF2B5EF4-FFF2-40B4-BE49-F238E27FC236}">
                <a16:creationId xmlns:a16="http://schemas.microsoft.com/office/drawing/2014/main" id="{884219B8-7850-511C-4B14-BDBC8D6F811B}"/>
              </a:ext>
            </a:extLst>
          </p:cNvPr>
          <p:cNvSpPr txBox="1"/>
          <p:nvPr/>
        </p:nvSpPr>
        <p:spPr>
          <a:xfrm>
            <a:off x="1757680" y="538480"/>
            <a:ext cx="8859520" cy="5232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Sắm</a:t>
            </a:r>
            <a:r>
              <a:rPr kumimoji="0" lang="en-US" sz="2800" b="0" i="0" u="none" strike="noStrike" kern="1200" cap="none" spc="0" normalizeH="0" noProof="0" dirty="0">
                <a:ln>
                  <a:noFill/>
                </a:ln>
                <a:solidFill>
                  <a:srgbClr val="FF0000"/>
                </a:solidFill>
                <a:effectLst/>
                <a:uLnTx/>
                <a:uFillTx/>
                <a:latin typeface="Arial" panose="020B0604020202020204" pitchFamily="34" charset="0"/>
                <a:ea typeface="+mn-ea"/>
                <a:cs typeface="+mn-cs"/>
              </a:rPr>
              <a:t> </a:t>
            </a:r>
            <a:r>
              <a:rPr kumimoji="0" lang="en-US" sz="2800" b="0" i="0" u="none" strike="noStrike" kern="1200" cap="none" spc="0" normalizeH="0" noProof="0" dirty="0" err="1">
                <a:ln>
                  <a:noFill/>
                </a:ln>
                <a:solidFill>
                  <a:srgbClr val="FF0000"/>
                </a:solidFill>
                <a:effectLst/>
                <a:uLnTx/>
                <a:uFillTx/>
                <a:latin typeface="Arial" panose="020B0604020202020204" pitchFamily="34" charset="0"/>
                <a:ea typeface="+mn-ea"/>
                <a:cs typeface="+mn-cs"/>
              </a:rPr>
              <a:t>vai</a:t>
            </a:r>
            <a:r>
              <a:rPr kumimoji="0" lang="en-US" sz="2800" b="0" i="0" u="none" strike="noStrike" kern="1200" cap="none" spc="0" normalizeH="0" noProof="0" dirty="0">
                <a:ln>
                  <a:noFill/>
                </a:ln>
                <a:solidFill>
                  <a:srgbClr val="FF0000"/>
                </a:solidFill>
                <a:effectLst/>
                <a:uLnTx/>
                <a:uFillTx/>
                <a:latin typeface="Arial" panose="020B0604020202020204" pitchFamily="34" charset="0"/>
                <a:ea typeface="+mn-ea"/>
                <a:cs typeface="+mn-cs"/>
              </a:rPr>
              <a:t> </a:t>
            </a:r>
            <a:r>
              <a:rPr kumimoji="0" lang="en-US" sz="2800" b="0" i="0" u="none" strike="noStrike" kern="1200" cap="none" spc="0" normalizeH="0" noProof="0" dirty="0" err="1">
                <a:ln>
                  <a:noFill/>
                </a:ln>
                <a:solidFill>
                  <a:srgbClr val="FF0000"/>
                </a:solidFill>
                <a:effectLst/>
                <a:uLnTx/>
                <a:uFillTx/>
                <a:latin typeface="Arial" panose="020B0604020202020204" pitchFamily="34" charset="0"/>
                <a:ea typeface="+mn-ea"/>
                <a:cs typeface="+mn-cs"/>
              </a:rPr>
              <a:t>thuyết</a:t>
            </a:r>
            <a:r>
              <a:rPr kumimoji="0" lang="en-US" sz="2800" b="0" i="0" u="none" strike="noStrike" kern="1200" cap="none" spc="0" normalizeH="0" noProof="0" dirty="0">
                <a:ln>
                  <a:noFill/>
                </a:ln>
                <a:solidFill>
                  <a:srgbClr val="FF0000"/>
                </a:solidFill>
                <a:effectLst/>
                <a:uLnTx/>
                <a:uFillTx/>
                <a:latin typeface="Arial" panose="020B0604020202020204" pitchFamily="34" charset="0"/>
                <a:ea typeface="+mn-ea"/>
                <a:cs typeface="+mn-cs"/>
              </a:rPr>
              <a:t> </a:t>
            </a:r>
            <a:r>
              <a:rPr kumimoji="0" lang="en-US" sz="2800" b="0" i="0" u="none" strike="noStrike" kern="1200" cap="none" spc="0" normalizeH="0" noProof="0" dirty="0" err="1">
                <a:ln>
                  <a:noFill/>
                </a:ln>
                <a:solidFill>
                  <a:srgbClr val="FF0000"/>
                </a:solidFill>
                <a:effectLst/>
                <a:uLnTx/>
                <a:uFillTx/>
                <a:latin typeface="Arial" panose="020B0604020202020204" pitchFamily="34" charset="0"/>
                <a:ea typeface="+mn-ea"/>
                <a:cs typeface="+mn-cs"/>
              </a:rPr>
              <a:t>phục</a:t>
            </a:r>
            <a:r>
              <a:rPr kumimoji="0" lang="en-US" sz="2800" b="0" i="0" u="none" strike="noStrike" kern="1200" cap="none" spc="0" normalizeH="0" noProof="0" dirty="0">
                <a:ln>
                  <a:noFill/>
                </a:ln>
                <a:solidFill>
                  <a:srgbClr val="FF0000"/>
                </a:solidFill>
                <a:effectLst/>
                <a:uLnTx/>
                <a:uFillTx/>
                <a:latin typeface="Arial" panose="020B0604020202020204" pitchFamily="34" charset="0"/>
                <a:ea typeface="+mn-ea"/>
                <a:cs typeface="+mn-cs"/>
              </a:rPr>
              <a:t> </a:t>
            </a:r>
            <a:r>
              <a:rPr kumimoji="0" lang="en-US" sz="2800" b="0" i="0" u="none" strike="noStrike" kern="1200" cap="none" spc="0" normalizeH="0" noProof="0" dirty="0" err="1">
                <a:ln>
                  <a:noFill/>
                </a:ln>
                <a:solidFill>
                  <a:srgbClr val="FF0000"/>
                </a:solidFill>
                <a:effectLst/>
                <a:uLnTx/>
                <a:uFillTx/>
                <a:latin typeface="Arial" panose="020B0604020202020204" pitchFamily="34" charset="0"/>
                <a:ea typeface="+mn-ea"/>
                <a:cs typeface="+mn-cs"/>
              </a:rPr>
              <a:t>người</a:t>
            </a:r>
            <a:r>
              <a:rPr kumimoji="0" lang="en-US" sz="2800" b="0" i="0" u="none" strike="noStrike" kern="1200" cap="none" spc="0" normalizeH="0" noProof="0" dirty="0">
                <a:ln>
                  <a:noFill/>
                </a:ln>
                <a:solidFill>
                  <a:srgbClr val="FF0000"/>
                </a:solidFill>
                <a:effectLst/>
                <a:uLnTx/>
                <a:uFillTx/>
                <a:latin typeface="Arial" panose="020B0604020202020204" pitchFamily="34" charset="0"/>
                <a:ea typeface="+mn-ea"/>
                <a:cs typeface="+mn-cs"/>
              </a:rPr>
              <a:t> </a:t>
            </a:r>
            <a:r>
              <a:rPr kumimoji="0" lang="en-US" sz="2800" b="0" i="0" u="none" strike="noStrike" kern="1200" cap="none" spc="0" normalizeH="0" noProof="0" dirty="0" err="1">
                <a:ln>
                  <a:noFill/>
                </a:ln>
                <a:solidFill>
                  <a:srgbClr val="FF0000"/>
                </a:solidFill>
                <a:effectLst/>
                <a:uLnTx/>
                <a:uFillTx/>
                <a:latin typeface="Arial" panose="020B0604020202020204" pitchFamily="34" charset="0"/>
                <a:ea typeface="+mn-ea"/>
                <a:cs typeface="+mn-cs"/>
              </a:rPr>
              <a:t>thân</a:t>
            </a:r>
            <a:r>
              <a:rPr kumimoji="0" lang="en-US" sz="2800" b="0" i="0" u="none" strike="noStrike" kern="1200" cap="none" spc="0" normalizeH="0" noProof="0" dirty="0">
                <a:ln>
                  <a:noFill/>
                </a:ln>
                <a:solidFill>
                  <a:srgbClr val="FF0000"/>
                </a:solidFill>
                <a:effectLst/>
                <a:uLnTx/>
                <a:uFillTx/>
                <a:latin typeface="Arial" panose="020B0604020202020204" pitchFamily="34" charset="0"/>
                <a:ea typeface="+mn-ea"/>
                <a:cs typeface="+mn-cs"/>
              </a:rPr>
              <a:t> </a:t>
            </a:r>
            <a:r>
              <a:rPr kumimoji="0" lang="en-US" sz="2800" b="0" i="0" u="none" strike="noStrike" kern="1200" cap="none" spc="0" normalizeH="0" noProof="0" dirty="0" err="1">
                <a:ln>
                  <a:noFill/>
                </a:ln>
                <a:solidFill>
                  <a:srgbClr val="FF0000"/>
                </a:solidFill>
                <a:effectLst/>
                <a:uLnTx/>
                <a:uFillTx/>
                <a:latin typeface="Arial" panose="020B0604020202020204" pitchFamily="34" charset="0"/>
                <a:ea typeface="+mn-ea"/>
                <a:cs typeface="+mn-cs"/>
              </a:rPr>
              <a:t>tham</a:t>
            </a:r>
            <a:r>
              <a:rPr kumimoji="0" lang="en-US" sz="2800" b="0" i="0" u="none" strike="noStrike" kern="1200" cap="none" spc="0" normalizeH="0" noProof="0" dirty="0">
                <a:ln>
                  <a:noFill/>
                </a:ln>
                <a:solidFill>
                  <a:srgbClr val="FF0000"/>
                </a:solidFill>
                <a:effectLst/>
                <a:uLnTx/>
                <a:uFillTx/>
                <a:latin typeface="Arial" panose="020B0604020202020204" pitchFamily="34" charset="0"/>
                <a:ea typeface="+mn-ea"/>
                <a:cs typeface="+mn-cs"/>
              </a:rPr>
              <a:t> </a:t>
            </a:r>
            <a:r>
              <a:rPr kumimoji="0" lang="en-US" sz="2800" b="0" i="0" u="none" strike="noStrike" kern="1200" cap="none" spc="0" normalizeH="0" noProof="0" dirty="0" err="1">
                <a:ln>
                  <a:noFill/>
                </a:ln>
                <a:solidFill>
                  <a:srgbClr val="FF0000"/>
                </a:solidFill>
                <a:effectLst/>
                <a:uLnTx/>
                <a:uFillTx/>
                <a:latin typeface="Arial" panose="020B0604020202020204" pitchFamily="34" charset="0"/>
                <a:ea typeface="+mn-ea"/>
                <a:cs typeface="+mn-cs"/>
              </a:rPr>
              <a:t>gia</a:t>
            </a:r>
            <a:r>
              <a:rPr kumimoji="0" lang="en-US" sz="2800" b="0" i="0" u="none" strike="noStrike" kern="1200" cap="none" spc="0" normalizeH="0" noProof="0" dirty="0">
                <a:ln>
                  <a:noFill/>
                </a:ln>
                <a:solidFill>
                  <a:srgbClr val="FF0000"/>
                </a:solidFill>
                <a:effectLst/>
                <a:uLnTx/>
                <a:uFillTx/>
                <a:latin typeface="Arial" panose="020B0604020202020204" pitchFamily="34" charset="0"/>
                <a:ea typeface="+mn-ea"/>
                <a:cs typeface="+mn-cs"/>
              </a:rPr>
              <a:t> </a:t>
            </a:r>
            <a:r>
              <a:rPr kumimoji="0" lang="en-US" sz="2800" b="0" i="0" u="none" strike="noStrike" kern="1200" cap="none" spc="0" normalizeH="0" noProof="0" dirty="0" err="1">
                <a:ln>
                  <a:noFill/>
                </a:ln>
                <a:solidFill>
                  <a:srgbClr val="FF0000"/>
                </a:solidFill>
                <a:effectLst/>
                <a:uLnTx/>
                <a:uFillTx/>
                <a:latin typeface="Arial" panose="020B0604020202020204" pitchFamily="34" charset="0"/>
                <a:ea typeface="+mn-ea"/>
                <a:cs typeface="+mn-cs"/>
              </a:rPr>
              <a:t>hoạt</a:t>
            </a:r>
            <a:r>
              <a:rPr kumimoji="0" lang="en-US" sz="2800" b="0" i="0" u="none" strike="noStrike" kern="1200" cap="none" spc="0" normalizeH="0" noProof="0" dirty="0">
                <a:ln>
                  <a:noFill/>
                </a:ln>
                <a:solidFill>
                  <a:srgbClr val="FF0000"/>
                </a:solidFill>
                <a:effectLst/>
                <a:uLnTx/>
                <a:uFillTx/>
                <a:latin typeface="Arial" panose="020B0604020202020204" pitchFamily="34" charset="0"/>
                <a:ea typeface="+mn-ea"/>
                <a:cs typeface="+mn-cs"/>
              </a:rPr>
              <a:t> </a:t>
            </a:r>
            <a:r>
              <a:rPr kumimoji="0" lang="en-US" sz="2800" b="0" i="0" u="none" strike="noStrike" kern="1200" cap="none" spc="0" normalizeH="0" noProof="0" dirty="0" err="1">
                <a:ln>
                  <a:noFill/>
                </a:ln>
                <a:solidFill>
                  <a:srgbClr val="FF0000"/>
                </a:solidFill>
                <a:effectLst/>
                <a:uLnTx/>
                <a:uFillTx/>
                <a:latin typeface="Arial" panose="020B0604020202020204" pitchFamily="34" charset="0"/>
                <a:ea typeface="+mn-ea"/>
                <a:cs typeface="+mn-cs"/>
              </a:rPr>
              <a:t>động</a:t>
            </a:r>
            <a:endParaRPr kumimoji="0" lang="en-US" sz="2800" b="0" i="1"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528F96F-3148-AB84-41EC-F73D9B9CA4CD}"/>
              </a:ext>
            </a:extLst>
          </p:cNvPr>
          <p:cNvPicPr>
            <a:picLocks noChangeAspect="1"/>
          </p:cNvPicPr>
          <p:nvPr/>
        </p:nvPicPr>
        <p:blipFill>
          <a:blip r:embed="rId5"/>
          <a:stretch>
            <a:fillRect/>
          </a:stretch>
        </p:blipFill>
        <p:spPr>
          <a:xfrm>
            <a:off x="2189797" y="1665605"/>
            <a:ext cx="7934325" cy="4705350"/>
          </a:xfrm>
          <a:prstGeom prst="rect">
            <a:avLst/>
          </a:prstGeom>
        </p:spPr>
      </p:pic>
      <p:sp>
        <p:nvSpPr>
          <p:cNvPr id="7" name="Rectangle 6"/>
          <p:cNvSpPr/>
          <p:nvPr/>
        </p:nvSpPr>
        <p:spPr>
          <a:xfrm>
            <a:off x="-1842653" y="110836"/>
            <a:ext cx="1731818" cy="17041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94928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7">
            <a:extLst>
              <a:ext uri="{FF2B5EF4-FFF2-40B4-BE49-F238E27FC236}">
                <a16:creationId xmlns:a16="http://schemas.microsoft.com/office/drawing/2014/main" id="{E6E3483B-A0C0-F29A-3148-2A3029CD38A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2400" y="228602"/>
            <a:ext cx="10334785" cy="5877908"/>
          </a:xfrm>
          <a:prstGeom prst="rect">
            <a:avLst/>
          </a:prstGeom>
        </p:spPr>
      </p:pic>
      <p:pic>
        <p:nvPicPr>
          <p:cNvPr id="2" name="Picture 5">
            <a:extLst>
              <a:ext uri="{FF2B5EF4-FFF2-40B4-BE49-F238E27FC236}">
                <a16:creationId xmlns:a16="http://schemas.microsoft.com/office/drawing/2014/main" id="{D0B061FF-6BE7-F721-4749-69C55B26CB06}"/>
              </a:ext>
            </a:extLst>
          </p:cNvPr>
          <p:cNvPicPr>
            <a:picLocks noChangeAspect="1"/>
          </p:cNvPicPr>
          <p:nvPr/>
        </p:nvPicPr>
        <p:blipFill>
          <a:blip r:embed="rId4"/>
          <a:srcRect/>
          <a:stretch>
            <a:fillRect/>
          </a:stretch>
        </p:blipFill>
        <p:spPr>
          <a:xfrm>
            <a:off x="7273158" y="2958549"/>
            <a:ext cx="4918841" cy="3965816"/>
          </a:xfrm>
          <a:prstGeom prst="rect">
            <a:avLst/>
          </a:prstGeom>
        </p:spPr>
      </p:pic>
      <p:sp>
        <p:nvSpPr>
          <p:cNvPr id="4" name="TextBox 3">
            <a:extLst>
              <a:ext uri="{FF2B5EF4-FFF2-40B4-BE49-F238E27FC236}">
                <a16:creationId xmlns:a16="http://schemas.microsoft.com/office/drawing/2014/main" id="{ACF6400B-CECC-C2DF-3D97-2973A5F7E0AE}"/>
              </a:ext>
            </a:extLst>
          </p:cNvPr>
          <p:cNvSpPr txBox="1"/>
          <p:nvPr/>
        </p:nvSpPr>
        <p:spPr>
          <a:xfrm>
            <a:off x="1671144" y="1912883"/>
            <a:ext cx="6505904" cy="2462213"/>
          </a:xfrm>
          <a:prstGeom prst="rect">
            <a:avLst/>
          </a:prstGeom>
          <a:noFill/>
        </p:spPr>
        <p:txBody>
          <a:bodyPr wrap="square" lIns="0" tIns="0" rIns="0" bIns="0" rtlCol="0">
            <a:spAutoFit/>
          </a:bodyPr>
          <a:lstStyle/>
          <a:p>
            <a:pPr marL="457200" indent="-457200" algn="just">
              <a:buFont typeface="Arial" panose="020B0604020202020204" pitchFamily="34" charset="0"/>
              <a:buChar char="•"/>
            </a:pPr>
            <a:r>
              <a:rPr lang="en-US" sz="3200" dirty="0">
                <a:solidFill>
                  <a:srgbClr val="002060"/>
                </a:solidFill>
                <a:latin typeface="Calibri" panose="020F0502020204030204" pitchFamily="34" charset="0"/>
                <a:cs typeface="Calibri" panose="020F0502020204030204" pitchFamily="34" charset="0"/>
              </a:rPr>
              <a:t>V</a:t>
            </a:r>
            <a:r>
              <a:rPr lang="vi-VN" sz="3200" dirty="0">
                <a:solidFill>
                  <a:srgbClr val="002060"/>
                </a:solidFill>
                <a:latin typeface="Calibri" panose="020F0502020204030204" pitchFamily="34" charset="0"/>
                <a:cs typeface="Calibri" panose="020F0502020204030204" pitchFamily="34" charset="0"/>
              </a:rPr>
              <a:t>ề suy nghĩ, thảo luận cách thuyết phục người thân cùng em thực hiện hoạt động ngày cuối tuần.</a:t>
            </a:r>
            <a:endParaRPr lang="en-US" sz="3200" dirty="0">
              <a:solidFill>
                <a:srgbClr val="002060"/>
              </a:solidFill>
              <a:latin typeface="Calibri" panose="020F0502020204030204" pitchFamily="34" charset="0"/>
              <a:cs typeface="Calibri" panose="020F0502020204030204" pitchFamily="34" charset="0"/>
            </a:endParaRPr>
          </a:p>
          <a:p>
            <a:pPr marL="457200" indent="-457200" algn="just">
              <a:buFont typeface="Arial" panose="020B0604020202020204" pitchFamily="34" charset="0"/>
              <a:buChar char="•"/>
            </a:pPr>
            <a:r>
              <a:rPr lang="vi-VN" sz="3200" dirty="0">
                <a:solidFill>
                  <a:srgbClr val="002060"/>
                </a:solidFill>
                <a:latin typeface="Calibri" panose="020F0502020204030204" pitchFamily="34" charset="0"/>
                <a:cs typeface="Calibri" panose="020F0502020204030204" pitchFamily="34" charset="0"/>
              </a:rPr>
              <a:t>Ghi lại kết quả và cảm xúc của em khi thuyết phục người thân.</a:t>
            </a:r>
            <a:endParaRPr lang="en-US" sz="3200"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567643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2" presetClass="emph" presetSubtype="0" fill="hold" nodeType="clickEffect">
                                  <p:stCondLst>
                                    <p:cond delay="0"/>
                                  </p:stCondLst>
                                  <p:childTnLst>
                                    <p:animRot by="120000">
                                      <p:cBhvr>
                                        <p:cTn id="24" dur="100" fill="hold">
                                          <p:stCondLst>
                                            <p:cond delay="0"/>
                                          </p:stCondLst>
                                        </p:cTn>
                                        <p:tgtEl>
                                          <p:spTgt spid="2"/>
                                        </p:tgtEl>
                                        <p:attrNameLst>
                                          <p:attrName>r</p:attrName>
                                        </p:attrNameLst>
                                      </p:cBhvr>
                                    </p:animRot>
                                    <p:animRot by="-240000">
                                      <p:cBhvr>
                                        <p:cTn id="25" dur="200" fill="hold">
                                          <p:stCondLst>
                                            <p:cond delay="200"/>
                                          </p:stCondLst>
                                        </p:cTn>
                                        <p:tgtEl>
                                          <p:spTgt spid="2"/>
                                        </p:tgtEl>
                                        <p:attrNameLst>
                                          <p:attrName>r</p:attrName>
                                        </p:attrNameLst>
                                      </p:cBhvr>
                                    </p:animRot>
                                    <p:animRot by="240000">
                                      <p:cBhvr>
                                        <p:cTn id="26" dur="200" fill="hold">
                                          <p:stCondLst>
                                            <p:cond delay="400"/>
                                          </p:stCondLst>
                                        </p:cTn>
                                        <p:tgtEl>
                                          <p:spTgt spid="2"/>
                                        </p:tgtEl>
                                        <p:attrNameLst>
                                          <p:attrName>r</p:attrName>
                                        </p:attrNameLst>
                                      </p:cBhvr>
                                    </p:animRot>
                                    <p:animRot by="-240000">
                                      <p:cBhvr>
                                        <p:cTn id="27" dur="200" fill="hold">
                                          <p:stCondLst>
                                            <p:cond delay="600"/>
                                          </p:stCondLst>
                                        </p:cTn>
                                        <p:tgtEl>
                                          <p:spTgt spid="2"/>
                                        </p:tgtEl>
                                        <p:attrNameLst>
                                          <p:attrName>r</p:attrName>
                                        </p:attrNameLst>
                                      </p:cBhvr>
                                    </p:animRot>
                                    <p:animRot by="120000">
                                      <p:cBhvr>
                                        <p:cTn id="28" dur="200" fill="hold">
                                          <p:stCondLst>
                                            <p:cond delay="800"/>
                                          </p:stCondLst>
                                        </p:cTn>
                                        <p:tgtEl>
                                          <p:spTgt spid="2"/>
                                        </p:tgtEl>
                                        <p:attrNameLst>
                                          <p:attrName>r</p:attrName>
                                        </p:attrNameLst>
                                      </p:cBhvr>
                                    </p:animRot>
                                  </p:childTnLst>
                                </p:cTn>
                              </p:par>
                              <p:par>
                                <p:cTn id="29" presetID="26"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down)">
                                      <p:cBhvr>
                                        <p:cTn id="31" dur="580">
                                          <p:stCondLst>
                                            <p:cond delay="0"/>
                                          </p:stCondLst>
                                        </p:cTn>
                                        <p:tgtEl>
                                          <p:spTgt spid="4"/>
                                        </p:tgtEl>
                                      </p:cBhvr>
                                    </p:animEffect>
                                    <p:anim calcmode="lin" valueType="num">
                                      <p:cBhvr>
                                        <p:cTn id="3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7" dur="26">
                                          <p:stCondLst>
                                            <p:cond delay="650"/>
                                          </p:stCondLst>
                                        </p:cTn>
                                        <p:tgtEl>
                                          <p:spTgt spid="4"/>
                                        </p:tgtEl>
                                      </p:cBhvr>
                                      <p:to x="100000" y="60000"/>
                                    </p:animScale>
                                    <p:animScale>
                                      <p:cBhvr>
                                        <p:cTn id="38" dur="166" decel="50000">
                                          <p:stCondLst>
                                            <p:cond delay="676"/>
                                          </p:stCondLst>
                                        </p:cTn>
                                        <p:tgtEl>
                                          <p:spTgt spid="4"/>
                                        </p:tgtEl>
                                      </p:cBhvr>
                                      <p:to x="100000" y="100000"/>
                                    </p:animScale>
                                    <p:animScale>
                                      <p:cBhvr>
                                        <p:cTn id="39" dur="26">
                                          <p:stCondLst>
                                            <p:cond delay="1312"/>
                                          </p:stCondLst>
                                        </p:cTn>
                                        <p:tgtEl>
                                          <p:spTgt spid="4"/>
                                        </p:tgtEl>
                                      </p:cBhvr>
                                      <p:to x="100000" y="80000"/>
                                    </p:animScale>
                                    <p:animScale>
                                      <p:cBhvr>
                                        <p:cTn id="40" dur="166" decel="50000">
                                          <p:stCondLst>
                                            <p:cond delay="1338"/>
                                          </p:stCondLst>
                                        </p:cTn>
                                        <p:tgtEl>
                                          <p:spTgt spid="4"/>
                                        </p:tgtEl>
                                      </p:cBhvr>
                                      <p:to x="100000" y="100000"/>
                                    </p:animScale>
                                    <p:animScale>
                                      <p:cBhvr>
                                        <p:cTn id="41" dur="26">
                                          <p:stCondLst>
                                            <p:cond delay="1642"/>
                                          </p:stCondLst>
                                        </p:cTn>
                                        <p:tgtEl>
                                          <p:spTgt spid="4"/>
                                        </p:tgtEl>
                                      </p:cBhvr>
                                      <p:to x="100000" y="90000"/>
                                    </p:animScale>
                                    <p:animScale>
                                      <p:cBhvr>
                                        <p:cTn id="42" dur="166" decel="50000">
                                          <p:stCondLst>
                                            <p:cond delay="1668"/>
                                          </p:stCondLst>
                                        </p:cTn>
                                        <p:tgtEl>
                                          <p:spTgt spid="4"/>
                                        </p:tgtEl>
                                      </p:cBhvr>
                                      <p:to x="100000" y="100000"/>
                                    </p:animScale>
                                    <p:animScale>
                                      <p:cBhvr>
                                        <p:cTn id="43" dur="26">
                                          <p:stCondLst>
                                            <p:cond delay="1808"/>
                                          </p:stCondLst>
                                        </p:cTn>
                                        <p:tgtEl>
                                          <p:spTgt spid="4"/>
                                        </p:tgtEl>
                                      </p:cBhvr>
                                      <p:to x="100000" y="95000"/>
                                    </p:animScale>
                                    <p:animScale>
                                      <p:cBhvr>
                                        <p:cTn id="44"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6EF787A-6F39-6114-6913-F804E7AFBF9C}"/>
              </a:ext>
            </a:extLst>
          </p:cNvPr>
          <p:cNvPicPr>
            <a:picLocks noChangeAspect="1"/>
          </p:cNvPicPr>
          <p:nvPr/>
        </p:nvPicPr>
        <p:blipFill rotWithShape="1">
          <a:blip r:embed="rId2"/>
          <a:srcRect l="847" r="902" b="18"/>
          <a:stretch/>
        </p:blipFill>
        <p:spPr>
          <a:xfrm>
            <a:off x="0" y="3347"/>
            <a:ext cx="12190476" cy="6854653"/>
          </a:xfrm>
          <a:prstGeom prst="rect">
            <a:avLst/>
          </a:prstGeom>
        </p:spPr>
      </p:pic>
      <p:pic>
        <p:nvPicPr>
          <p:cNvPr id="17" name="Picture 16" descr="A group of cartoon characters&#10;&#10;Description automatically generated">
            <a:extLst>
              <a:ext uri="{FF2B5EF4-FFF2-40B4-BE49-F238E27FC236}">
                <a16:creationId xmlns:a16="http://schemas.microsoft.com/office/drawing/2014/main" id="{FFE6EE10-651C-AB8D-43F2-ED1395CE150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894" b="89929" l="9962" r="90164">
                        <a14:foregroundMark x1="19672" y1="38869" x2="22699" y2="64311"/>
                        <a14:foregroundMark x1="22699" y1="64311" x2="24716" y2="69081"/>
                        <a14:foregroundMark x1="53468" y1="35689" x2="49937" y2="63604"/>
                        <a14:foregroundMark x1="49937" y1="63604" x2="49937" y2="66254"/>
                        <a14:foregroundMark x1="51828" y1="77739" x2="50567" y2="66784"/>
                        <a14:foregroundMark x1="46784" y1="76325" x2="47037" y2="43286"/>
                        <a14:foregroundMark x1="26860" y1="77208" x2="27491" y2="72261"/>
                        <a14:foregroundMark x1="79445" y1="77739" x2="79823" y2="73145"/>
                        <a14:foregroundMark x1="89912" y1="49647" x2="89281" y2="50883"/>
                        <a14:foregroundMark x1="90164" y1="49647" x2="89912" y2="50177"/>
                        <a14:foregroundMark x1="46910" y1="56714" x2="49054" y2="60777"/>
                        <a14:foregroundMark x1="26608" y1="48233" x2="27238" y2="50883"/>
                        <a14:foregroundMark x1="21311" y1="71731" x2="23203" y2="68728"/>
                        <a14:foregroundMark x1="74779" y1="77032" x2="75158" y2="72615"/>
                      </a14:backgroundRemoval>
                    </a14:imgEffect>
                  </a14:imgLayer>
                </a14:imgProps>
              </a:ext>
              <a:ext uri="{28A0092B-C50C-407E-A947-70E740481C1C}">
                <a14:useLocalDpi xmlns:a14="http://schemas.microsoft.com/office/drawing/2010/main" val="0"/>
              </a:ext>
            </a:extLst>
          </a:blip>
          <a:stretch>
            <a:fillRect/>
          </a:stretch>
        </p:blipFill>
        <p:spPr>
          <a:xfrm>
            <a:off x="1960358" y="3086215"/>
            <a:ext cx="6421642" cy="4583416"/>
          </a:xfrm>
          <a:prstGeom prst="rect">
            <a:avLst/>
          </a:prstGeom>
        </p:spPr>
      </p:pic>
      <p:pic>
        <p:nvPicPr>
          <p:cNvPr id="6" name="Picture 5">
            <a:extLst>
              <a:ext uri="{FF2B5EF4-FFF2-40B4-BE49-F238E27FC236}">
                <a16:creationId xmlns:a16="http://schemas.microsoft.com/office/drawing/2014/main" id="{8FAEE2CA-461B-6F42-9CFA-688346E193C2}"/>
              </a:ext>
            </a:extLst>
          </p:cNvPr>
          <p:cNvPicPr>
            <a:picLocks noChangeAspect="1"/>
          </p:cNvPicPr>
          <p:nvPr/>
        </p:nvPicPr>
        <p:blipFill>
          <a:blip r:embed="rId5"/>
          <a:stretch>
            <a:fillRect/>
          </a:stretch>
        </p:blipFill>
        <p:spPr>
          <a:xfrm>
            <a:off x="1966662" y="838057"/>
            <a:ext cx="7242676" cy="3292125"/>
          </a:xfrm>
          <a:prstGeom prst="rect">
            <a:avLst/>
          </a:prstGeom>
        </p:spPr>
      </p:pic>
      <p:sp>
        <p:nvSpPr>
          <p:cNvPr id="7" name="Rectangle 6"/>
          <p:cNvSpPr/>
          <p:nvPr/>
        </p:nvSpPr>
        <p:spPr>
          <a:xfrm>
            <a:off x="-1842653" y="110836"/>
            <a:ext cx="1731818" cy="17041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9096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EBA8357-BF52-EF94-3FFB-0742E8291AB7}"/>
              </a:ext>
            </a:extLst>
          </p:cNvPr>
          <p:cNvPicPr>
            <a:picLocks noChangeAspect="1"/>
          </p:cNvPicPr>
          <p:nvPr/>
        </p:nvPicPr>
        <p:blipFill rotWithShape="1">
          <a:blip r:embed="rId2"/>
          <a:srcRect l="578" r="929"/>
          <a:stretch/>
        </p:blipFill>
        <p:spPr>
          <a:xfrm>
            <a:off x="0" y="3347"/>
            <a:ext cx="12192000" cy="6854653"/>
          </a:xfrm>
          <a:prstGeom prst="rect">
            <a:avLst/>
          </a:prstGeom>
        </p:spPr>
      </p:pic>
      <p:pic>
        <p:nvPicPr>
          <p:cNvPr id="6" name="Picture 5" descr="A cartoon of a child&#10;&#10;Description automatically generated">
            <a:extLst>
              <a:ext uri="{FF2B5EF4-FFF2-40B4-BE49-F238E27FC236}">
                <a16:creationId xmlns:a16="http://schemas.microsoft.com/office/drawing/2014/main" id="{395F1567-F5CB-77D8-0E3D-39FB7D2D9FF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306" b="92587" l="9836" r="89912">
                        <a14:foregroundMark x1="56488" y1="91561" x2="57377" y2="87855"/>
                        <a14:foregroundMark x1="53342" y1="86751" x2="55208" y2="90797"/>
                        <a14:foregroundMark x1="51324" y1="9306" x2="55612" y2="12145"/>
                        <a14:backgroundMark x1="55738" y1="92902" x2="56368" y2="92902"/>
                        <a14:backgroundMark x1="56620" y1="93060" x2="55864" y2="93060"/>
                        <a14:backgroundMark x1="57251" y1="93060" x2="55990" y2="93060"/>
                        <a14:backgroundMark x1="40101" y1="76972" x2="40101" y2="76972"/>
                        <a14:backgroundMark x1="41488" y1="85016" x2="41488" y2="85016"/>
                      </a14:backgroundRemoval>
                    </a14:imgEffect>
                  </a14:imgLayer>
                </a14:imgProps>
              </a:ext>
              <a:ext uri="{28A0092B-C50C-407E-A947-70E740481C1C}">
                <a14:useLocalDpi xmlns:a14="http://schemas.microsoft.com/office/drawing/2010/main" val="0"/>
              </a:ext>
            </a:extLst>
          </a:blip>
          <a:stretch>
            <a:fillRect/>
          </a:stretch>
        </p:blipFill>
        <p:spPr>
          <a:xfrm>
            <a:off x="5573813" y="3804614"/>
            <a:ext cx="4046525" cy="3221424"/>
          </a:xfrm>
          <a:prstGeom prst="rect">
            <a:avLst/>
          </a:prstGeom>
        </p:spPr>
      </p:pic>
      <p:pic>
        <p:nvPicPr>
          <p:cNvPr id="7" name="Picture 6" descr="A cartoon of a child&#10;&#10;Description automatically generated">
            <a:extLst>
              <a:ext uri="{FF2B5EF4-FFF2-40B4-BE49-F238E27FC236}">
                <a16:creationId xmlns:a16="http://schemas.microsoft.com/office/drawing/2014/main" id="{4A49E13E-5DE6-0451-9801-FFCD0E0DBB47}"/>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937" b="92114" l="9962" r="89912">
                        <a14:foregroundMark x1="55990" y1="80915" x2="55990" y2="80915"/>
                        <a14:foregroundMark x1="54224" y1="86435" x2="52081" y2="92114"/>
                      </a14:backgroundRemoval>
                    </a14:imgEffect>
                  </a14:imgLayer>
                </a14:imgProps>
              </a:ext>
              <a:ext uri="{28A0092B-C50C-407E-A947-70E740481C1C}">
                <a14:useLocalDpi xmlns:a14="http://schemas.microsoft.com/office/drawing/2010/main" val="0"/>
              </a:ext>
            </a:extLst>
          </a:blip>
          <a:stretch>
            <a:fillRect/>
          </a:stretch>
        </p:blipFill>
        <p:spPr>
          <a:xfrm flipH="1">
            <a:off x="7971919" y="3613657"/>
            <a:ext cx="4180853" cy="3328362"/>
          </a:xfrm>
          <a:prstGeom prst="rect">
            <a:avLst/>
          </a:prstGeom>
        </p:spPr>
      </p:pic>
      <p:pic>
        <p:nvPicPr>
          <p:cNvPr id="3" name="Picture 2">
            <a:extLst>
              <a:ext uri="{FF2B5EF4-FFF2-40B4-BE49-F238E27FC236}">
                <a16:creationId xmlns:a16="http://schemas.microsoft.com/office/drawing/2014/main" id="{B0EBC28D-34A6-4F4F-BC50-84873FCDAB62}"/>
              </a:ext>
            </a:extLst>
          </p:cNvPr>
          <p:cNvPicPr>
            <a:picLocks noChangeAspect="1"/>
          </p:cNvPicPr>
          <p:nvPr/>
        </p:nvPicPr>
        <p:blipFill>
          <a:blip r:embed="rId7"/>
          <a:stretch>
            <a:fillRect/>
          </a:stretch>
        </p:blipFill>
        <p:spPr>
          <a:xfrm>
            <a:off x="1699698" y="1715649"/>
            <a:ext cx="9047248" cy="2408129"/>
          </a:xfrm>
          <a:prstGeom prst="rect">
            <a:avLst/>
          </a:prstGeom>
        </p:spPr>
      </p:pic>
      <p:sp>
        <p:nvSpPr>
          <p:cNvPr id="9" name="Rectangle 8"/>
          <p:cNvSpPr/>
          <p:nvPr/>
        </p:nvSpPr>
        <p:spPr>
          <a:xfrm>
            <a:off x="-1842653" y="110836"/>
            <a:ext cx="1731818" cy="17041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09239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1A66AF42-C10D-9FD6-6A64-620F2D3F679F}"/>
              </a:ext>
            </a:extLst>
          </p:cNvPr>
          <p:cNvPicPr>
            <a:picLocks noChangeAspect="1"/>
          </p:cNvPicPr>
          <p:nvPr/>
        </p:nvPicPr>
        <p:blipFill rotWithShape="1">
          <a:blip r:embed="rId2"/>
          <a:srcRect l="847" r="927"/>
          <a:stretch/>
        </p:blipFill>
        <p:spPr>
          <a:xfrm>
            <a:off x="0" y="1673"/>
            <a:ext cx="12191999" cy="6854653"/>
          </a:xfrm>
          <a:prstGeom prst="rect">
            <a:avLst/>
          </a:prstGeom>
        </p:spPr>
      </p:pic>
      <p:sp>
        <p:nvSpPr>
          <p:cNvPr id="11" name="TextBox 10">
            <a:extLst>
              <a:ext uri="{FF2B5EF4-FFF2-40B4-BE49-F238E27FC236}">
                <a16:creationId xmlns:a16="http://schemas.microsoft.com/office/drawing/2014/main" id="{789FE04D-096A-1ABB-77E7-BB5822CFFBD7}"/>
              </a:ext>
            </a:extLst>
          </p:cNvPr>
          <p:cNvSpPr txBox="1"/>
          <p:nvPr/>
        </p:nvSpPr>
        <p:spPr>
          <a:xfrm>
            <a:off x="2511706" y="579890"/>
            <a:ext cx="679338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rPr>
              <a:t>Thứ</a:t>
            </a:r>
            <a:r>
              <a:rPr kumimoji="0" lang="en-US" sz="4000" b="1" i="0" u="none" strike="noStrike" kern="1200" cap="none" spc="0" normalizeH="0" baseline="0" noProof="0" dirty="0">
                <a:ln>
                  <a:noFill/>
                </a:ln>
                <a:solidFill>
                  <a:prstClr val="black"/>
                </a:solidFill>
                <a:effectLst/>
                <a:uLnTx/>
                <a:uFillTx/>
              </a:rPr>
              <a:t> … </a:t>
            </a:r>
            <a:r>
              <a:rPr kumimoji="0" lang="en-US" sz="4000" b="1" i="0" u="none" strike="noStrike" kern="1200" cap="none" spc="0" normalizeH="0" baseline="0" noProof="0" dirty="0" err="1">
                <a:ln>
                  <a:noFill/>
                </a:ln>
                <a:solidFill>
                  <a:prstClr val="black"/>
                </a:solidFill>
                <a:effectLst/>
                <a:uLnTx/>
                <a:uFillTx/>
              </a:rPr>
              <a:t>ngày</a:t>
            </a:r>
            <a:r>
              <a:rPr kumimoji="0" lang="en-US" sz="4000" b="1" i="0" u="none" strike="noStrike" kern="1200" cap="none" spc="0" normalizeH="0" baseline="0" noProof="0" dirty="0">
                <a:ln>
                  <a:noFill/>
                </a:ln>
                <a:solidFill>
                  <a:prstClr val="black"/>
                </a:solidFill>
                <a:effectLst/>
                <a:uLnTx/>
                <a:uFillTx/>
              </a:rPr>
              <a:t> … </a:t>
            </a:r>
            <a:r>
              <a:rPr kumimoji="0" lang="en-US" sz="4000" b="1" i="0" u="none" strike="noStrike" kern="1200" cap="none" spc="0" normalizeH="0" baseline="0" noProof="0" dirty="0" err="1">
                <a:ln>
                  <a:noFill/>
                </a:ln>
                <a:solidFill>
                  <a:prstClr val="black"/>
                </a:solidFill>
                <a:effectLst/>
                <a:uLnTx/>
                <a:uFillTx/>
              </a:rPr>
              <a:t>tháng</a:t>
            </a:r>
            <a:r>
              <a:rPr kumimoji="0" lang="en-US" sz="4000" b="1" i="0" u="none" strike="noStrike" kern="1200" cap="none" spc="0" normalizeH="0" baseline="0" noProof="0" dirty="0">
                <a:ln>
                  <a:noFill/>
                </a:ln>
                <a:solidFill>
                  <a:prstClr val="black"/>
                </a:solidFill>
                <a:effectLst/>
                <a:uLnTx/>
                <a:uFillTx/>
              </a:rPr>
              <a:t> … </a:t>
            </a:r>
            <a:r>
              <a:rPr kumimoji="0" lang="en-US" sz="4000" b="1" i="0" u="none" strike="noStrike" kern="1200" cap="none" spc="0" normalizeH="0" baseline="0" noProof="0" dirty="0" err="1">
                <a:ln>
                  <a:noFill/>
                </a:ln>
                <a:solidFill>
                  <a:prstClr val="black"/>
                </a:solidFill>
                <a:effectLst/>
                <a:uLnTx/>
                <a:uFillTx/>
              </a:rPr>
              <a:t>năm</a:t>
            </a:r>
            <a:r>
              <a:rPr kumimoji="0" lang="en-US" sz="4000" b="1" i="0" u="none" strike="noStrike" kern="1200" cap="none" spc="0" normalizeH="0" baseline="0" noProof="0" dirty="0">
                <a:ln>
                  <a:noFill/>
                </a:ln>
                <a:solidFill>
                  <a:prstClr val="black"/>
                </a:solidFill>
                <a:effectLst/>
                <a:uLnTx/>
                <a:uFillTx/>
              </a:rPr>
              <a:t> …</a:t>
            </a:r>
            <a:endParaRPr kumimoji="0" lang="vi-VN" sz="4000" b="1" i="0" u="none" strike="noStrike" kern="1200" cap="none" spc="0" normalizeH="0" baseline="0" noProof="0" dirty="0">
              <a:ln>
                <a:noFill/>
              </a:ln>
              <a:solidFill>
                <a:prstClr val="black"/>
              </a:solidFill>
              <a:effectLst/>
              <a:uLnTx/>
              <a:uFillTx/>
            </a:endParaRPr>
          </a:p>
        </p:txBody>
      </p:sp>
      <p:sp>
        <p:nvSpPr>
          <p:cNvPr id="2" name="Freeform 2">
            <a:extLst>
              <a:ext uri="{FF2B5EF4-FFF2-40B4-BE49-F238E27FC236}">
                <a16:creationId xmlns:a16="http://schemas.microsoft.com/office/drawing/2014/main" id="{6FD79AA2-F7F0-1226-6747-69BB07941E16}"/>
              </a:ext>
            </a:extLst>
          </p:cNvPr>
          <p:cNvSpPr/>
          <p:nvPr/>
        </p:nvSpPr>
        <p:spPr>
          <a:xfrm>
            <a:off x="0" y="3906790"/>
            <a:ext cx="3793783" cy="2951210"/>
          </a:xfrm>
          <a:custGeom>
            <a:avLst/>
            <a:gdLst/>
            <a:ahLst/>
            <a:cxnLst/>
            <a:rect l="l" t="t" r="r" b="b"/>
            <a:pathLst>
              <a:path w="7372947" h="5151847">
                <a:moveTo>
                  <a:pt x="0" y="0"/>
                </a:moveTo>
                <a:lnTo>
                  <a:pt x="7372947" y="0"/>
                </a:lnTo>
                <a:lnTo>
                  <a:pt x="7372947" y="5151847"/>
                </a:lnTo>
                <a:lnTo>
                  <a:pt x="0" y="5151847"/>
                </a:lnTo>
                <a:lnTo>
                  <a:pt x="0" y="0"/>
                </a:lnTo>
                <a:close/>
              </a:path>
            </a:pathLst>
          </a:custGeom>
          <a:blipFill>
            <a:blip r:embed="rId3"/>
            <a:stretch>
              <a:fillRect/>
            </a:stretch>
          </a:blipFill>
        </p:spPr>
        <p:txBody>
          <a:bodyPr/>
          <a:lstStyle/>
          <a:p>
            <a:endParaRPr lang="en-US"/>
          </a:p>
        </p:txBody>
      </p:sp>
      <p:pic>
        <p:nvPicPr>
          <p:cNvPr id="7" name="Picture 6">
            <a:extLst>
              <a:ext uri="{FF2B5EF4-FFF2-40B4-BE49-F238E27FC236}">
                <a16:creationId xmlns:a16="http://schemas.microsoft.com/office/drawing/2014/main" id="{D159D6C8-1BE6-5AB7-9340-6EA832AFCE3B}"/>
              </a:ext>
            </a:extLst>
          </p:cNvPr>
          <p:cNvPicPr>
            <a:picLocks noChangeAspect="1"/>
          </p:cNvPicPr>
          <p:nvPr/>
        </p:nvPicPr>
        <p:blipFill>
          <a:blip r:embed="rId4"/>
          <a:stretch>
            <a:fillRect/>
          </a:stretch>
        </p:blipFill>
        <p:spPr>
          <a:xfrm>
            <a:off x="2804668" y="1237325"/>
            <a:ext cx="6096528" cy="1072989"/>
          </a:xfrm>
          <a:prstGeom prst="rect">
            <a:avLst/>
          </a:prstGeom>
        </p:spPr>
      </p:pic>
      <p:pic>
        <p:nvPicPr>
          <p:cNvPr id="12" name="Picture 11">
            <a:extLst>
              <a:ext uri="{FF2B5EF4-FFF2-40B4-BE49-F238E27FC236}">
                <a16:creationId xmlns:a16="http://schemas.microsoft.com/office/drawing/2014/main" id="{1F0F3C2E-8AC8-3B04-582E-1DFC429A9B3D}"/>
              </a:ext>
            </a:extLst>
          </p:cNvPr>
          <p:cNvPicPr>
            <a:picLocks noChangeAspect="1"/>
          </p:cNvPicPr>
          <p:nvPr/>
        </p:nvPicPr>
        <p:blipFill>
          <a:blip r:embed="rId5"/>
          <a:stretch>
            <a:fillRect/>
          </a:stretch>
        </p:blipFill>
        <p:spPr>
          <a:xfrm>
            <a:off x="276201" y="2205453"/>
            <a:ext cx="11778493" cy="2377646"/>
          </a:xfrm>
          <a:prstGeom prst="rect">
            <a:avLst/>
          </a:prstGeom>
        </p:spPr>
      </p:pic>
      <p:sp>
        <p:nvSpPr>
          <p:cNvPr id="8" name="Rectangle 7"/>
          <p:cNvSpPr/>
          <p:nvPr/>
        </p:nvSpPr>
        <p:spPr>
          <a:xfrm>
            <a:off x="-1842653" y="110836"/>
            <a:ext cx="1731818" cy="17041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54646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rainbow&#10;&#10;Description automatically generated">
            <a:extLst>
              <a:ext uri="{FF2B5EF4-FFF2-40B4-BE49-F238E27FC236}">
                <a16:creationId xmlns:a16="http://schemas.microsoft.com/office/drawing/2014/main" id="{774DB588-AF1E-2352-E512-B947CEE69B6A}"/>
              </a:ext>
            </a:extLst>
          </p:cNvPr>
          <p:cNvPicPr>
            <a:picLocks noChangeAspect="1"/>
          </p:cNvPicPr>
          <p:nvPr/>
        </p:nvPicPr>
        <p:blipFill rotWithShape="1">
          <a:blip r:embed="rId3"/>
          <a:srcRect l="968" r="927" b="18"/>
          <a:stretch/>
        </p:blipFill>
        <p:spPr>
          <a:xfrm flipH="1">
            <a:off x="0" y="1673"/>
            <a:ext cx="12192000" cy="6854653"/>
          </a:xfrm>
          <a:prstGeom prst="rect">
            <a:avLst/>
          </a:prstGeom>
        </p:spPr>
      </p:pic>
      <p:pic>
        <p:nvPicPr>
          <p:cNvPr id="5" name="Hình ảnh 8" descr="Ảnh có chứa khuôn làm bánh quy&#10;&#10;Mô tả được tạo tự động">
            <a:extLst>
              <a:ext uri="{FF2B5EF4-FFF2-40B4-BE49-F238E27FC236}">
                <a16:creationId xmlns:a16="http://schemas.microsoft.com/office/drawing/2014/main" id="{D9449193-D346-FF8A-2641-2BC5B4E04E67}"/>
              </a:ext>
            </a:extLst>
          </p:cNvPr>
          <p:cNvPicPr>
            <a:picLocks noChangeAspect="1"/>
          </p:cNvPicPr>
          <p:nvPr/>
        </p:nvPicPr>
        <p:blipFill>
          <a:blip r:embed="rId4"/>
          <a:stretch>
            <a:fillRect/>
          </a:stretch>
        </p:blipFill>
        <p:spPr>
          <a:xfrm flipH="1">
            <a:off x="2434180" y="1022380"/>
            <a:ext cx="9270140" cy="5214378"/>
          </a:xfrm>
          <a:prstGeom prst="rect">
            <a:avLst/>
          </a:prstGeom>
        </p:spPr>
      </p:pic>
      <p:pic>
        <p:nvPicPr>
          <p:cNvPr id="4" name="Picture 3" descr="A cartoon of a child pointing&#10;&#10;Description automatically generated">
            <a:extLst>
              <a:ext uri="{FF2B5EF4-FFF2-40B4-BE49-F238E27FC236}">
                <a16:creationId xmlns:a16="http://schemas.microsoft.com/office/drawing/2014/main" id="{748F9769-6308-FC57-13F0-AB2D4F63758D}"/>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937" b="92587" l="9836" r="90542">
                        <a14:foregroundMark x1="34552" y1="88170" x2="35687" y2="85331"/>
                        <a14:foregroundMark x1="35057" y1="92587" x2="36696" y2="90379"/>
                        <a14:foregroundMark x1="78310" y1="86278" x2="78815" y2="82808"/>
                        <a14:foregroundMark x1="83733" y1="79968" x2="83733" y2="85331"/>
                        <a14:foregroundMark x1="75536" y1="86278" x2="85876" y2="87224"/>
                        <a14:foregroundMark x1="82093" y1="81861" x2="72509" y2="82965"/>
                        <a14:foregroundMark x1="72509" y1="82965" x2="77680" y2="89748"/>
                        <a14:foregroundMark x1="77680" y1="89748" x2="77680" y2="89748"/>
                        <a14:foregroundMark x1="85498" y1="87066" x2="87642" y2="88170"/>
                        <a14:foregroundMark x1="73518" y1="87066" x2="81589" y2="80757"/>
                        <a14:foregroundMark x1="81589" y1="80757" x2="80958" y2="79180"/>
                        <a14:foregroundMark x1="71248" y1="84543" x2="71248" y2="84543"/>
                        <a14:foregroundMark x1="70870" y1="84069" x2="70492" y2="88486"/>
                        <a14:foregroundMark x1="84741" y1="89905" x2="85120" y2="87224"/>
                        <a14:foregroundMark x1="74149" y1="84385" x2="83354" y2="80442"/>
                        <a14:foregroundMark x1="83354" y1="80442" x2="83733" y2="80442"/>
                        <a14:foregroundMark x1="73140" y1="83281" x2="82093" y2="85647"/>
                        <a14:foregroundMark x1="82093" y1="85647" x2="83859" y2="88170"/>
                        <a14:foregroundMark x1="74905" y1="84858" x2="69987" y2="82334"/>
                        <a14:foregroundMark x1="90542" y1="79653" x2="89407" y2="79968"/>
                        <a14:foregroundMark x1="77680" y1="91325" x2="77806" y2="89274"/>
                        <a14:foregroundMark x1="78310" y1="87697" x2="78058" y2="91640"/>
                        <a14:foregroundMark x1="78689" y1="89432" x2="81967" y2="92114"/>
                        <a14:foregroundMark x1="58512" y1="38959" x2="59142" y2="40379"/>
                        <a14:backgroundMark x1="58512" y1="14038" x2="88777" y2="52050"/>
                        <a14:backgroundMark x1="62295" y1="54101" x2="64439" y2="53312"/>
                        <a14:backgroundMark x1="60051" y1="39802" x2="61665" y2="39590"/>
                        <a14:backgroundMark x1="87030" y1="89072" x2="87768" y2="90379"/>
                        <a14:backgroundMark x1="70870" y1="33754" x2="72005" y2="54101"/>
                        <a14:backgroundMark x1="49685" y1="16404" x2="61665" y2="30599"/>
                        <a14:backgroundMark x1="62799" y1="26183" x2="77680" y2="58991"/>
                        <a14:backgroundMark x1="70870" y1="54101" x2="75284" y2="67981"/>
                        <a14:backgroundMark x1="60908" y1="65300" x2="62295" y2="64038"/>
                        <a14:backgroundMark x1="11097" y1="83123" x2="11475" y2="84543"/>
                        <a14:backgroundMark x1="12106" y1="78707" x2="11728" y2="81388"/>
                        <a14:backgroundMark x1="13367" y1="74763" x2="12863" y2="76498"/>
                        <a14:backgroundMark x1="10845" y1="63091" x2="11728" y2="64038"/>
                        <a14:backgroundMark x1="11728" y1="63091" x2="11854" y2="64038"/>
                        <a14:backgroundMark x1="10467" y1="41009" x2="10719" y2="44322"/>
                        <a14:backgroundMark x1="31148" y1="15142" x2="50567" y2="21136"/>
                        <a14:backgroundMark x1="68348" y1="46688" x2="72005" y2="67035"/>
                        <a14:backgroundMark x1="60277" y1="84858" x2="62673" y2="83123"/>
                      </a14:backgroundRemoval>
                    </a14:imgEffect>
                  </a14:imgLayer>
                </a14:imgProps>
              </a:ext>
              <a:ext uri="{28A0092B-C50C-407E-A947-70E740481C1C}">
                <a14:useLocalDpi xmlns:a14="http://schemas.microsoft.com/office/drawing/2010/main" val="0"/>
              </a:ext>
            </a:extLst>
          </a:blip>
          <a:stretch>
            <a:fillRect/>
          </a:stretch>
        </p:blipFill>
        <p:spPr>
          <a:xfrm>
            <a:off x="974899" y="2375091"/>
            <a:ext cx="4595347" cy="3673960"/>
          </a:xfrm>
          <a:prstGeom prst="rect">
            <a:avLst/>
          </a:prstGeom>
        </p:spPr>
      </p:pic>
      <p:sp>
        <p:nvSpPr>
          <p:cNvPr id="9" name="TextBox 8">
            <a:extLst>
              <a:ext uri="{FF2B5EF4-FFF2-40B4-BE49-F238E27FC236}">
                <a16:creationId xmlns:a16="http://schemas.microsoft.com/office/drawing/2014/main" id="{F4642E1A-6190-FF8C-BA87-96DA5ADE0DB9}"/>
              </a:ext>
            </a:extLst>
          </p:cNvPr>
          <p:cNvSpPr txBox="1"/>
          <p:nvPr/>
        </p:nvSpPr>
        <p:spPr>
          <a:xfrm>
            <a:off x="4262072" y="1620550"/>
            <a:ext cx="5654088" cy="3477875"/>
          </a:xfrm>
          <a:prstGeom prst="rect">
            <a:avLst/>
          </a:prstGeom>
          <a:noFill/>
        </p:spPr>
        <p:txBody>
          <a:bodyPr wrap="square">
            <a:spAutoFit/>
          </a:bodyPr>
          <a:lstStyle/>
          <a:p>
            <a:pPr lvl="0" algn="ctr">
              <a:spcAft>
                <a:spcPts val="800"/>
              </a:spcAft>
            </a:pPr>
            <a:r>
              <a:rPr lang="en-US" sz="4400" b="1" dirty="0" err="1">
                <a:solidFill>
                  <a:srgbClr val="002060"/>
                </a:solidFill>
                <a:ea typeface="Calibri" panose="020F0502020204030204" pitchFamily="34" charset="0"/>
                <a:cs typeface="Times New Roman" panose="02020603050405020304" pitchFamily="18" charset="0"/>
              </a:rPr>
              <a:t>Hoạt</a:t>
            </a:r>
            <a:r>
              <a:rPr lang="en-US" sz="4400" b="1" dirty="0">
                <a:solidFill>
                  <a:srgbClr val="002060"/>
                </a:solidFill>
                <a:ea typeface="Calibri" panose="020F0502020204030204" pitchFamily="34" charset="0"/>
                <a:cs typeface="Times New Roman" panose="02020603050405020304" pitchFamily="18" charset="0"/>
              </a:rPr>
              <a:t> </a:t>
            </a:r>
            <a:r>
              <a:rPr lang="en-US" sz="4400" b="1" dirty="0" err="1">
                <a:solidFill>
                  <a:srgbClr val="002060"/>
                </a:solidFill>
                <a:ea typeface="Calibri" panose="020F0502020204030204" pitchFamily="34" charset="0"/>
                <a:cs typeface="Times New Roman" panose="02020603050405020304" pitchFamily="18" charset="0"/>
              </a:rPr>
              <a:t>động</a:t>
            </a:r>
            <a:r>
              <a:rPr lang="en-US" sz="4400" b="1" dirty="0">
                <a:solidFill>
                  <a:srgbClr val="002060"/>
                </a:solidFill>
                <a:ea typeface="Calibri" panose="020F0502020204030204" pitchFamily="34" charset="0"/>
                <a:cs typeface="Times New Roman" panose="02020603050405020304" pitchFamily="18" charset="0"/>
              </a:rPr>
              <a:t> 1: </a:t>
            </a:r>
            <a:r>
              <a:rPr lang="en-US" sz="4400" dirty="0" err="1">
                <a:solidFill>
                  <a:srgbClr val="002060"/>
                </a:solidFill>
                <a:ea typeface="Calibri" panose="020F0502020204030204" pitchFamily="34" charset="0"/>
                <a:cs typeface="Times New Roman" panose="02020603050405020304" pitchFamily="18" charset="0"/>
              </a:rPr>
              <a:t>Tìm</a:t>
            </a:r>
            <a:r>
              <a:rPr lang="en-US" sz="4400" dirty="0">
                <a:solidFill>
                  <a:srgbClr val="002060"/>
                </a:solidFill>
                <a:ea typeface="Calibri" panose="020F0502020204030204" pitchFamily="34" charset="0"/>
                <a:cs typeface="Times New Roman" panose="02020603050405020304" pitchFamily="18" charset="0"/>
              </a:rPr>
              <a:t> </a:t>
            </a:r>
            <a:r>
              <a:rPr lang="en-US" sz="4400" dirty="0" err="1">
                <a:solidFill>
                  <a:srgbClr val="002060"/>
                </a:solidFill>
                <a:ea typeface="Calibri" panose="020F0502020204030204" pitchFamily="34" charset="0"/>
                <a:cs typeface="Times New Roman" panose="02020603050405020304" pitchFamily="18" charset="0"/>
              </a:rPr>
              <a:t>hiểu</a:t>
            </a:r>
            <a:r>
              <a:rPr lang="en-US" sz="4400" dirty="0">
                <a:solidFill>
                  <a:srgbClr val="002060"/>
                </a:solidFill>
                <a:ea typeface="Calibri" panose="020F0502020204030204" pitchFamily="34" charset="0"/>
                <a:cs typeface="Times New Roman" panose="02020603050405020304" pitchFamily="18" charset="0"/>
              </a:rPr>
              <a:t> </a:t>
            </a:r>
            <a:r>
              <a:rPr lang="en-US" sz="4400" dirty="0" err="1">
                <a:solidFill>
                  <a:srgbClr val="002060"/>
                </a:solidFill>
                <a:ea typeface="Calibri" panose="020F0502020204030204" pitchFamily="34" charset="0"/>
                <a:cs typeface="Times New Roman" panose="02020603050405020304" pitchFamily="18" charset="0"/>
              </a:rPr>
              <a:t>những</a:t>
            </a:r>
            <a:r>
              <a:rPr lang="en-US" sz="4400" dirty="0">
                <a:solidFill>
                  <a:srgbClr val="002060"/>
                </a:solidFill>
                <a:ea typeface="Calibri" panose="020F0502020204030204" pitchFamily="34" charset="0"/>
                <a:cs typeface="Times New Roman" panose="02020603050405020304" pitchFamily="18" charset="0"/>
              </a:rPr>
              <a:t> </a:t>
            </a:r>
            <a:r>
              <a:rPr lang="en-US" sz="4400" dirty="0" err="1">
                <a:solidFill>
                  <a:srgbClr val="002060"/>
                </a:solidFill>
                <a:ea typeface="Calibri" panose="020F0502020204030204" pitchFamily="34" charset="0"/>
                <a:cs typeface="Times New Roman" panose="02020603050405020304" pitchFamily="18" charset="0"/>
              </a:rPr>
              <a:t>hoạt</a:t>
            </a:r>
            <a:r>
              <a:rPr lang="en-US" sz="4400" dirty="0">
                <a:solidFill>
                  <a:srgbClr val="002060"/>
                </a:solidFill>
                <a:ea typeface="Calibri" panose="020F0502020204030204" pitchFamily="34" charset="0"/>
                <a:cs typeface="Times New Roman" panose="02020603050405020304" pitchFamily="18" charset="0"/>
              </a:rPr>
              <a:t> </a:t>
            </a:r>
            <a:r>
              <a:rPr lang="en-US" sz="4400" dirty="0" err="1">
                <a:solidFill>
                  <a:srgbClr val="002060"/>
                </a:solidFill>
                <a:ea typeface="Calibri" panose="020F0502020204030204" pitchFamily="34" charset="0"/>
                <a:cs typeface="Times New Roman" panose="02020603050405020304" pitchFamily="18" charset="0"/>
              </a:rPr>
              <a:t>động</a:t>
            </a:r>
            <a:r>
              <a:rPr lang="en-US" sz="4400" dirty="0">
                <a:solidFill>
                  <a:srgbClr val="002060"/>
                </a:solidFill>
                <a:ea typeface="Calibri" panose="020F0502020204030204" pitchFamily="34" charset="0"/>
                <a:cs typeface="Times New Roman" panose="02020603050405020304" pitchFamily="18" charset="0"/>
              </a:rPr>
              <a:t> </a:t>
            </a:r>
            <a:r>
              <a:rPr lang="en-US" sz="4400" dirty="0" err="1">
                <a:solidFill>
                  <a:srgbClr val="002060"/>
                </a:solidFill>
                <a:ea typeface="Calibri" panose="020F0502020204030204" pitchFamily="34" charset="0"/>
                <a:cs typeface="Times New Roman" panose="02020603050405020304" pitchFamily="18" charset="0"/>
              </a:rPr>
              <a:t>tạo</a:t>
            </a:r>
            <a:r>
              <a:rPr lang="en-US" sz="4400" dirty="0">
                <a:solidFill>
                  <a:srgbClr val="002060"/>
                </a:solidFill>
                <a:ea typeface="Calibri" panose="020F0502020204030204" pitchFamily="34" charset="0"/>
                <a:cs typeface="Times New Roman" panose="02020603050405020304" pitchFamily="18" charset="0"/>
              </a:rPr>
              <a:t> </a:t>
            </a:r>
            <a:r>
              <a:rPr lang="en-US" sz="4400" dirty="0" err="1">
                <a:solidFill>
                  <a:srgbClr val="002060"/>
                </a:solidFill>
                <a:ea typeface="Calibri" panose="020F0502020204030204" pitchFamily="34" charset="0"/>
                <a:cs typeface="Times New Roman" panose="02020603050405020304" pitchFamily="18" charset="0"/>
              </a:rPr>
              <a:t>không</a:t>
            </a:r>
            <a:r>
              <a:rPr lang="en-US" sz="4400" dirty="0">
                <a:solidFill>
                  <a:srgbClr val="002060"/>
                </a:solidFill>
                <a:ea typeface="Calibri" panose="020F0502020204030204" pitchFamily="34" charset="0"/>
                <a:cs typeface="Times New Roman" panose="02020603050405020304" pitchFamily="18" charset="0"/>
              </a:rPr>
              <a:t> </a:t>
            </a:r>
            <a:r>
              <a:rPr lang="en-US" sz="4400" dirty="0" err="1">
                <a:solidFill>
                  <a:srgbClr val="002060"/>
                </a:solidFill>
                <a:ea typeface="Calibri" panose="020F0502020204030204" pitchFamily="34" charset="0"/>
                <a:cs typeface="Times New Roman" panose="02020603050405020304" pitchFamily="18" charset="0"/>
              </a:rPr>
              <a:t>khí</a:t>
            </a:r>
            <a:r>
              <a:rPr lang="en-US" sz="4400" dirty="0">
                <a:solidFill>
                  <a:srgbClr val="002060"/>
                </a:solidFill>
                <a:ea typeface="Calibri" panose="020F0502020204030204" pitchFamily="34" charset="0"/>
                <a:cs typeface="Times New Roman" panose="02020603050405020304" pitchFamily="18" charset="0"/>
              </a:rPr>
              <a:t> </a:t>
            </a:r>
            <a:r>
              <a:rPr lang="en-US" sz="4400" dirty="0" err="1">
                <a:solidFill>
                  <a:srgbClr val="002060"/>
                </a:solidFill>
                <a:ea typeface="Calibri" panose="020F0502020204030204" pitchFamily="34" charset="0"/>
                <a:cs typeface="Times New Roman" panose="02020603050405020304" pitchFamily="18" charset="0"/>
              </a:rPr>
              <a:t>vui</a:t>
            </a:r>
            <a:r>
              <a:rPr lang="en-US" sz="4400" dirty="0">
                <a:solidFill>
                  <a:srgbClr val="002060"/>
                </a:solidFill>
                <a:ea typeface="Calibri" panose="020F0502020204030204" pitchFamily="34" charset="0"/>
                <a:cs typeface="Times New Roman" panose="02020603050405020304" pitchFamily="18" charset="0"/>
              </a:rPr>
              <a:t> </a:t>
            </a:r>
            <a:r>
              <a:rPr lang="en-US" sz="4400" dirty="0" err="1">
                <a:solidFill>
                  <a:srgbClr val="002060"/>
                </a:solidFill>
                <a:ea typeface="Calibri" panose="020F0502020204030204" pitchFamily="34" charset="0"/>
                <a:cs typeface="Times New Roman" panose="02020603050405020304" pitchFamily="18" charset="0"/>
              </a:rPr>
              <a:t>vẻ</a:t>
            </a:r>
            <a:r>
              <a:rPr lang="en-US" sz="4400" dirty="0">
                <a:solidFill>
                  <a:srgbClr val="002060"/>
                </a:solidFill>
                <a:ea typeface="Calibri" panose="020F0502020204030204" pitchFamily="34" charset="0"/>
                <a:cs typeface="Times New Roman" panose="02020603050405020304" pitchFamily="18" charset="0"/>
              </a:rPr>
              <a:t>, </a:t>
            </a:r>
            <a:r>
              <a:rPr lang="en-US" sz="4400" dirty="0" err="1">
                <a:solidFill>
                  <a:srgbClr val="002060"/>
                </a:solidFill>
                <a:ea typeface="Calibri" panose="020F0502020204030204" pitchFamily="34" charset="0"/>
                <a:cs typeface="Times New Roman" panose="02020603050405020304" pitchFamily="18" charset="0"/>
              </a:rPr>
              <a:t>đầm</a:t>
            </a:r>
            <a:r>
              <a:rPr lang="en-US" sz="4400" dirty="0">
                <a:solidFill>
                  <a:srgbClr val="002060"/>
                </a:solidFill>
                <a:ea typeface="Calibri" panose="020F0502020204030204" pitchFamily="34" charset="0"/>
                <a:cs typeface="Times New Roman" panose="02020603050405020304" pitchFamily="18" charset="0"/>
              </a:rPr>
              <a:t> </a:t>
            </a:r>
            <a:r>
              <a:rPr lang="en-US" sz="4400" dirty="0" err="1">
                <a:solidFill>
                  <a:srgbClr val="002060"/>
                </a:solidFill>
                <a:ea typeface="Calibri" panose="020F0502020204030204" pitchFamily="34" charset="0"/>
                <a:cs typeface="Times New Roman" panose="02020603050405020304" pitchFamily="18" charset="0"/>
              </a:rPr>
              <a:t>ấm</a:t>
            </a:r>
            <a:r>
              <a:rPr lang="en-US" sz="4400" dirty="0">
                <a:solidFill>
                  <a:srgbClr val="002060"/>
                </a:solidFill>
                <a:ea typeface="Calibri" panose="020F0502020204030204" pitchFamily="34" charset="0"/>
                <a:cs typeface="Times New Roman" panose="02020603050405020304" pitchFamily="18" charset="0"/>
              </a:rPr>
              <a:t> </a:t>
            </a:r>
            <a:r>
              <a:rPr lang="en-US" sz="4400" dirty="0" err="1">
                <a:solidFill>
                  <a:srgbClr val="002060"/>
                </a:solidFill>
                <a:ea typeface="Calibri" panose="020F0502020204030204" pitchFamily="34" charset="0"/>
                <a:cs typeface="Times New Roman" panose="02020603050405020304" pitchFamily="18" charset="0"/>
              </a:rPr>
              <a:t>trong</a:t>
            </a:r>
            <a:r>
              <a:rPr lang="en-US" sz="4400" dirty="0">
                <a:solidFill>
                  <a:srgbClr val="002060"/>
                </a:solidFill>
                <a:ea typeface="Calibri" panose="020F0502020204030204" pitchFamily="34" charset="0"/>
                <a:cs typeface="Times New Roman" panose="02020603050405020304" pitchFamily="18" charset="0"/>
              </a:rPr>
              <a:t> </a:t>
            </a:r>
            <a:r>
              <a:rPr lang="en-US" sz="4400" dirty="0" err="1">
                <a:solidFill>
                  <a:srgbClr val="002060"/>
                </a:solidFill>
                <a:ea typeface="Calibri" panose="020F0502020204030204" pitchFamily="34" charset="0"/>
                <a:cs typeface="Times New Roman" panose="02020603050405020304" pitchFamily="18" charset="0"/>
              </a:rPr>
              <a:t>gia</a:t>
            </a:r>
            <a:r>
              <a:rPr lang="en-US" sz="4400" dirty="0">
                <a:solidFill>
                  <a:srgbClr val="002060"/>
                </a:solidFill>
                <a:ea typeface="Calibri" panose="020F0502020204030204" pitchFamily="34" charset="0"/>
                <a:cs typeface="Times New Roman" panose="02020603050405020304" pitchFamily="18" charset="0"/>
              </a:rPr>
              <a:t> </a:t>
            </a:r>
            <a:r>
              <a:rPr lang="en-US" sz="4400" dirty="0" err="1">
                <a:solidFill>
                  <a:srgbClr val="002060"/>
                </a:solidFill>
                <a:ea typeface="Calibri" panose="020F0502020204030204" pitchFamily="34" charset="0"/>
                <a:cs typeface="Times New Roman" panose="02020603050405020304" pitchFamily="18" charset="0"/>
              </a:rPr>
              <a:t>đình</a:t>
            </a:r>
            <a:r>
              <a:rPr lang="en-US" sz="4400" dirty="0">
                <a:solidFill>
                  <a:srgbClr val="002060"/>
                </a:solidFill>
                <a:ea typeface="Calibri" panose="020F0502020204030204" pitchFamily="34" charset="0"/>
                <a:cs typeface="Times New Roman" panose="02020603050405020304" pitchFamily="18" charset="0"/>
              </a:rPr>
              <a:t> </a:t>
            </a:r>
            <a:r>
              <a:rPr lang="en-US" sz="4400" dirty="0" err="1">
                <a:solidFill>
                  <a:srgbClr val="002060"/>
                </a:solidFill>
                <a:ea typeface="Calibri" panose="020F0502020204030204" pitchFamily="34" charset="0"/>
                <a:cs typeface="Times New Roman" panose="02020603050405020304" pitchFamily="18" charset="0"/>
              </a:rPr>
              <a:t>vào</a:t>
            </a:r>
            <a:r>
              <a:rPr lang="en-US" sz="4400" dirty="0">
                <a:solidFill>
                  <a:srgbClr val="002060"/>
                </a:solidFill>
                <a:ea typeface="Calibri" panose="020F0502020204030204" pitchFamily="34" charset="0"/>
                <a:cs typeface="Times New Roman" panose="02020603050405020304" pitchFamily="18" charset="0"/>
              </a:rPr>
              <a:t> </a:t>
            </a:r>
            <a:r>
              <a:rPr lang="en-US" sz="4400" dirty="0" err="1">
                <a:solidFill>
                  <a:srgbClr val="002060"/>
                </a:solidFill>
                <a:ea typeface="Calibri" panose="020F0502020204030204" pitchFamily="34" charset="0"/>
                <a:cs typeface="Times New Roman" panose="02020603050405020304" pitchFamily="18" charset="0"/>
              </a:rPr>
              <a:t>ngày</a:t>
            </a:r>
            <a:r>
              <a:rPr lang="en-US" sz="4400" dirty="0">
                <a:solidFill>
                  <a:srgbClr val="002060"/>
                </a:solidFill>
                <a:ea typeface="Calibri" panose="020F0502020204030204" pitchFamily="34" charset="0"/>
                <a:cs typeface="Times New Roman" panose="02020603050405020304" pitchFamily="18" charset="0"/>
              </a:rPr>
              <a:t> </a:t>
            </a:r>
            <a:r>
              <a:rPr lang="en-US" sz="4400" dirty="0" err="1">
                <a:solidFill>
                  <a:srgbClr val="002060"/>
                </a:solidFill>
                <a:ea typeface="Calibri" panose="020F0502020204030204" pitchFamily="34" charset="0"/>
                <a:cs typeface="Times New Roman" panose="02020603050405020304" pitchFamily="18" charset="0"/>
              </a:rPr>
              <a:t>cuối</a:t>
            </a:r>
            <a:r>
              <a:rPr lang="en-US" sz="4400" dirty="0">
                <a:solidFill>
                  <a:srgbClr val="002060"/>
                </a:solidFill>
                <a:ea typeface="Calibri" panose="020F0502020204030204" pitchFamily="34" charset="0"/>
                <a:cs typeface="Times New Roman" panose="02020603050405020304" pitchFamily="18" charset="0"/>
              </a:rPr>
              <a:t> </a:t>
            </a:r>
            <a:r>
              <a:rPr lang="en-US" sz="4400" dirty="0" err="1">
                <a:solidFill>
                  <a:srgbClr val="002060"/>
                </a:solidFill>
                <a:ea typeface="Calibri" panose="020F0502020204030204" pitchFamily="34" charset="0"/>
                <a:cs typeface="Times New Roman" panose="02020603050405020304" pitchFamily="18" charset="0"/>
              </a:rPr>
              <a:t>tuần</a:t>
            </a:r>
            <a:r>
              <a:rPr lang="en-US" sz="4400" dirty="0">
                <a:solidFill>
                  <a:srgbClr val="002060"/>
                </a:solidFill>
                <a:ea typeface="Calibri" panose="020F0502020204030204" pitchFamily="34" charset="0"/>
                <a:cs typeface="Times New Roman" panose="02020603050405020304" pitchFamily="18" charset="0"/>
              </a:rPr>
              <a:t>.</a:t>
            </a:r>
            <a:endParaRPr kumimoji="0" lang="en-US" sz="4400" i="0" u="none" strike="noStrike" kern="1200" cap="none" spc="0" normalizeH="0" baseline="0" noProof="0" dirty="0">
              <a:ln>
                <a:noFill/>
              </a:ln>
              <a:solidFill>
                <a:srgbClr val="002060"/>
              </a:solidFill>
              <a:effectLst/>
              <a:uLnTx/>
              <a:uFillTx/>
              <a:ea typeface="Calibri" panose="020F0502020204030204" pitchFamily="34" charset="0"/>
              <a:cs typeface="Times New Roman" panose="02020603050405020304" pitchFamily="18" charset="0"/>
            </a:endParaRPr>
          </a:p>
        </p:txBody>
      </p:sp>
      <p:sp>
        <p:nvSpPr>
          <p:cNvPr id="6" name="Rectangle 5"/>
          <p:cNvSpPr/>
          <p:nvPr/>
        </p:nvSpPr>
        <p:spPr>
          <a:xfrm>
            <a:off x="-1842653" y="110836"/>
            <a:ext cx="1731818" cy="17041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66722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18" presetClass="entr" presetSubtype="6" fill="hold" grpId="0" nodeType="with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strips(downRight)">
                                      <p:cBhvr>
                                        <p:cTn id="17" dur="500"/>
                                        <p:tgtEl>
                                          <p:spTgt spid="9">
                                            <p:txEl>
                                              <p:pRg st="0" end="0"/>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to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0A97791-15C8-D08D-08E1-F206369980FF}"/>
              </a:ext>
            </a:extLst>
          </p:cNvPr>
          <p:cNvPicPr>
            <a:picLocks noChangeAspect="1"/>
          </p:cNvPicPr>
          <p:nvPr/>
        </p:nvPicPr>
        <p:blipFill>
          <a:blip r:embed="rId2"/>
          <a:stretch>
            <a:fillRect/>
          </a:stretch>
        </p:blipFill>
        <p:spPr>
          <a:xfrm>
            <a:off x="0" y="3347"/>
            <a:ext cx="12192000" cy="6854653"/>
          </a:xfrm>
          <a:prstGeom prst="rect">
            <a:avLst/>
          </a:prstGeom>
        </p:spPr>
      </p:pic>
      <p:pic>
        <p:nvPicPr>
          <p:cNvPr id="22" name="Picture 21" descr="A cartoon of a child&#10;&#10;Description automatically generated">
            <a:extLst>
              <a:ext uri="{FF2B5EF4-FFF2-40B4-BE49-F238E27FC236}">
                <a16:creationId xmlns:a16="http://schemas.microsoft.com/office/drawing/2014/main" id="{903D8A90-30D4-AF49-3543-4976BB48026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306" b="92587" l="9836" r="89912">
                        <a14:foregroundMark x1="56488" y1="91561" x2="57377" y2="87855"/>
                        <a14:foregroundMark x1="53342" y1="86751" x2="55208" y2="90797"/>
                        <a14:foregroundMark x1="51324" y1="9306" x2="55612" y2="12145"/>
                        <a14:backgroundMark x1="55738" y1="92902" x2="56368" y2="92902"/>
                        <a14:backgroundMark x1="56620" y1="93060" x2="55864" y2="93060"/>
                        <a14:backgroundMark x1="57251" y1="93060" x2="55990" y2="93060"/>
                        <a14:backgroundMark x1="40101" y1="76972" x2="40101" y2="76972"/>
                        <a14:backgroundMark x1="41488" y1="85016" x2="41488" y2="85016"/>
                      </a14:backgroundRemoval>
                    </a14:imgEffect>
                  </a14:imgLayer>
                </a14:imgProps>
              </a:ext>
              <a:ext uri="{28A0092B-C50C-407E-A947-70E740481C1C}">
                <a14:useLocalDpi xmlns:a14="http://schemas.microsoft.com/office/drawing/2010/main" val="0"/>
              </a:ext>
            </a:extLst>
          </a:blip>
          <a:stretch>
            <a:fillRect/>
          </a:stretch>
        </p:blipFill>
        <p:spPr>
          <a:xfrm>
            <a:off x="401752" y="3636576"/>
            <a:ext cx="4046525" cy="3221424"/>
          </a:xfrm>
          <a:prstGeom prst="rect">
            <a:avLst/>
          </a:prstGeom>
        </p:spPr>
      </p:pic>
      <p:grpSp>
        <p:nvGrpSpPr>
          <p:cNvPr id="25" name="Group 24">
            <a:extLst>
              <a:ext uri="{FF2B5EF4-FFF2-40B4-BE49-F238E27FC236}">
                <a16:creationId xmlns:a16="http://schemas.microsoft.com/office/drawing/2014/main" id="{59267FD9-E3FB-EF0C-F6EA-B7341F73BBD7}"/>
              </a:ext>
            </a:extLst>
          </p:cNvPr>
          <p:cNvGrpSpPr/>
          <p:nvPr/>
        </p:nvGrpSpPr>
        <p:grpSpPr>
          <a:xfrm>
            <a:off x="2743768" y="1168400"/>
            <a:ext cx="7091112" cy="2933773"/>
            <a:chOff x="7402636" y="1776785"/>
            <a:chExt cx="4245137" cy="2030083"/>
          </a:xfrm>
        </p:grpSpPr>
        <p:sp>
          <p:nvSpPr>
            <p:cNvPr id="24" name="Speech Bubble: Oval 23">
              <a:extLst>
                <a:ext uri="{FF2B5EF4-FFF2-40B4-BE49-F238E27FC236}">
                  <a16:creationId xmlns:a16="http://schemas.microsoft.com/office/drawing/2014/main" id="{0569725B-12DE-B636-FBCF-8D1A5C1376B9}"/>
                </a:ext>
              </a:extLst>
            </p:cNvPr>
            <p:cNvSpPr/>
            <p:nvPr/>
          </p:nvSpPr>
          <p:spPr>
            <a:xfrm>
              <a:off x="7419049" y="1776785"/>
              <a:ext cx="4212313" cy="2030083"/>
            </a:xfrm>
            <a:prstGeom prst="wedgeEllipseCallout">
              <a:avLst>
                <a:gd name="adj1" fmla="val -20070"/>
                <a:gd name="adj2" fmla="val 57281"/>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DEAEF543-2C17-6AA8-EE55-9EC7AF6EFEAA}"/>
                </a:ext>
              </a:extLst>
            </p:cNvPr>
            <p:cNvSpPr txBox="1"/>
            <p:nvPr/>
          </p:nvSpPr>
          <p:spPr>
            <a:xfrm>
              <a:off x="7402636" y="2429872"/>
              <a:ext cx="4245137" cy="830592"/>
            </a:xfrm>
            <a:prstGeom prst="rect">
              <a:avLst/>
            </a:prstGeom>
            <a:noFill/>
          </p:spPr>
          <p:txBody>
            <a:bodyPr wrap="square" rtlCol="0">
              <a:spAutoFit/>
            </a:bodyPr>
            <a:lstStyle/>
            <a:p>
              <a:pPr marL="0" marR="0" algn="ctr">
                <a:spcBef>
                  <a:spcPts val="0"/>
                </a:spcBef>
                <a:spcAft>
                  <a:spcPts val="0"/>
                </a:spcAft>
              </a:pPr>
              <a:r>
                <a:rPr lang="en-US" sz="3600" b="1" dirty="0" err="1">
                  <a:solidFill>
                    <a:srgbClr val="FF0000"/>
                  </a:solidFill>
                  <a:effectLst/>
                  <a:ea typeface="Times New Roman" panose="02020603050405020304" pitchFamily="18" charset="0"/>
                  <a:cs typeface="Times New Roman" panose="02020603050405020304" pitchFamily="18" charset="0"/>
                </a:rPr>
                <a:t>Kể</a:t>
              </a:r>
              <a:r>
                <a:rPr lang="en-US" sz="3600" b="1" dirty="0">
                  <a:solidFill>
                    <a:srgbClr val="FF0000"/>
                  </a:solidFill>
                  <a:effectLst/>
                  <a:ea typeface="Times New Roman" panose="02020603050405020304" pitchFamily="18" charset="0"/>
                  <a:cs typeface="Times New Roman" panose="02020603050405020304" pitchFamily="18" charset="0"/>
                </a:rPr>
                <a:t> </a:t>
              </a:r>
              <a:r>
                <a:rPr lang="en-US" sz="3600" b="1" dirty="0" err="1">
                  <a:solidFill>
                    <a:srgbClr val="FF0000"/>
                  </a:solidFill>
                  <a:effectLst/>
                  <a:ea typeface="Times New Roman" panose="02020603050405020304" pitchFamily="18" charset="0"/>
                  <a:cs typeface="Times New Roman" panose="02020603050405020304" pitchFamily="18" charset="0"/>
                </a:rPr>
                <a:t>về</a:t>
              </a:r>
              <a:r>
                <a:rPr lang="en-US" sz="3600" b="1" dirty="0">
                  <a:solidFill>
                    <a:srgbClr val="FF0000"/>
                  </a:solidFill>
                  <a:effectLst/>
                  <a:ea typeface="Times New Roman" panose="02020603050405020304" pitchFamily="18" charset="0"/>
                  <a:cs typeface="Times New Roman" panose="02020603050405020304" pitchFamily="18" charset="0"/>
                </a:rPr>
                <a:t> </a:t>
              </a:r>
              <a:r>
                <a:rPr lang="en-US" sz="3600" b="1" dirty="0" err="1">
                  <a:solidFill>
                    <a:srgbClr val="FF0000"/>
                  </a:solidFill>
                  <a:effectLst/>
                  <a:ea typeface="Times New Roman" panose="02020603050405020304" pitchFamily="18" charset="0"/>
                  <a:cs typeface="Times New Roman" panose="02020603050405020304" pitchFamily="18" charset="0"/>
                </a:rPr>
                <a:t>những</a:t>
              </a:r>
              <a:r>
                <a:rPr lang="en-US" sz="3600" b="1" dirty="0">
                  <a:solidFill>
                    <a:srgbClr val="FF0000"/>
                  </a:solidFill>
                  <a:effectLst/>
                  <a:ea typeface="Times New Roman" panose="02020603050405020304" pitchFamily="18" charset="0"/>
                  <a:cs typeface="Times New Roman" panose="02020603050405020304" pitchFamily="18" charset="0"/>
                </a:rPr>
                <a:t> </a:t>
              </a:r>
              <a:r>
                <a:rPr lang="en-US" sz="3600" b="1" dirty="0" err="1">
                  <a:solidFill>
                    <a:srgbClr val="FF0000"/>
                  </a:solidFill>
                  <a:effectLst/>
                  <a:ea typeface="Times New Roman" panose="02020603050405020304" pitchFamily="18" charset="0"/>
                  <a:cs typeface="Times New Roman" panose="02020603050405020304" pitchFamily="18" charset="0"/>
                </a:rPr>
                <a:t>hoạt</a:t>
              </a:r>
              <a:r>
                <a:rPr lang="en-US" sz="3600" b="1" dirty="0">
                  <a:solidFill>
                    <a:srgbClr val="FF0000"/>
                  </a:solidFill>
                  <a:effectLst/>
                  <a:ea typeface="Times New Roman" panose="02020603050405020304" pitchFamily="18" charset="0"/>
                  <a:cs typeface="Times New Roman" panose="02020603050405020304" pitchFamily="18" charset="0"/>
                </a:rPr>
                <a:t> </a:t>
              </a:r>
              <a:r>
                <a:rPr lang="en-US" sz="3600" b="1" dirty="0" err="1">
                  <a:solidFill>
                    <a:srgbClr val="FF0000"/>
                  </a:solidFill>
                  <a:effectLst/>
                  <a:ea typeface="Times New Roman" panose="02020603050405020304" pitchFamily="18" charset="0"/>
                  <a:cs typeface="Times New Roman" panose="02020603050405020304" pitchFamily="18" charset="0"/>
                </a:rPr>
                <a:t>động</a:t>
              </a:r>
              <a:r>
                <a:rPr lang="en-US" sz="3600" b="1" dirty="0">
                  <a:solidFill>
                    <a:srgbClr val="FF0000"/>
                  </a:solidFill>
                  <a:effectLst/>
                  <a:ea typeface="Times New Roman" panose="02020603050405020304" pitchFamily="18" charset="0"/>
                  <a:cs typeface="Times New Roman" panose="02020603050405020304" pitchFamily="18" charset="0"/>
                </a:rPr>
                <a:t> </a:t>
              </a:r>
              <a:r>
                <a:rPr lang="en-US" sz="3600" b="1" dirty="0" err="1">
                  <a:solidFill>
                    <a:srgbClr val="FF0000"/>
                  </a:solidFill>
                  <a:effectLst/>
                  <a:ea typeface="Times New Roman" panose="02020603050405020304" pitchFamily="18" charset="0"/>
                  <a:cs typeface="Times New Roman" panose="02020603050405020304" pitchFamily="18" charset="0"/>
                </a:rPr>
                <a:t>gia</a:t>
              </a:r>
              <a:r>
                <a:rPr lang="en-US" sz="3600" b="1" dirty="0">
                  <a:solidFill>
                    <a:srgbClr val="FF0000"/>
                  </a:solidFill>
                  <a:effectLst/>
                  <a:ea typeface="Times New Roman" panose="02020603050405020304" pitchFamily="18" charset="0"/>
                  <a:cs typeface="Times New Roman" panose="02020603050405020304" pitchFamily="18" charset="0"/>
                </a:rPr>
                <a:t> </a:t>
              </a:r>
              <a:r>
                <a:rPr lang="en-US" sz="3600" b="1" dirty="0" err="1">
                  <a:solidFill>
                    <a:srgbClr val="FF0000"/>
                  </a:solidFill>
                  <a:effectLst/>
                  <a:ea typeface="Times New Roman" panose="02020603050405020304" pitchFamily="18" charset="0"/>
                  <a:cs typeface="Times New Roman" panose="02020603050405020304" pitchFamily="18" charset="0"/>
                </a:rPr>
                <a:t>đình</a:t>
              </a:r>
              <a:r>
                <a:rPr lang="en-US" sz="3600" b="1" dirty="0">
                  <a:solidFill>
                    <a:srgbClr val="FF0000"/>
                  </a:solidFill>
                  <a:effectLst/>
                  <a:ea typeface="Times New Roman" panose="02020603050405020304" pitchFamily="18" charset="0"/>
                  <a:cs typeface="Times New Roman" panose="02020603050405020304" pitchFamily="18" charset="0"/>
                </a:rPr>
                <a:t> </a:t>
              </a:r>
              <a:r>
                <a:rPr lang="en-US" sz="3600" b="1" dirty="0" err="1">
                  <a:solidFill>
                    <a:srgbClr val="FF0000"/>
                  </a:solidFill>
                  <a:effectLst/>
                  <a:ea typeface="Times New Roman" panose="02020603050405020304" pitchFamily="18" charset="0"/>
                  <a:cs typeface="Times New Roman" panose="02020603050405020304" pitchFamily="18" charset="0"/>
                </a:rPr>
                <a:t>em</a:t>
              </a:r>
              <a:r>
                <a:rPr lang="en-US" sz="3600" b="1" dirty="0">
                  <a:solidFill>
                    <a:srgbClr val="FF0000"/>
                  </a:solidFill>
                  <a:effectLst/>
                  <a:ea typeface="Times New Roman" panose="02020603050405020304" pitchFamily="18" charset="0"/>
                  <a:cs typeface="Times New Roman" panose="02020603050405020304" pitchFamily="18" charset="0"/>
                </a:rPr>
                <a:t> </a:t>
              </a:r>
              <a:r>
                <a:rPr lang="en-US" sz="3600" b="1" dirty="0" err="1">
                  <a:solidFill>
                    <a:srgbClr val="FF0000"/>
                  </a:solidFill>
                  <a:effectLst/>
                  <a:ea typeface="Times New Roman" panose="02020603050405020304" pitchFamily="18" charset="0"/>
                  <a:cs typeface="Times New Roman" panose="02020603050405020304" pitchFamily="18" charset="0"/>
                </a:rPr>
                <a:t>thường</a:t>
              </a:r>
              <a:r>
                <a:rPr lang="en-US" sz="3600" b="1" dirty="0">
                  <a:solidFill>
                    <a:srgbClr val="FF0000"/>
                  </a:solidFill>
                  <a:effectLst/>
                  <a:ea typeface="Times New Roman" panose="02020603050405020304" pitchFamily="18" charset="0"/>
                  <a:cs typeface="Times New Roman" panose="02020603050405020304" pitchFamily="18" charset="0"/>
                </a:rPr>
                <a:t> </a:t>
              </a:r>
              <a:r>
                <a:rPr lang="en-US" sz="3600" b="1" dirty="0" err="1">
                  <a:solidFill>
                    <a:srgbClr val="FF0000"/>
                  </a:solidFill>
                  <a:effectLst/>
                  <a:ea typeface="Times New Roman" panose="02020603050405020304" pitchFamily="18" charset="0"/>
                  <a:cs typeface="Times New Roman" panose="02020603050405020304" pitchFamily="18" charset="0"/>
                </a:rPr>
                <a:t>làm</a:t>
              </a:r>
              <a:r>
                <a:rPr lang="en-US" sz="3600" b="1" dirty="0">
                  <a:solidFill>
                    <a:srgbClr val="FF0000"/>
                  </a:solidFill>
                  <a:effectLst/>
                  <a:ea typeface="Times New Roman" panose="02020603050405020304" pitchFamily="18" charset="0"/>
                  <a:cs typeface="Times New Roman" panose="02020603050405020304" pitchFamily="18" charset="0"/>
                </a:rPr>
                <a:t> </a:t>
              </a:r>
              <a:r>
                <a:rPr lang="en-US" sz="3600" b="1" dirty="0" err="1">
                  <a:solidFill>
                    <a:srgbClr val="FF0000"/>
                  </a:solidFill>
                  <a:effectLst/>
                  <a:ea typeface="Times New Roman" panose="02020603050405020304" pitchFamily="18" charset="0"/>
                  <a:cs typeface="Times New Roman" panose="02020603050405020304" pitchFamily="18" charset="0"/>
                </a:rPr>
                <a:t>vào</a:t>
              </a:r>
              <a:r>
                <a:rPr lang="en-US" sz="3600" b="1" dirty="0">
                  <a:solidFill>
                    <a:srgbClr val="FF0000"/>
                  </a:solidFill>
                  <a:effectLst/>
                  <a:ea typeface="Times New Roman" panose="02020603050405020304" pitchFamily="18" charset="0"/>
                  <a:cs typeface="Times New Roman" panose="02020603050405020304" pitchFamily="18" charset="0"/>
                </a:rPr>
                <a:t> </a:t>
              </a:r>
              <a:r>
                <a:rPr lang="en-US" sz="3600" b="1" dirty="0" err="1">
                  <a:solidFill>
                    <a:srgbClr val="FF0000"/>
                  </a:solidFill>
                  <a:effectLst/>
                  <a:ea typeface="Times New Roman" panose="02020603050405020304" pitchFamily="18" charset="0"/>
                  <a:cs typeface="Times New Roman" panose="02020603050405020304" pitchFamily="18" charset="0"/>
                </a:rPr>
                <a:t>ngày</a:t>
              </a:r>
              <a:r>
                <a:rPr lang="en-US" sz="3600" b="1" dirty="0">
                  <a:solidFill>
                    <a:srgbClr val="FF0000"/>
                  </a:solidFill>
                  <a:effectLst/>
                  <a:ea typeface="Times New Roman" panose="02020603050405020304" pitchFamily="18" charset="0"/>
                  <a:cs typeface="Times New Roman" panose="02020603050405020304" pitchFamily="18" charset="0"/>
                </a:rPr>
                <a:t> </a:t>
              </a:r>
              <a:r>
                <a:rPr lang="en-US" sz="3600" b="1" dirty="0" err="1">
                  <a:solidFill>
                    <a:srgbClr val="FF0000"/>
                  </a:solidFill>
                  <a:effectLst/>
                  <a:ea typeface="Times New Roman" panose="02020603050405020304" pitchFamily="18" charset="0"/>
                  <a:cs typeface="Times New Roman" panose="02020603050405020304" pitchFamily="18" charset="0"/>
                </a:rPr>
                <a:t>cuối</a:t>
              </a:r>
              <a:r>
                <a:rPr lang="en-US" sz="3600" b="1" dirty="0">
                  <a:solidFill>
                    <a:srgbClr val="FF0000"/>
                  </a:solidFill>
                  <a:effectLst/>
                  <a:ea typeface="Times New Roman" panose="02020603050405020304" pitchFamily="18" charset="0"/>
                  <a:cs typeface="Times New Roman" panose="02020603050405020304" pitchFamily="18" charset="0"/>
                </a:rPr>
                <a:t> </a:t>
              </a:r>
              <a:r>
                <a:rPr lang="en-US" sz="3600" b="1" dirty="0" err="1">
                  <a:solidFill>
                    <a:srgbClr val="FF0000"/>
                  </a:solidFill>
                  <a:effectLst/>
                  <a:ea typeface="Times New Roman" panose="02020603050405020304" pitchFamily="18" charset="0"/>
                  <a:cs typeface="Times New Roman" panose="02020603050405020304" pitchFamily="18" charset="0"/>
                </a:rPr>
                <a:t>tuần</a:t>
              </a:r>
              <a:r>
                <a:rPr lang="en-US" sz="3600" b="1" dirty="0">
                  <a:solidFill>
                    <a:srgbClr val="FF0000"/>
                  </a:solidFill>
                  <a:effectLst/>
                  <a:ea typeface="Times New Roman" panose="02020603050405020304" pitchFamily="18" charset="0"/>
                  <a:cs typeface="Times New Roman" panose="02020603050405020304" pitchFamily="18" charset="0"/>
                </a:rPr>
                <a:t>.</a:t>
              </a:r>
              <a:endParaRPr lang="en-US" sz="3600" b="1" dirty="0">
                <a:solidFill>
                  <a:srgbClr val="FF0000"/>
                </a:solidFill>
                <a:effectLst/>
                <a:ea typeface="Calibri" panose="020F0502020204030204" pitchFamily="34" charset="0"/>
                <a:cs typeface="Times New Roman" panose="02020603050405020304" pitchFamily="18" charset="0"/>
              </a:endParaRPr>
            </a:p>
          </p:txBody>
        </p:sp>
      </p:grpSp>
      <p:sp>
        <p:nvSpPr>
          <p:cNvPr id="7" name="Rectangle 6"/>
          <p:cNvSpPr/>
          <p:nvPr/>
        </p:nvSpPr>
        <p:spPr>
          <a:xfrm>
            <a:off x="-1842653" y="110836"/>
            <a:ext cx="1731818" cy="17041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39354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p:cTn id="13" dur="500" fill="hold"/>
                                        <p:tgtEl>
                                          <p:spTgt spid="25"/>
                                        </p:tgtEl>
                                        <p:attrNameLst>
                                          <p:attrName>ppt_w</p:attrName>
                                        </p:attrNameLst>
                                      </p:cBhvr>
                                      <p:tavLst>
                                        <p:tav tm="0">
                                          <p:val>
                                            <p:fltVal val="0"/>
                                          </p:val>
                                        </p:tav>
                                        <p:tav tm="100000">
                                          <p:val>
                                            <p:strVal val="#ppt_w"/>
                                          </p:val>
                                        </p:tav>
                                      </p:tavLst>
                                    </p:anim>
                                    <p:anim calcmode="lin" valueType="num">
                                      <p:cBhvr>
                                        <p:cTn id="14" dur="500" fill="hold"/>
                                        <p:tgtEl>
                                          <p:spTgt spid="25"/>
                                        </p:tgtEl>
                                        <p:attrNameLst>
                                          <p:attrName>ppt_h</p:attrName>
                                        </p:attrNameLst>
                                      </p:cBhvr>
                                      <p:tavLst>
                                        <p:tav tm="0">
                                          <p:val>
                                            <p:fltVal val="0"/>
                                          </p:val>
                                        </p:tav>
                                        <p:tav tm="100000">
                                          <p:val>
                                            <p:strVal val="#ppt_h"/>
                                          </p:val>
                                        </p:tav>
                                      </p:tavLst>
                                    </p:anim>
                                    <p:animEffect transition="in" filter="fade">
                                      <p:cBhvr>
                                        <p:cTn id="1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0A97791-15C8-D08D-08E1-F206369980FF}"/>
              </a:ext>
            </a:extLst>
          </p:cNvPr>
          <p:cNvPicPr>
            <a:picLocks noChangeAspect="1"/>
          </p:cNvPicPr>
          <p:nvPr/>
        </p:nvPicPr>
        <p:blipFill>
          <a:blip r:embed="rId2"/>
          <a:stretch>
            <a:fillRect/>
          </a:stretch>
        </p:blipFill>
        <p:spPr>
          <a:xfrm>
            <a:off x="0" y="3347"/>
            <a:ext cx="12192000" cy="6854653"/>
          </a:xfrm>
          <a:prstGeom prst="rect">
            <a:avLst/>
          </a:prstGeom>
        </p:spPr>
      </p:pic>
      <p:pic>
        <p:nvPicPr>
          <p:cNvPr id="1026" name="Picture 2" descr="Hình ảnh Thăm ông Bà PNG , Thăm Nom, ông Bà, Biểu Tượng Kết Cấu ánh Sáng  PNG trong suốt và Vector để tải xuống miễn phí">
            <a:extLst>
              <a:ext uri="{FF2B5EF4-FFF2-40B4-BE49-F238E27FC236}">
                <a16:creationId xmlns:a16="http://schemas.microsoft.com/office/drawing/2014/main" id="{14836508-D0FD-CF51-7577-D8EE93EF9469}"/>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57969" y1="11875" x2="66875" y2="13750"/>
                        <a14:foregroundMark x1="66875" y1="13750" x2="67969" y2="13594"/>
                        <a14:foregroundMark x1="68281" y1="12812" x2="74844" y2="21094"/>
                        <a14:foregroundMark x1="56875" y1="18906" x2="59375" y2="19844"/>
                        <a14:foregroundMark x1="53281" y1="25625" x2="55313" y2="25625"/>
                      </a14:backgroundRemoval>
                    </a14:imgEffect>
                  </a14:imgLayer>
                </a14:imgProps>
              </a:ext>
              <a:ext uri="{28A0092B-C50C-407E-A947-70E740481C1C}">
                <a14:useLocalDpi xmlns:a14="http://schemas.microsoft.com/office/drawing/2010/main" val="0"/>
              </a:ext>
            </a:extLst>
          </a:blip>
          <a:srcRect/>
          <a:stretch>
            <a:fillRect/>
          </a:stretch>
        </p:blipFill>
        <p:spPr bwMode="auto">
          <a:xfrm>
            <a:off x="477520" y="269240"/>
            <a:ext cx="4734560" cy="473456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22A6706-6742-59CE-7B19-C45DACD0B065}"/>
              </a:ext>
            </a:extLst>
          </p:cNvPr>
          <p:cNvSpPr txBox="1"/>
          <p:nvPr/>
        </p:nvSpPr>
        <p:spPr>
          <a:xfrm>
            <a:off x="1513840" y="4856480"/>
            <a:ext cx="2763520" cy="646331"/>
          </a:xfrm>
          <a:prstGeom prst="rect">
            <a:avLst/>
          </a:prstGeom>
          <a:noFill/>
        </p:spPr>
        <p:txBody>
          <a:bodyPr wrap="square" rtlCol="0">
            <a:spAutoFit/>
          </a:bodyPr>
          <a:lstStyle/>
          <a:p>
            <a:r>
              <a:rPr lang="en-US" sz="3600" b="1" dirty="0" err="1">
                <a:solidFill>
                  <a:srgbClr val="FF0000"/>
                </a:solidFill>
              </a:rPr>
              <a:t>Thăm</a:t>
            </a:r>
            <a:r>
              <a:rPr lang="en-US" sz="3600" b="1" dirty="0">
                <a:solidFill>
                  <a:srgbClr val="FF0000"/>
                </a:solidFill>
              </a:rPr>
              <a:t> </a:t>
            </a:r>
            <a:r>
              <a:rPr lang="en-US" sz="3600" b="1" dirty="0" err="1">
                <a:solidFill>
                  <a:srgbClr val="FF0000"/>
                </a:solidFill>
              </a:rPr>
              <a:t>ông</a:t>
            </a:r>
            <a:r>
              <a:rPr lang="en-US" sz="3600" b="1" dirty="0">
                <a:solidFill>
                  <a:srgbClr val="FF0000"/>
                </a:solidFill>
              </a:rPr>
              <a:t> </a:t>
            </a:r>
            <a:r>
              <a:rPr lang="en-US" sz="3600" b="1" dirty="0" err="1">
                <a:solidFill>
                  <a:srgbClr val="FF0000"/>
                </a:solidFill>
              </a:rPr>
              <a:t>bà</a:t>
            </a:r>
            <a:endParaRPr lang="en-US" sz="3600" b="1" dirty="0">
              <a:solidFill>
                <a:srgbClr val="FF0000"/>
              </a:solidFill>
            </a:endParaRPr>
          </a:p>
        </p:txBody>
      </p:sp>
      <p:pic>
        <p:nvPicPr>
          <p:cNvPr id="1028" name="Picture 4" descr="Đoạn văn mẫu bằng tiếng Anh về công việc nhà hay nhất">
            <a:extLst>
              <a:ext uri="{FF2B5EF4-FFF2-40B4-BE49-F238E27FC236}">
                <a16:creationId xmlns:a16="http://schemas.microsoft.com/office/drawing/2014/main" id="{25A4CC80-4369-CB65-E8E0-48B0F48D98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91738" y="1071563"/>
            <a:ext cx="5920812" cy="310419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34EBA4F-82A9-172D-DC2B-C1475FD5AD83}"/>
              </a:ext>
            </a:extLst>
          </p:cNvPr>
          <p:cNvSpPr txBox="1"/>
          <p:nvPr/>
        </p:nvSpPr>
        <p:spPr>
          <a:xfrm>
            <a:off x="7802880" y="4460240"/>
            <a:ext cx="2763520" cy="646331"/>
          </a:xfrm>
          <a:prstGeom prst="rect">
            <a:avLst/>
          </a:prstGeom>
          <a:noFill/>
        </p:spPr>
        <p:txBody>
          <a:bodyPr wrap="square" rtlCol="0">
            <a:spAutoFit/>
          </a:bodyPr>
          <a:lstStyle/>
          <a:p>
            <a:r>
              <a:rPr lang="en-US" sz="3600" b="1" dirty="0" err="1">
                <a:solidFill>
                  <a:srgbClr val="FF0000"/>
                </a:solidFill>
              </a:rPr>
              <a:t>Làm</a:t>
            </a:r>
            <a:r>
              <a:rPr lang="en-US" sz="3600" b="1" dirty="0">
                <a:solidFill>
                  <a:srgbClr val="FF0000"/>
                </a:solidFill>
              </a:rPr>
              <a:t> </a:t>
            </a:r>
            <a:r>
              <a:rPr lang="en-US" sz="3600" b="1" dirty="0" err="1">
                <a:solidFill>
                  <a:srgbClr val="FF0000"/>
                </a:solidFill>
              </a:rPr>
              <a:t>việc</a:t>
            </a:r>
            <a:r>
              <a:rPr lang="en-US" sz="3600" b="1" dirty="0">
                <a:solidFill>
                  <a:srgbClr val="FF0000"/>
                </a:solidFill>
              </a:rPr>
              <a:t> </a:t>
            </a:r>
            <a:r>
              <a:rPr lang="en-US" sz="3600" b="1" dirty="0" err="1">
                <a:solidFill>
                  <a:srgbClr val="FF0000"/>
                </a:solidFill>
              </a:rPr>
              <a:t>nhà</a:t>
            </a:r>
            <a:endParaRPr lang="en-US" sz="3600" b="1" dirty="0">
              <a:solidFill>
                <a:srgbClr val="FF0000"/>
              </a:solidFill>
            </a:endParaRPr>
          </a:p>
        </p:txBody>
      </p:sp>
      <p:sp>
        <p:nvSpPr>
          <p:cNvPr id="7" name="Rectangle 6"/>
          <p:cNvSpPr/>
          <p:nvPr/>
        </p:nvSpPr>
        <p:spPr>
          <a:xfrm>
            <a:off x="-1842653" y="110836"/>
            <a:ext cx="1731818" cy="17041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20019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wipe(down)">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par>
                                <p:cTn id="16" presetID="22" presetClass="entr" presetSubtype="4" fill="hold" nodeType="withEffect">
                                  <p:stCondLst>
                                    <p:cond delay="0"/>
                                  </p:stCondLst>
                                  <p:childTnLst>
                                    <p:set>
                                      <p:cBhvr>
                                        <p:cTn id="17" dur="1" fill="hold">
                                          <p:stCondLst>
                                            <p:cond delay="0"/>
                                          </p:stCondLst>
                                        </p:cTn>
                                        <p:tgtEl>
                                          <p:spTgt spid="1028"/>
                                        </p:tgtEl>
                                        <p:attrNameLst>
                                          <p:attrName>style.visibility</p:attrName>
                                        </p:attrNameLst>
                                      </p:cBhvr>
                                      <p:to>
                                        <p:strVal val="visible"/>
                                      </p:to>
                                    </p:set>
                                    <p:animEffect transition="in" filter="wipe(down)">
                                      <p:cBhvr>
                                        <p:cTn id="18"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0A97791-15C8-D08D-08E1-F206369980FF}"/>
              </a:ext>
            </a:extLst>
          </p:cNvPr>
          <p:cNvPicPr>
            <a:picLocks noChangeAspect="1"/>
          </p:cNvPicPr>
          <p:nvPr/>
        </p:nvPicPr>
        <p:blipFill>
          <a:blip r:embed="rId2"/>
          <a:stretch>
            <a:fillRect/>
          </a:stretch>
        </p:blipFill>
        <p:spPr>
          <a:xfrm>
            <a:off x="0" y="3347"/>
            <a:ext cx="12192000" cy="6854653"/>
          </a:xfrm>
          <a:prstGeom prst="rect">
            <a:avLst/>
          </a:prstGeom>
        </p:spPr>
      </p:pic>
      <p:grpSp>
        <p:nvGrpSpPr>
          <p:cNvPr id="6" name="Group 5">
            <a:extLst>
              <a:ext uri="{FF2B5EF4-FFF2-40B4-BE49-F238E27FC236}">
                <a16:creationId xmlns:a16="http://schemas.microsoft.com/office/drawing/2014/main" id="{844215C1-A322-9224-AB9B-D93D9119358C}"/>
              </a:ext>
            </a:extLst>
          </p:cNvPr>
          <p:cNvGrpSpPr/>
          <p:nvPr/>
        </p:nvGrpSpPr>
        <p:grpSpPr>
          <a:xfrm>
            <a:off x="856122" y="1863101"/>
            <a:ext cx="4336172" cy="4319911"/>
            <a:chOff x="856122" y="1863101"/>
            <a:chExt cx="4336172" cy="4319911"/>
          </a:xfrm>
        </p:grpSpPr>
        <p:pic>
          <p:nvPicPr>
            <p:cNvPr id="3" name="Picture 14">
              <a:extLst>
                <a:ext uri="{FF2B5EF4-FFF2-40B4-BE49-F238E27FC236}">
                  <a16:creationId xmlns:a16="http://schemas.microsoft.com/office/drawing/2014/main" id="{A458ABCB-78E4-0034-5DBA-5CE4889CC662}"/>
                </a:ext>
              </a:extLst>
            </p:cNvPr>
            <p:cNvPicPr>
              <a:picLocks noChangeAspect="1"/>
            </p:cNvPicPr>
            <p:nvPr/>
          </p:nvPicPr>
          <p:blipFill>
            <a:blip r:embed="rId3"/>
            <a:srcRect/>
            <a:stretch>
              <a:fillRect/>
            </a:stretch>
          </p:blipFill>
          <p:spPr>
            <a:xfrm>
              <a:off x="856122" y="1863101"/>
              <a:ext cx="4336172" cy="3257550"/>
            </a:xfrm>
            <a:prstGeom prst="rect">
              <a:avLst/>
            </a:prstGeom>
          </p:spPr>
        </p:pic>
        <p:pic>
          <p:nvPicPr>
            <p:cNvPr id="4" name="Picture 23">
              <a:extLst>
                <a:ext uri="{FF2B5EF4-FFF2-40B4-BE49-F238E27FC236}">
                  <a16:creationId xmlns:a16="http://schemas.microsoft.com/office/drawing/2014/main" id="{E091F7E0-9CF2-7D66-4030-1B3EAF0C0A3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91235" y="5078730"/>
              <a:ext cx="4180205" cy="1104282"/>
            </a:xfrm>
            <a:prstGeom prst="rect">
              <a:avLst/>
            </a:prstGeom>
          </p:spPr>
        </p:pic>
        <p:sp>
          <p:nvSpPr>
            <p:cNvPr id="5" name="TextBox 4">
              <a:extLst>
                <a:ext uri="{FF2B5EF4-FFF2-40B4-BE49-F238E27FC236}">
                  <a16:creationId xmlns:a16="http://schemas.microsoft.com/office/drawing/2014/main" id="{AF8490E3-ABE0-08A0-6301-7AEC4A77874C}"/>
                </a:ext>
              </a:extLst>
            </p:cNvPr>
            <p:cNvSpPr txBox="1"/>
            <p:nvPr/>
          </p:nvSpPr>
          <p:spPr>
            <a:xfrm>
              <a:off x="1513840" y="5273040"/>
              <a:ext cx="3383280" cy="646331"/>
            </a:xfrm>
            <a:prstGeom prst="rect">
              <a:avLst/>
            </a:prstGeom>
            <a:noFill/>
          </p:spPr>
          <p:txBody>
            <a:bodyPr wrap="square" rtlCol="0">
              <a:spAutoFit/>
            </a:bodyPr>
            <a:lstStyle/>
            <a:p>
              <a:pPr algn="ctr"/>
              <a:r>
                <a:rPr lang="en-US" sz="3600" b="1" dirty="0" err="1">
                  <a:solidFill>
                    <a:srgbClr val="FF0000"/>
                  </a:solidFill>
                </a:rPr>
                <a:t>Thảo</a:t>
              </a:r>
              <a:r>
                <a:rPr lang="en-US" sz="3600" b="1" dirty="0">
                  <a:solidFill>
                    <a:srgbClr val="FF0000"/>
                  </a:solidFill>
                </a:rPr>
                <a:t> </a:t>
              </a:r>
              <a:r>
                <a:rPr lang="en-US" sz="3600" b="1" dirty="0" err="1">
                  <a:solidFill>
                    <a:srgbClr val="FF0000"/>
                  </a:solidFill>
                </a:rPr>
                <a:t>luận</a:t>
              </a:r>
              <a:r>
                <a:rPr lang="en-US" sz="3600" b="1" dirty="0">
                  <a:solidFill>
                    <a:srgbClr val="FF0000"/>
                  </a:solidFill>
                </a:rPr>
                <a:t> </a:t>
              </a:r>
              <a:r>
                <a:rPr lang="en-US" sz="3600" b="1" dirty="0" err="1">
                  <a:solidFill>
                    <a:srgbClr val="FF0000"/>
                  </a:solidFill>
                </a:rPr>
                <a:t>nhóm</a:t>
              </a:r>
              <a:endParaRPr lang="en-US" sz="3600" b="1" dirty="0">
                <a:solidFill>
                  <a:srgbClr val="FF0000"/>
                </a:solidFill>
              </a:endParaRPr>
            </a:p>
          </p:txBody>
        </p:sp>
      </p:grpSp>
      <p:pic>
        <p:nvPicPr>
          <p:cNvPr id="7" name="Picture 12">
            <a:extLst>
              <a:ext uri="{FF2B5EF4-FFF2-40B4-BE49-F238E27FC236}">
                <a16:creationId xmlns:a16="http://schemas.microsoft.com/office/drawing/2014/main" id="{5D2FBF89-3C81-F08E-608C-7DFEF8A9692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183157" y="993256"/>
            <a:ext cx="6307804" cy="2471304"/>
          </a:xfrm>
          <a:prstGeom prst="rect">
            <a:avLst/>
          </a:prstGeom>
        </p:spPr>
      </p:pic>
      <p:sp>
        <p:nvSpPr>
          <p:cNvPr id="8" name="TextBox 7">
            <a:extLst>
              <a:ext uri="{FF2B5EF4-FFF2-40B4-BE49-F238E27FC236}">
                <a16:creationId xmlns:a16="http://schemas.microsoft.com/office/drawing/2014/main" id="{4A3ED9B8-9358-34D9-50EB-15AE6D8A16BE}"/>
              </a:ext>
            </a:extLst>
          </p:cNvPr>
          <p:cNvSpPr txBox="1"/>
          <p:nvPr/>
        </p:nvSpPr>
        <p:spPr>
          <a:xfrm>
            <a:off x="5811520" y="1229360"/>
            <a:ext cx="5537200" cy="2062103"/>
          </a:xfrm>
          <a:prstGeom prst="rect">
            <a:avLst/>
          </a:prstGeom>
          <a:noFill/>
        </p:spPr>
        <p:txBody>
          <a:bodyPr wrap="square" rtlCol="0">
            <a:spAutoFit/>
          </a:bodyPr>
          <a:lstStyle/>
          <a:p>
            <a:pPr algn="ctr"/>
            <a:r>
              <a:rPr lang="en-US" sz="3200" dirty="0" err="1"/>
              <a:t>Thảo</a:t>
            </a:r>
            <a:r>
              <a:rPr lang="en-US" sz="3200" dirty="0"/>
              <a:t> </a:t>
            </a:r>
            <a:r>
              <a:rPr lang="en-US" sz="3200" dirty="0" err="1"/>
              <a:t>luận</a:t>
            </a:r>
            <a:r>
              <a:rPr lang="en-US" sz="3200" dirty="0"/>
              <a:t> </a:t>
            </a:r>
            <a:r>
              <a:rPr lang="en-US" sz="3200" dirty="0" err="1"/>
              <a:t>về</a:t>
            </a:r>
            <a:r>
              <a:rPr lang="en-US" sz="3200" dirty="0"/>
              <a:t> </a:t>
            </a:r>
            <a:r>
              <a:rPr lang="en-US" sz="3200" dirty="0" err="1"/>
              <a:t>những</a:t>
            </a:r>
            <a:r>
              <a:rPr lang="en-US" sz="3200" dirty="0"/>
              <a:t> </a:t>
            </a:r>
            <a:r>
              <a:rPr lang="en-US" sz="3200" dirty="0" err="1"/>
              <a:t>hoạt</a:t>
            </a:r>
            <a:r>
              <a:rPr lang="en-US" sz="3200" dirty="0"/>
              <a:t> </a:t>
            </a:r>
            <a:r>
              <a:rPr lang="en-US" sz="3200" dirty="0" err="1"/>
              <a:t>động</a:t>
            </a:r>
            <a:r>
              <a:rPr lang="en-US" sz="3200" dirty="0"/>
              <a:t> </a:t>
            </a:r>
            <a:r>
              <a:rPr lang="en-US" sz="3200" dirty="0" err="1"/>
              <a:t>em</a:t>
            </a:r>
            <a:r>
              <a:rPr lang="en-US" sz="3200" dirty="0"/>
              <a:t> </a:t>
            </a:r>
            <a:r>
              <a:rPr lang="en-US" sz="3200" dirty="0" err="1"/>
              <a:t>cùng</a:t>
            </a:r>
            <a:r>
              <a:rPr lang="en-US" sz="3200" dirty="0"/>
              <a:t> </a:t>
            </a:r>
            <a:r>
              <a:rPr lang="en-US" sz="3200" dirty="0" err="1"/>
              <a:t>gia</a:t>
            </a:r>
            <a:r>
              <a:rPr lang="en-US" sz="3200" dirty="0"/>
              <a:t> </a:t>
            </a:r>
            <a:r>
              <a:rPr lang="en-US" sz="3200" dirty="0" err="1"/>
              <a:t>đình</a:t>
            </a:r>
            <a:r>
              <a:rPr lang="en-US" sz="3200" dirty="0"/>
              <a:t> </a:t>
            </a:r>
            <a:r>
              <a:rPr lang="en-US" sz="3200" dirty="0" err="1"/>
              <a:t>làm</a:t>
            </a:r>
            <a:r>
              <a:rPr lang="en-US" sz="3200" dirty="0"/>
              <a:t> </a:t>
            </a:r>
            <a:r>
              <a:rPr lang="en-US" sz="3200" dirty="0" err="1"/>
              <a:t>vào</a:t>
            </a:r>
            <a:r>
              <a:rPr lang="en-US" sz="3200" dirty="0"/>
              <a:t> </a:t>
            </a:r>
            <a:r>
              <a:rPr lang="en-US" sz="3200" dirty="0" err="1"/>
              <a:t>ngày</a:t>
            </a:r>
            <a:r>
              <a:rPr lang="en-US" sz="3200" dirty="0"/>
              <a:t> </a:t>
            </a:r>
            <a:r>
              <a:rPr lang="en-US" sz="3200" dirty="0" err="1"/>
              <a:t>cuối</a:t>
            </a:r>
            <a:r>
              <a:rPr lang="en-US" sz="3200" dirty="0"/>
              <a:t> </a:t>
            </a:r>
            <a:r>
              <a:rPr lang="en-US" sz="3200" dirty="0" err="1"/>
              <a:t>tuần</a:t>
            </a:r>
            <a:r>
              <a:rPr lang="en-US" sz="3200" dirty="0"/>
              <a:t> </a:t>
            </a:r>
            <a:r>
              <a:rPr lang="en-US" sz="3200" dirty="0" err="1"/>
              <a:t>để</a:t>
            </a:r>
            <a:r>
              <a:rPr lang="en-US" sz="3200" dirty="0"/>
              <a:t> </a:t>
            </a:r>
            <a:r>
              <a:rPr lang="en-US" sz="3200" dirty="0" err="1"/>
              <a:t>tạo</a:t>
            </a:r>
            <a:r>
              <a:rPr lang="en-US" sz="3200" dirty="0"/>
              <a:t> </a:t>
            </a:r>
            <a:r>
              <a:rPr lang="en-US" sz="3200" dirty="0" err="1"/>
              <a:t>không</a:t>
            </a:r>
            <a:r>
              <a:rPr lang="en-US" sz="3200" dirty="0"/>
              <a:t> </a:t>
            </a:r>
            <a:r>
              <a:rPr lang="en-US" sz="3200" dirty="0" err="1"/>
              <a:t>khí</a:t>
            </a:r>
            <a:r>
              <a:rPr lang="en-US" sz="3200" dirty="0"/>
              <a:t> </a:t>
            </a:r>
            <a:r>
              <a:rPr lang="en-US" sz="3200" dirty="0" err="1"/>
              <a:t>vui</a:t>
            </a:r>
            <a:r>
              <a:rPr lang="en-US" sz="3200" dirty="0"/>
              <a:t> </a:t>
            </a:r>
            <a:r>
              <a:rPr lang="en-US" sz="3200" dirty="0" err="1"/>
              <a:t>vẻ</a:t>
            </a:r>
            <a:r>
              <a:rPr lang="en-US" sz="3200" dirty="0"/>
              <a:t>, </a:t>
            </a:r>
            <a:r>
              <a:rPr lang="en-US" sz="3200" dirty="0" err="1"/>
              <a:t>đầm</a:t>
            </a:r>
            <a:r>
              <a:rPr lang="en-US" sz="3200" dirty="0"/>
              <a:t> </a:t>
            </a:r>
            <a:r>
              <a:rPr lang="en-US" sz="3200" dirty="0" err="1"/>
              <a:t>ấm</a:t>
            </a:r>
            <a:r>
              <a:rPr lang="en-US" sz="3200" dirty="0"/>
              <a:t>.</a:t>
            </a:r>
          </a:p>
        </p:txBody>
      </p:sp>
      <p:sp>
        <p:nvSpPr>
          <p:cNvPr id="9" name="Rectangle 8"/>
          <p:cNvSpPr/>
          <p:nvPr/>
        </p:nvSpPr>
        <p:spPr>
          <a:xfrm>
            <a:off x="-1842653" y="110836"/>
            <a:ext cx="1731818" cy="17041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55987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0A97791-15C8-D08D-08E1-F206369980FF}"/>
              </a:ext>
            </a:extLst>
          </p:cNvPr>
          <p:cNvPicPr>
            <a:picLocks noChangeAspect="1"/>
          </p:cNvPicPr>
          <p:nvPr/>
        </p:nvPicPr>
        <p:blipFill>
          <a:blip r:embed="rId2"/>
          <a:stretch>
            <a:fillRect/>
          </a:stretch>
        </p:blipFill>
        <p:spPr>
          <a:xfrm>
            <a:off x="0" y="3347"/>
            <a:ext cx="12192000" cy="6854653"/>
          </a:xfrm>
          <a:prstGeom prst="rect">
            <a:avLst/>
          </a:prstGeom>
        </p:spPr>
      </p:pic>
      <p:pic>
        <p:nvPicPr>
          <p:cNvPr id="5" name="Picture 4">
            <a:extLst>
              <a:ext uri="{FF2B5EF4-FFF2-40B4-BE49-F238E27FC236}">
                <a16:creationId xmlns:a16="http://schemas.microsoft.com/office/drawing/2014/main" id="{0145F82B-1A3D-D0C3-E9D2-0A7BC675C9C8}"/>
              </a:ext>
            </a:extLst>
          </p:cNvPr>
          <p:cNvPicPr>
            <a:picLocks noChangeAspect="1"/>
          </p:cNvPicPr>
          <p:nvPr/>
        </p:nvPicPr>
        <p:blipFill>
          <a:blip r:embed="rId3"/>
          <a:stretch>
            <a:fillRect/>
          </a:stretch>
        </p:blipFill>
        <p:spPr>
          <a:xfrm>
            <a:off x="736282" y="1433194"/>
            <a:ext cx="10275816" cy="2488565"/>
          </a:xfrm>
          <a:prstGeom prst="rect">
            <a:avLst/>
          </a:prstGeom>
        </p:spPr>
      </p:pic>
      <p:sp>
        <p:nvSpPr>
          <p:cNvPr id="4" name="Rectangle 3"/>
          <p:cNvSpPr/>
          <p:nvPr/>
        </p:nvSpPr>
        <p:spPr>
          <a:xfrm>
            <a:off x="-1842653" y="110836"/>
            <a:ext cx="1731818" cy="17041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17274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0A97791-15C8-D08D-08E1-F206369980FF}"/>
              </a:ext>
            </a:extLst>
          </p:cNvPr>
          <p:cNvPicPr>
            <a:picLocks noChangeAspect="1"/>
          </p:cNvPicPr>
          <p:nvPr/>
        </p:nvPicPr>
        <p:blipFill>
          <a:blip r:embed="rId2"/>
          <a:stretch>
            <a:fillRect/>
          </a:stretch>
        </p:blipFill>
        <p:spPr>
          <a:xfrm>
            <a:off x="0" y="3347"/>
            <a:ext cx="12192000" cy="6854653"/>
          </a:xfrm>
          <a:prstGeom prst="rect">
            <a:avLst/>
          </a:prstGeom>
        </p:spPr>
      </p:pic>
      <p:pic>
        <p:nvPicPr>
          <p:cNvPr id="2" name="Picture 1">
            <a:extLst>
              <a:ext uri="{FF2B5EF4-FFF2-40B4-BE49-F238E27FC236}">
                <a16:creationId xmlns:a16="http://schemas.microsoft.com/office/drawing/2014/main" id="{A8543BD7-A8DC-3D3D-58D5-4EDFC1118E29}"/>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15893" y="2781591"/>
            <a:ext cx="4243349" cy="4243349"/>
          </a:xfrm>
          <a:prstGeom prst="rect">
            <a:avLst/>
          </a:prstGeom>
        </p:spPr>
      </p:pic>
      <p:pic>
        <p:nvPicPr>
          <p:cNvPr id="3" name="Picture 29">
            <a:extLst>
              <a:ext uri="{FF2B5EF4-FFF2-40B4-BE49-F238E27FC236}">
                <a16:creationId xmlns:a16="http://schemas.microsoft.com/office/drawing/2014/main" id="{A0EA6E30-A0FC-073A-4F45-07EA9D6785E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455420" y="416560"/>
            <a:ext cx="9862820" cy="2905760"/>
          </a:xfrm>
          <a:prstGeom prst="rect">
            <a:avLst/>
          </a:prstGeom>
        </p:spPr>
      </p:pic>
      <p:sp>
        <p:nvSpPr>
          <p:cNvPr id="4" name="TextBox 3">
            <a:extLst>
              <a:ext uri="{FF2B5EF4-FFF2-40B4-BE49-F238E27FC236}">
                <a16:creationId xmlns:a16="http://schemas.microsoft.com/office/drawing/2014/main" id="{884219B8-7850-511C-4B14-BDBC8D6F811B}"/>
              </a:ext>
            </a:extLst>
          </p:cNvPr>
          <p:cNvSpPr txBox="1"/>
          <p:nvPr/>
        </p:nvSpPr>
        <p:spPr>
          <a:xfrm>
            <a:off x="1757680" y="538480"/>
            <a:ext cx="8859520" cy="2308324"/>
          </a:xfrm>
          <a:prstGeom prst="rect">
            <a:avLst/>
          </a:prstGeom>
          <a:noFill/>
        </p:spPr>
        <p:txBody>
          <a:bodyPr wrap="square" rtlCol="0">
            <a:spAutoFit/>
          </a:bodyPr>
          <a:lstStyle/>
          <a:p>
            <a:pPr algn="just"/>
            <a:r>
              <a:rPr lang="vi-VN" sz="2400" dirty="0">
                <a:solidFill>
                  <a:srgbClr val="FF0000"/>
                </a:solidFill>
              </a:rPr>
              <a:t>Những hoạt động HS có thể làm cùng gia đình vào ngày cuối tuần để tạo nên không khí vui vẻ, đầm ấm như: </a:t>
            </a:r>
            <a:r>
              <a:rPr lang="vi-VN" sz="2400" i="1" dirty="0">
                <a:solidFill>
                  <a:srgbClr val="FF0000"/>
                </a:solidFill>
              </a:rPr>
              <a:t>cùng đi thăm ông bà, họ hàng, cùng đi mua sắm, cùng đi dã ngoại, cùng xem phim, cùng đọc sách, cùng dọn dẹp, trang hoàng nhà cửa, cùng làm vườn, cùng nấu ăn, cùng đi xem biểu diễn nghệ thuật hoặc thi đấu thể thao,..</a:t>
            </a:r>
            <a:endParaRPr lang="en-US" sz="2400" i="1" dirty="0">
              <a:solidFill>
                <a:srgbClr val="FF0000"/>
              </a:solidFill>
            </a:endParaRPr>
          </a:p>
        </p:txBody>
      </p:sp>
      <p:sp>
        <p:nvSpPr>
          <p:cNvPr id="6" name="Rectangle 5"/>
          <p:cNvSpPr/>
          <p:nvPr/>
        </p:nvSpPr>
        <p:spPr>
          <a:xfrm>
            <a:off x="-1842653" y="110836"/>
            <a:ext cx="1731818" cy="17041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48750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853</TotalTime>
  <Words>292</Words>
  <Application>Microsoft Office PowerPoint</Application>
  <PresentationFormat>Widescreen</PresentationFormat>
  <Paragraphs>16</Paragraphs>
  <Slides>14</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14</vt:i4>
      </vt:variant>
    </vt:vector>
  </HeadingPairs>
  <TitlesOfParts>
    <vt:vector size="23" baseType="lpstr">
      <vt:lpstr>#9Slide02 Noi dung dai</vt:lpstr>
      <vt:lpstr>#9Slide02 Tieu de dai</vt:lpstr>
      <vt:lpstr>Arial</vt:lpstr>
      <vt:lpstr>Calibri</vt:lpstr>
      <vt:lpstr>Calibri Light</vt:lpstr>
      <vt:lpstr>Cambria</vt:lpstr>
      <vt:lpstr>Times New Roman</vt:lpstr>
      <vt:lpstr>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Dell</cp:lastModifiedBy>
  <cp:revision>86</cp:revision>
  <dcterms:created xsi:type="dcterms:W3CDTF">2023-07-30T09:09:34Z</dcterms:created>
  <dcterms:modified xsi:type="dcterms:W3CDTF">2026-01-28T15:38:42Z</dcterms:modified>
  <cp:category>9Slide.vn</cp:category>
</cp:coreProperties>
</file>