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04" r:id="rId5"/>
  </p:sldMasterIdLst>
  <p:notesMasterIdLst>
    <p:notesMasterId r:id="rId12"/>
  </p:notesMasterIdLst>
  <p:sldIdLst>
    <p:sldId id="257" r:id="rId6"/>
    <p:sldId id="265" r:id="rId7"/>
    <p:sldId id="3403" r:id="rId8"/>
    <p:sldId id="2920" r:id="rId9"/>
    <p:sldId id="3404" r:id="rId10"/>
    <p:sldId id="3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C152-CB9E-49D8-A9D9-324920F6481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2CE1-A2F2-485D-BD6B-43BC18F9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9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2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58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20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5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447186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0836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657811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51899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898861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45059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9777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4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348607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46282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31806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5824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939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47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34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0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33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52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0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9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350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26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5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5309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4/17/2026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652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4/17/2026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337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039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57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01347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5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58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FEABF-5218-440F-B818-A746A00AEB19}"/>
              </a:ext>
            </a:extLst>
          </p:cNvPr>
          <p:cNvSpPr txBox="1"/>
          <p:nvPr userDrawn="1"/>
        </p:nvSpPr>
        <p:spPr>
          <a:xfrm>
            <a:off x="9247310" y="-15742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4420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AA6BC-A796-4F71-AC64-582843008B0E}"/>
              </a:ext>
            </a:extLst>
          </p:cNvPr>
          <p:cNvSpPr txBox="1"/>
          <p:nvPr userDrawn="1"/>
        </p:nvSpPr>
        <p:spPr>
          <a:xfrm>
            <a:off x="9247310" y="-15742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891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F22F1-B11D-414D-9494-480D40A07E96}"/>
              </a:ext>
            </a:extLst>
          </p:cNvPr>
          <p:cNvSpPr txBox="1"/>
          <p:nvPr userDrawn="1"/>
        </p:nvSpPr>
        <p:spPr>
          <a:xfrm>
            <a:off x="9993125" y="61546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745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715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50456" y="2581871"/>
            <a:ext cx="4523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Đọc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mở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rộng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C1ADA-6A84-4790-A6F9-CB84B0513481}"/>
              </a:ext>
            </a:extLst>
          </p:cNvPr>
          <p:cNvSpPr txBox="1"/>
          <p:nvPr/>
        </p:nvSpPr>
        <p:spPr>
          <a:xfrm>
            <a:off x="1139372" y="1741390"/>
            <a:ext cx="5312045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078133-2DA8-44F5-89E7-18A28062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03" y="1741390"/>
            <a:ext cx="3561736" cy="3581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E24D1B-1A21-4512-AE46-E1E6C32E71B2}"/>
              </a:ext>
            </a:extLst>
          </p:cNvPr>
          <p:cNvSpPr txBox="1"/>
          <p:nvPr/>
        </p:nvSpPr>
        <p:spPr>
          <a:xfrm>
            <a:off x="3364430" y="-30093"/>
            <a:ext cx="54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05885-5752-4B35-A8A2-BC9254F7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7" y="421968"/>
            <a:ext cx="7913241" cy="60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27905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xúc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sau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</Words>
  <Application>Microsoft Office PowerPoint</Application>
  <PresentationFormat>Widescreen</PresentationFormat>
  <Paragraphs>12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Arial</vt:lpstr>
      <vt:lpstr>Arial-Rounded</vt:lpstr>
      <vt:lpstr>Calibri</vt:lpstr>
      <vt:lpstr>Calibri Light</vt:lpstr>
      <vt:lpstr>Times New Roman</vt:lpstr>
      <vt:lpstr>1_Office 主题</vt:lpstr>
      <vt:lpstr>第一PPT，www.1ppt.com</vt:lpstr>
      <vt:lpstr>Office 主题</vt:lpstr>
      <vt:lpstr>2_Office 主题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3</cp:revision>
  <dcterms:created xsi:type="dcterms:W3CDTF">2021-08-06T15:36:52Z</dcterms:created>
  <dcterms:modified xsi:type="dcterms:W3CDTF">2026-04-17T05:53:47Z</dcterms:modified>
</cp:coreProperties>
</file>