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9" r:id="rId3"/>
    <p:sldMasterId id="2147483925" r:id="rId4"/>
  </p:sldMasterIdLst>
  <p:notesMasterIdLst>
    <p:notesMasterId r:id="rId7"/>
  </p:notesMasterIdLst>
  <p:sldIdLst>
    <p:sldId id="348" r:id="rId5"/>
    <p:sldId id="3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975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67589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198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82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14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09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97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95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0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8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7794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0697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1114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89649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3547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0751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680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1734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9824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36214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2291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617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400B8D-2264-4894-8419-6AD47897368A}"/>
              </a:ext>
            </a:extLst>
          </p:cNvPr>
          <p:cNvSpPr txBox="1"/>
          <p:nvPr userDrawn="1"/>
        </p:nvSpPr>
        <p:spPr>
          <a:xfrm>
            <a:off x="10379987" y="70338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1311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318500" y="82193"/>
            <a:ext cx="5562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Tiết 4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Nói </a:t>
            </a:r>
            <a:r>
              <a:rPr lang="en-US" sz="2800" dirty="0" err="1">
                <a:solidFill>
                  <a:srgbClr val="00B050"/>
                </a:solidFill>
              </a:rPr>
              <a:t>và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nghe</a:t>
            </a:r>
            <a:endParaRPr lang="en-US" sz="2800" dirty="0">
              <a:solidFill>
                <a:srgbClr val="00B05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5393934" y="702368"/>
            <a:ext cx="587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69ED5-EC16-4AEA-AB15-A379C7A6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527" y="1385603"/>
            <a:ext cx="8174469" cy="42507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30BBE-D320-409E-9108-85B954D17645}"/>
              </a:ext>
            </a:extLst>
          </p:cNvPr>
          <p:cNvSpPr txBox="1"/>
          <p:nvPr/>
        </p:nvSpPr>
        <p:spPr>
          <a:xfrm>
            <a:off x="2320521" y="4851497"/>
            <a:ext cx="356071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80048-6F09-4838-B3F8-1A64EECB0671}"/>
              </a:ext>
            </a:extLst>
          </p:cNvPr>
          <p:cNvSpPr txBox="1"/>
          <p:nvPr/>
        </p:nvSpPr>
        <p:spPr>
          <a:xfrm>
            <a:off x="6310761" y="4827172"/>
            <a:ext cx="394570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F44039-2753-4B58-B6C5-174600389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744" y="796677"/>
            <a:ext cx="9103878" cy="4032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B6E3D-CBEA-4710-9188-94FF60988430}"/>
              </a:ext>
            </a:extLst>
          </p:cNvPr>
          <p:cNvSpPr txBox="1"/>
          <p:nvPr/>
        </p:nvSpPr>
        <p:spPr>
          <a:xfrm>
            <a:off x="1309817" y="4245441"/>
            <a:ext cx="4548141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41FF-D053-4078-8307-E7E905BBDFEE}"/>
              </a:ext>
            </a:extLst>
          </p:cNvPr>
          <p:cNvSpPr txBox="1"/>
          <p:nvPr/>
        </p:nvSpPr>
        <p:spPr>
          <a:xfrm>
            <a:off x="6212873" y="4255094"/>
            <a:ext cx="480975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xòe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3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112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Arial-Rounded</vt:lpstr>
      <vt:lpstr>Calibri</vt:lpstr>
      <vt:lpstr>2_Office 主题</vt:lpstr>
      <vt:lpstr>https://www.freeppt7.com</vt:lpstr>
      <vt:lpstr>2_Office Theme</vt:lpstr>
      <vt:lpstr>5_Office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47</cp:revision>
  <dcterms:created xsi:type="dcterms:W3CDTF">2021-07-20T01:55:21Z</dcterms:created>
  <dcterms:modified xsi:type="dcterms:W3CDTF">2026-04-17T05:50:33Z</dcterms:modified>
</cp:coreProperties>
</file>