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1"/>
    <p:sldMasterId id="2147483731" r:id="rId2"/>
    <p:sldMasterId id="2147483761" r:id="rId3"/>
    <p:sldMasterId id="2147483827" r:id="rId4"/>
    <p:sldMasterId id="2147483937" r:id="rId5"/>
  </p:sldMasterIdLst>
  <p:notesMasterIdLst>
    <p:notesMasterId r:id="rId8"/>
  </p:notesMasterIdLst>
  <p:sldIdLst>
    <p:sldId id="265" r:id="rId6"/>
    <p:sldId id="3397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FFE5FF"/>
    <a:srgbClr val="FF99CC"/>
    <a:srgbClr val="E6C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17" autoAdjust="0"/>
    <p:restoredTop sz="94660"/>
  </p:normalViewPr>
  <p:slideViewPr>
    <p:cSldViewPr snapToGrid="0">
      <p:cViewPr varScale="1">
        <p:scale>
          <a:sx n="62" d="100"/>
          <a:sy n="62" d="100"/>
        </p:scale>
        <p:origin x="72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C7C870-01CD-44BE-B8B4-B3FCA5C58FD9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FD831-A322-40CE-9411-6E8D2E6C1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98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Design by: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tranthao121004@gmail.com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DC5C0A-0D26-4132-B61F-2E06C1498EC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0918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855908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0148425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8293522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7027720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69E6307-B339-4BB6-917D-3C23473274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2072071-EDC3-4497-9CF5-D380D82635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60F51E2-6110-42B6-AD1C-2A061E700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FB077BF-E70D-46F2-806A-019D5E9D8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190F3DE-A7B7-4C33-862E-179405C3A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2967976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3EF77EB-7B1C-4797-B807-1B765A216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F7EB334-C061-42FA-A5AE-07BFA35371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147535A-CA5C-4FEB-8741-595DAEBF8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E5168A3-DC42-4431-B2A4-33DDF8F94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28EB0B5-8941-4C75-B707-5940D44ED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6838139"/>
      </p:ext>
    </p:extLst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805127F-20D8-4068-878F-48890575B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B98F518-0D22-4132-8C68-ED1D54680E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A1F2D2F-B897-46FD-A83C-A03ED06B7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E6671F4-D60B-47B4-BB35-3100C4743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E45399D-A2E8-4CAD-B3BB-26E911D8E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6752291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94A8BC-975A-4B24-8DA5-BFD4085B5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B4331B-1258-49A7-A448-BA619BD2CB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A832F10-E7A1-4918-9586-614F89310C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6315400-E657-44A6-9431-0775D1338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94BE32A-A4EE-4002-9DA3-2E867BA79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905ECE8-9536-4F2A-A2C6-F24A7E3A8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2626258"/>
      </p:ext>
    </p:extLst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3728D4C-61C7-4860-85A6-A3F6A9C47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5DC5404-67DA-47BC-BDC7-CFE0371E0D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DC7319B-9EFD-4F2B-AFB4-6F8FF9B70E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0BA08BC7-5813-4F8F-A400-9C517B3D3C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2A17C35-FA6D-40CF-817E-CED56FC474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6C908C43-40B8-47E0-BEE5-4D569B395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B9C5204-5B7E-43D5-BD5A-EE4E20494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C9D37292-8C9A-410B-BA66-F18700020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9928331"/>
      </p:ext>
    </p:extLst>
  </p:cSld>
  <p:clrMapOvr>
    <a:masterClrMapping/>
  </p:clrMapOvr>
  <p:transition spd="slow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4D604C9-D928-41DE-A839-3EAEC1FAB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5DAC134-AFFB-4EBC-8577-3763C7715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5D0B644-513C-4606-84A6-087331DB5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AF4FFAE-F259-4982-A5E1-51E875184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7361251"/>
      </p:ext>
    </p:extLst>
  </p:cSld>
  <p:clrMapOvr>
    <a:masterClrMapping/>
  </p:clrMapOvr>
  <p:transition spd="slow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B8FB671-D110-4C75-BC20-D71012F4A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4D5A602-2A66-4B9D-AC99-DCA045FC3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AFDC037-E85D-4B1C-AAF2-707E20037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3362344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1989801"/>
      </p:ext>
    </p:extLst>
  </p:cSld>
  <p:clrMapOvr>
    <a:masterClrMapping/>
  </p:clrMapOvr>
  <p:transition spd="slow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68E56B-88A9-4A63-AA39-EEC66F4BB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DAD1967-9EA4-49D8-B47A-A4928B9BDA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B30B7C7-9F69-405B-A724-A56FFE8CF0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5A3FB0E-9CF1-484B-B4E7-EDED727E8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0058464-C1D5-4E69-91AB-FEEADBE5E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FD4698F-D47F-464C-8A82-581E076C7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1728793"/>
      </p:ext>
    </p:extLst>
  </p:cSld>
  <p:clrMapOvr>
    <a:masterClrMapping/>
  </p:clrMapOvr>
  <p:transition spd="slow"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CACE7E5-5001-424A-AA19-22C73E292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D37281FE-6EDA-43D6-9015-553BF16EDF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30C39A6-BBC0-4016-B558-EF17FDE349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C7275C6-0447-48E4-871A-D2274E6D9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EAF0A44-B67C-432B-AF7A-A261D75E7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54500BC-68D8-47FB-87BF-3CAD99BFF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2010120"/>
      </p:ext>
    </p:extLst>
  </p:cSld>
  <p:clrMapOvr>
    <a:masterClrMapping/>
  </p:clrMapOvr>
  <p:transition spd="slow"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8DF56CA-60B2-41D2-9BC1-9F491180B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D036413-0D1F-49C6-ABC3-E88B00AA9D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90967AC-5B2E-4CE5-B02B-28F41E919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E7432D6-B28E-4415-90A8-1491910D2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FD1B169-DE41-4C59-B264-6376E14F0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214425"/>
      </p:ext>
    </p:extLst>
  </p:cSld>
  <p:clrMapOvr>
    <a:masterClrMapping/>
  </p:clrMapOvr>
  <p:transition spd="slow">
    <p:wip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EF2B3E7E-5BF0-4A59-8E75-85A611782C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8194D29-58BB-4975-B376-EF1A5BC29E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808C711-39DA-4EF0-8F62-5B958554A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334A974-65FE-4464-B01A-02E8F7EFE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5120632-8296-4676-AD40-600AE63B5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2328219"/>
      </p:ext>
    </p:extLst>
  </p:cSld>
  <p:clrMapOvr>
    <a:masterClrMapping/>
  </p:clrMapOvr>
  <p:transition spd="slow">
    <p:wip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5629098"/>
      </p:ext>
    </p:extLst>
  </p:cSld>
  <p:clrMapOvr>
    <a:masterClrMapping/>
  </p:clrMapOvr>
  <p:transition spd="slow">
    <p:wip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0A404991-DC8B-44E9-97DB-783310D506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"/>
            <a:ext cx="12192000" cy="6857355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925B1FBD-A72F-4401-8221-9042861C1EB0}"/>
              </a:ext>
            </a:extLst>
          </p:cNvPr>
          <p:cNvSpPr/>
          <p:nvPr userDrawn="1"/>
        </p:nvSpPr>
        <p:spPr>
          <a:xfrm>
            <a:off x="192910" y="196770"/>
            <a:ext cx="11806177" cy="64644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0F73B100-4B5E-4F9E-8674-58E9344AFC50}"/>
              </a:ext>
            </a:extLst>
          </p:cNvPr>
          <p:cNvSpPr/>
          <p:nvPr userDrawn="1"/>
        </p:nvSpPr>
        <p:spPr>
          <a:xfrm>
            <a:off x="360742" y="344346"/>
            <a:ext cx="11470511" cy="6169306"/>
          </a:xfrm>
          <a:prstGeom prst="rect">
            <a:avLst/>
          </a:prstGeom>
          <a:noFill/>
          <a:ln w="38100">
            <a:solidFill>
              <a:schemeClr val="accent2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010125"/>
      </p:ext>
    </p:extLst>
  </p:cSld>
  <p:clrMapOvr>
    <a:masterClrMapping/>
  </p:clrMapOvr>
  <p:transition spd="slow">
    <p:wip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4013772"/>
      </p:ext>
    </p:extLst>
  </p:cSld>
  <p:clrMapOvr>
    <a:masterClrMapping/>
  </p:clrMapOvr>
  <p:transition spd="slow">
    <p:wip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7574443"/>
      </p:ext>
    </p:extLst>
  </p:cSld>
  <p:clrMapOvr>
    <a:masterClrMapping/>
  </p:clrMapOvr>
  <p:transition spd="slow">
    <p:wip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2"/>
          <p:cNvSpPr txBox="1"/>
          <p:nvPr userDrawn="1"/>
        </p:nvSpPr>
        <p:spPr>
          <a:xfrm>
            <a:off x="353484" y="342796"/>
            <a:ext cx="1521524" cy="358987"/>
          </a:xfrm>
          <a:prstGeom prst="rect">
            <a:avLst/>
          </a:prstGeom>
          <a:noFill/>
        </p:spPr>
        <p:txBody>
          <a:bodyPr wrap="none" lIns="91417" tIns="45709" rIns="91417" bIns="45709">
            <a:spAutoFit/>
          </a:bodyPr>
          <a:lstStyle/>
          <a:p>
            <a:pPr defTabSz="914096">
              <a:defRPr/>
            </a:pPr>
            <a:r>
              <a:rPr lang="zh-CN" altLang="en-US" sz="1733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年度工作概述</a:t>
            </a:r>
          </a:p>
        </p:txBody>
      </p:sp>
      <p:sp>
        <p:nvSpPr>
          <p:cNvPr id="4" name="文本框 33"/>
          <p:cNvSpPr txBox="1"/>
          <p:nvPr userDrawn="1"/>
        </p:nvSpPr>
        <p:spPr>
          <a:xfrm>
            <a:off x="353485" y="619994"/>
            <a:ext cx="1899833" cy="276977"/>
          </a:xfrm>
          <a:prstGeom prst="rect">
            <a:avLst/>
          </a:prstGeom>
          <a:noFill/>
        </p:spPr>
        <p:txBody>
          <a:bodyPr wrap="none" lIns="91417" tIns="45709" rIns="91417" bIns="45709">
            <a:spAutoFit/>
          </a:bodyPr>
          <a:lstStyle/>
          <a:p>
            <a:pPr defTabSz="914096">
              <a:defRPr/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Annual work summary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0" y="342796"/>
            <a:ext cx="213784" cy="556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anchor="ctr"/>
          <a:lstStyle/>
          <a:p>
            <a:pPr algn="ctr" defTabSz="914096">
              <a:defRPr/>
            </a:pPr>
            <a:endParaRPr lang="zh-CN" altLang="en-US" sz="1866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6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2C1E6-100B-44D2-A1C7-A34E3BD9A12C}" type="datetimeFigureOut">
              <a:rPr lang="zh-CN" altLang="en-US"/>
              <a:pPr>
                <a:defRPr/>
              </a:pPr>
              <a:t>2026/4/13</a:t>
            </a:fld>
            <a:endParaRPr lang="zh-CN" altLang="en-US"/>
          </a:p>
        </p:txBody>
      </p:sp>
      <p:sp>
        <p:nvSpPr>
          <p:cNvPr id="7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A6F88-39AC-442E-B372-2FEBDC340D1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0622764"/>
      </p:ext>
    </p:extLst>
  </p:cSld>
  <p:clrMapOvr>
    <a:masterClrMapping/>
  </p:clrMapOvr>
  <p:transition spd="slow">
    <p:wip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1563679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8720314"/>
      </p:ext>
    </p:extLst>
  </p:cSld>
  <p:clrMapOvr>
    <a:masterClrMapping/>
  </p:clrMapOvr>
  <p:transition spd="slow">
    <p:wip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6996127"/>
      </p:ext>
    </p:extLst>
  </p:cSld>
  <p:clrMapOvr>
    <a:masterClrMapping/>
  </p:clrMapOvr>
  <p:transition spd="slow">
    <p:wip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3388376"/>
      </p:ext>
    </p:extLst>
  </p:cSld>
  <p:clrMapOvr>
    <a:masterClrMapping/>
  </p:clrMapOvr>
  <p:transition spd="slow">
    <p:wip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1273898"/>
      </p:ext>
    </p:extLst>
  </p:cSld>
  <p:clrMapOvr>
    <a:masterClrMapping/>
  </p:clrMapOvr>
  <p:transition spd="slow">
    <p:wip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8645940"/>
      </p:ext>
    </p:extLst>
  </p:cSld>
  <p:clrMapOvr>
    <a:masterClrMapping/>
  </p:clrMapOvr>
  <p:transition spd="slow">
    <p:wip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0347584"/>
      </p:ext>
    </p:extLst>
  </p:cSld>
  <p:clrMapOvr>
    <a:masterClrMapping/>
  </p:clrMapOvr>
  <p:transition spd="slow">
    <p:wip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0062019"/>
      </p:ext>
    </p:extLst>
  </p:cSld>
  <p:clrMapOvr>
    <a:masterClrMapping/>
  </p:clrMapOvr>
  <p:transition spd="slow">
    <p:wip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7791913"/>
      </p:ext>
    </p:extLst>
  </p:cSld>
  <p:clrMapOvr>
    <a:masterClrMapping/>
  </p:clrMapOvr>
  <p:transition spd="slow">
    <p:wip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946664"/>
      </p:ext>
    </p:extLst>
  </p:cSld>
  <p:clrMapOvr>
    <a:masterClrMapping/>
  </p:clrMapOvr>
  <p:transition spd="slow">
    <p:wip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411088"/>
      </p:ext>
    </p:extLst>
  </p:cSld>
  <p:clrMapOvr>
    <a:masterClrMapping/>
  </p:clrMapOvr>
  <p:transition spd="slow">
    <p:wip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573369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7522257"/>
      </p:ext>
    </p:extLst>
  </p:cSld>
  <p:clrMapOvr>
    <a:masterClrMapping/>
  </p:clrMapOvr>
  <p:transition spd="slow">
    <p:wip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3749373"/>
      </p:ext>
    </p:extLst>
  </p:cSld>
  <p:clrMapOvr>
    <a:masterClrMapping/>
  </p:clrMapOvr>
  <p:transition spd="slow">
    <p:wip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3942183"/>
      </p:ext>
    </p:extLst>
  </p:cSld>
  <p:clrMapOvr>
    <a:masterClrMapping/>
  </p:clrMapOvr>
  <p:transition spd="slow">
    <p:wip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5461916"/>
      </p:ext>
    </p:extLst>
  </p:cSld>
  <p:clrMapOvr>
    <a:masterClrMapping/>
  </p:clrMapOvr>
  <p:transition spd="slow">
    <p:wip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8495873"/>
      </p:ext>
    </p:extLst>
  </p:cSld>
  <p:clrMapOvr>
    <a:masterClrMapping/>
  </p:clrMapOvr>
  <p:transition spd="slow">
    <p:wip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717955"/>
      </p:ext>
    </p:extLst>
  </p:cSld>
  <p:clrMapOvr>
    <a:masterClrMapping/>
  </p:clrMapOvr>
  <p:transition spd="slow">
    <p:wip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592080"/>
      </p:ext>
    </p:extLst>
  </p:cSld>
  <p:clrMapOvr>
    <a:masterClrMapping/>
  </p:clrMapOvr>
  <p:transition spd="slow">
    <p:wip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1788098"/>
      </p:ext>
    </p:extLst>
  </p:cSld>
  <p:clrMapOvr>
    <a:masterClrMapping/>
  </p:clrMapOvr>
  <p:transition spd="slow">
    <p:wip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8780463"/>
      </p:ext>
    </p:extLst>
  </p:cSld>
  <p:clrMapOvr>
    <a:masterClrMapping/>
  </p:clrMapOvr>
  <p:transition spd="slow">
    <p:wip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2857616"/>
      </p:ext>
    </p:extLst>
  </p:cSld>
  <p:clrMapOvr>
    <a:masterClrMapping/>
  </p:clrMapOvr>
  <p:transition spd="slow">
    <p:wip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2173989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2429390"/>
      </p:ext>
    </p:extLst>
  </p:cSld>
  <p:clrMapOvr>
    <a:masterClrMapping/>
  </p:clrMapOvr>
  <p:transition spd="slow">
    <p:wip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8320248"/>
      </p:ext>
    </p:extLst>
  </p:cSld>
  <p:clrMapOvr>
    <a:masterClrMapping/>
  </p:clrMapOvr>
  <p:transition spd="slow">
    <p:wip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5683074"/>
      </p:ext>
    </p:extLst>
  </p:cSld>
  <p:clrMapOvr>
    <a:masterClrMapping/>
  </p:clrMapOvr>
  <p:transition spd="slow">
    <p:wip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20920821"/>
      </p:ext>
    </p:extLst>
  </p:cSld>
  <p:clrMapOvr>
    <a:masterClrMapping/>
  </p:clrMapOvr>
  <p:transition spd="slow">
    <p:wip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34290612"/>
      </p:ext>
    </p:extLst>
  </p:cSld>
  <p:clrMapOvr>
    <a:masterClrMapping/>
  </p:clrMapOvr>
  <p:transition spd="slow">
    <p:wip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05021817"/>
      </p:ext>
    </p:extLst>
  </p:cSld>
  <p:clrMapOvr>
    <a:masterClrMapping/>
  </p:clrMapOvr>
  <p:transition spd="slow">
    <p:wip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27522211"/>
      </p:ext>
    </p:extLst>
  </p:cSld>
  <p:clrMapOvr>
    <a:masterClrMapping/>
  </p:clrMapOvr>
  <p:transition spd="slow">
    <p:wip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48599276"/>
      </p:ext>
    </p:extLst>
  </p:cSld>
  <p:clrMapOvr>
    <a:masterClrMapping/>
  </p:clrMapOvr>
  <p:transition spd="slow">
    <p:wip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1604921"/>
      </p:ext>
    </p:extLst>
  </p:cSld>
  <p:clrMapOvr>
    <a:masterClrMapping/>
  </p:clrMapOvr>
  <p:transition spd="slow">
    <p:wip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4664684"/>
      </p:ext>
    </p:extLst>
  </p:cSld>
  <p:clrMapOvr>
    <a:masterClrMapping/>
  </p:clrMapOvr>
  <p:transition spd="slow">
    <p:wip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29957800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3249862"/>
      </p:ext>
    </p:extLst>
  </p:cSld>
  <p:clrMapOvr>
    <a:masterClrMapping/>
  </p:clrMapOvr>
  <p:transition spd="slow">
    <p:wip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5655540"/>
      </p:ext>
    </p:extLst>
  </p:cSld>
  <p:clrMapOvr>
    <a:masterClrMapping/>
  </p:clrMapOvr>
  <p:transition spd="slow">
    <p:wip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05868707"/>
      </p:ext>
    </p:extLst>
  </p:cSld>
  <p:clrMapOvr>
    <a:masterClrMapping/>
  </p:clrMapOvr>
  <p:transition spd="slow">
    <p:wip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41810144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8" y="-1"/>
            <a:ext cx="12179121" cy="6914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661996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rgbClr val="7DD7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261257" y="261257"/>
            <a:ext cx="11683093" cy="635725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4714408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8592129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5527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8F7264FB-0618-4E18-959B-77CB113B8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6F56141-EDC8-4561-B210-A15B1651A4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B2B7860-1501-44BF-BDA2-4ECAC48F4C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1456EF-EDA7-466D-90A9-97D47B7037CB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21586E5-F721-4A39-860D-941C9E93EA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93DB4B5-A198-4FFC-8349-20B0234F0F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3098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  <p:sldLayoutId id="2147483746" r:id="rId15"/>
    <p:sldLayoutId id="2147483747" r:id="rId16"/>
    <p:sldLayoutId id="2147483748" r:id="rId17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D277C-D2BF-45CB-B9B1-631697971EC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0467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63A4E-F370-4E43-88DF-FF35117A42C8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5198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E400B8D-2264-4894-8419-6AD47897368A}"/>
              </a:ext>
            </a:extLst>
          </p:cNvPr>
          <p:cNvSpPr txBox="1"/>
          <p:nvPr userDrawn="1"/>
        </p:nvSpPr>
        <p:spPr>
          <a:xfrm>
            <a:off x="10379987" y="70338"/>
            <a:ext cx="19819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Design by: </a:t>
            </a:r>
            <a:r>
              <a:rPr lang="en-US" sz="1200" i="1" dirty="0" err="1"/>
              <a:t>Hương</a:t>
            </a:r>
            <a:r>
              <a:rPr lang="en-US" sz="1200" i="1" dirty="0"/>
              <a:t> </a:t>
            </a:r>
            <a:r>
              <a:rPr lang="en-US" sz="1200" i="1" dirty="0" err="1"/>
              <a:t>Thảo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1239241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8" r:id="rId1"/>
    <p:sldLayoutId id="2147483939" r:id="rId2"/>
    <p:sldLayoutId id="2147483940" r:id="rId3"/>
    <p:sldLayoutId id="2147483941" r:id="rId4"/>
    <p:sldLayoutId id="2147483942" r:id="rId5"/>
    <p:sldLayoutId id="2147483943" r:id="rId6"/>
    <p:sldLayoutId id="2147483944" r:id="rId7"/>
    <p:sldLayoutId id="2147483945" r:id="rId8"/>
    <p:sldLayoutId id="2147483946" r:id="rId9"/>
    <p:sldLayoutId id="2147483947" r:id="rId10"/>
    <p:sldLayoutId id="2147483948" r:id="rId11"/>
  </p:sldLayoutIdLst>
  <p:transition spd="slow">
    <p:wipe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矩形 92"/>
          <p:cNvSpPr/>
          <p:nvPr/>
        </p:nvSpPr>
        <p:spPr>
          <a:xfrm>
            <a:off x="4141654" y="0"/>
            <a:ext cx="3908692" cy="647700"/>
          </a:xfrm>
          <a:prstGeom prst="rect">
            <a:avLst/>
          </a:prstGeom>
          <a:solidFill>
            <a:srgbClr val="7DD7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94" name="等腰三角形 93"/>
          <p:cNvSpPr/>
          <p:nvPr/>
        </p:nvSpPr>
        <p:spPr>
          <a:xfrm flipV="1">
            <a:off x="8035741" y="0"/>
            <a:ext cx="346259" cy="647700"/>
          </a:xfrm>
          <a:prstGeom prst="triangle">
            <a:avLst>
              <a:gd name="adj" fmla="val 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95" name="等腰三角形 94"/>
          <p:cNvSpPr/>
          <p:nvPr/>
        </p:nvSpPr>
        <p:spPr>
          <a:xfrm flipH="1" flipV="1">
            <a:off x="3795395" y="0"/>
            <a:ext cx="346259" cy="647700"/>
          </a:xfrm>
          <a:prstGeom prst="triangle">
            <a:avLst>
              <a:gd name="adj" fmla="val 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A8E8A3-B934-4154-BE89-64C8572E1631}"/>
              </a:ext>
            </a:extLst>
          </p:cNvPr>
          <p:cNvSpPr txBox="1"/>
          <p:nvPr/>
        </p:nvSpPr>
        <p:spPr>
          <a:xfrm>
            <a:off x="3477832" y="745395"/>
            <a:ext cx="75916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4000" kern="0" dirty="0">
                <a:solidFill>
                  <a:srgbClr val="FFFFFF"/>
                </a:solidFill>
                <a:latin typeface="+mj-lt"/>
                <a:cs typeface="Arial"/>
                <a:sym typeface="Arial"/>
              </a:rPr>
              <a:t>NHỮNG CÁCH CHÀO ĐỘC ĐÁO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F55C21-E794-4A47-A2F9-9D7BD898790D}"/>
              </a:ext>
            </a:extLst>
          </p:cNvPr>
          <p:cNvSpPr txBox="1"/>
          <p:nvPr/>
        </p:nvSpPr>
        <p:spPr>
          <a:xfrm>
            <a:off x="1201480" y="641818"/>
            <a:ext cx="10196623" cy="650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vi-VN" sz="2800" b="1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1. 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Quan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sát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tranh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,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nói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tên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nhân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vật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và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sự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việc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trong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từng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tranh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.</a:t>
            </a:r>
            <a:endParaRPr lang="vi-VN" sz="2800" kern="0" dirty="0">
              <a:solidFill>
                <a:srgbClr val="000000"/>
              </a:solidFill>
              <a:latin typeface="+mj-lt"/>
              <a:cs typeface="Arial"/>
              <a:sym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0C5C81-CA73-4DC6-A4B3-1DE8DCBBF892}"/>
              </a:ext>
            </a:extLst>
          </p:cNvPr>
          <p:cNvSpPr txBox="1"/>
          <p:nvPr/>
        </p:nvSpPr>
        <p:spPr>
          <a:xfrm>
            <a:off x="4255652" y="-73172"/>
            <a:ext cx="3666091" cy="6281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667" b="1" kern="0" dirty="0">
                <a:solidFill>
                  <a:srgbClr val="C00000"/>
                </a:solidFill>
                <a:latin typeface="+mj-lt"/>
                <a:cs typeface="Arial"/>
                <a:sym typeface="Arial"/>
              </a:rPr>
              <a:t>MAI AN TIÊM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98DC253-FA66-494B-83CD-90E00DBFD0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18796" y="1290970"/>
            <a:ext cx="6539800" cy="253724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56D6194-6570-4EF3-98EF-E77F61E40E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18797" y="3951965"/>
            <a:ext cx="6539799" cy="263408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9BE9D74-4586-9FA9-45D6-624FB3D8C3CB}"/>
              </a:ext>
            </a:extLst>
          </p:cNvPr>
          <p:cNvSpPr txBox="1"/>
          <p:nvPr/>
        </p:nvSpPr>
        <p:spPr>
          <a:xfrm rot="10800000" flipV="1">
            <a:off x="554804" y="2281326"/>
            <a:ext cx="186989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00B050"/>
                </a:solidFill>
              </a:rPr>
              <a:t>Tiết 4</a:t>
            </a:r>
          </a:p>
          <a:p>
            <a:pPr algn="ctr"/>
            <a:r>
              <a:rPr lang="en-US" sz="3600" dirty="0">
                <a:solidFill>
                  <a:srgbClr val="00B050"/>
                </a:solidFill>
              </a:rPr>
              <a:t>Nói </a:t>
            </a:r>
            <a:r>
              <a:rPr lang="en-US" sz="3600" dirty="0" err="1">
                <a:solidFill>
                  <a:srgbClr val="00B050"/>
                </a:solidFill>
              </a:rPr>
              <a:t>và</a:t>
            </a:r>
            <a:r>
              <a:rPr lang="en-US" sz="3600" dirty="0">
                <a:solidFill>
                  <a:srgbClr val="00B050"/>
                </a:solidFill>
              </a:rPr>
              <a:t> </a:t>
            </a:r>
            <a:r>
              <a:rPr lang="en-US" sz="3600" dirty="0" err="1">
                <a:solidFill>
                  <a:srgbClr val="00B050"/>
                </a:solidFill>
              </a:rPr>
              <a:t>nghe</a:t>
            </a:r>
            <a:endParaRPr lang="en-US" sz="3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4420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704637" y="1147186"/>
            <a:ext cx="11487363" cy="81997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683" tIns="43341" rIns="86683" bIns="43341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3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 panose="020F0502020204030204"/>
              <a:cs typeface="+mn-ea"/>
              <a:sym typeface="+mn-lt"/>
            </a:endParaRPr>
          </a:p>
        </p:txBody>
      </p:sp>
      <p:pic>
        <p:nvPicPr>
          <p:cNvPr id="3" name="图片 4">
            <a:extLst>
              <a:ext uri="{FF2B5EF4-FFF2-40B4-BE49-F238E27FC236}">
                <a16:creationId xmlns:a16="http://schemas.microsoft.com/office/drawing/2014/main" id="{E79F877D-5681-4E56-85A3-BBE592E709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7841" y="2334134"/>
            <a:ext cx="5631190" cy="375412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6884B63-5816-405C-AEA6-285F158109C4}"/>
              </a:ext>
            </a:extLst>
          </p:cNvPr>
          <p:cNvSpPr txBox="1"/>
          <p:nvPr/>
        </p:nvSpPr>
        <p:spPr>
          <a:xfrm>
            <a:off x="1375144" y="2658140"/>
            <a:ext cx="4720856" cy="255454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4000" dirty="0" err="1"/>
              <a:t>Viết</a:t>
            </a:r>
            <a:r>
              <a:rPr lang="en-US" sz="4000" dirty="0"/>
              <a:t> 2 -3 </a:t>
            </a:r>
            <a:r>
              <a:rPr lang="en-US" sz="4000" dirty="0" err="1"/>
              <a:t>câu</a:t>
            </a:r>
            <a:r>
              <a:rPr lang="en-US" sz="4000" dirty="0"/>
              <a:t> </a:t>
            </a:r>
            <a:r>
              <a:rPr lang="en-US" sz="4000" dirty="0" err="1"/>
              <a:t>về</a:t>
            </a:r>
            <a:r>
              <a:rPr lang="en-US" sz="4000" dirty="0"/>
              <a:t> </a:t>
            </a:r>
            <a:r>
              <a:rPr lang="en-US" sz="4000" dirty="0" err="1"/>
              <a:t>nhân</a:t>
            </a:r>
            <a:r>
              <a:rPr lang="en-US" sz="4000" dirty="0"/>
              <a:t> </a:t>
            </a:r>
            <a:r>
              <a:rPr lang="en-US" sz="4000" dirty="0" err="1"/>
              <a:t>vật</a:t>
            </a:r>
            <a:r>
              <a:rPr lang="en-US" sz="4000" dirty="0"/>
              <a:t> Mai An </a:t>
            </a:r>
            <a:r>
              <a:rPr lang="en-US" sz="4000" dirty="0" err="1"/>
              <a:t>Tiêm</a:t>
            </a:r>
            <a:r>
              <a:rPr lang="en-US" sz="4000" dirty="0"/>
              <a:t> </a:t>
            </a:r>
            <a:r>
              <a:rPr lang="en-US" sz="4000" dirty="0" err="1"/>
              <a:t>trong</a:t>
            </a:r>
            <a:r>
              <a:rPr lang="en-US" sz="4000" dirty="0"/>
              <a:t> </a:t>
            </a:r>
            <a:r>
              <a:rPr lang="en-US" sz="4000" dirty="0" err="1"/>
              <a:t>câu</a:t>
            </a:r>
            <a:r>
              <a:rPr lang="en-US" sz="4000" dirty="0"/>
              <a:t> </a:t>
            </a:r>
            <a:r>
              <a:rPr lang="en-US" sz="4000" dirty="0" err="1"/>
              <a:t>chuyện</a:t>
            </a:r>
            <a:r>
              <a:rPr lang="en-US" sz="4000" dirty="0"/>
              <a:t> </a:t>
            </a:r>
            <a:r>
              <a:rPr lang="en-US" sz="4000" dirty="0" err="1"/>
              <a:t>trên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474117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theme/theme1.xml><?xml version="1.0" encoding="utf-8"?>
<a:theme xmlns:a="http://schemas.openxmlformats.org/drawingml/2006/main" name="1_Office 主题">
  <a:themeElements>
    <a:clrScheme name="自定义 9">
      <a:dk1>
        <a:srgbClr val="181818"/>
      </a:dk1>
      <a:lt1>
        <a:srgbClr val="FFFFFF"/>
      </a:lt1>
      <a:dk2>
        <a:srgbClr val="FFFFFF"/>
      </a:dk2>
      <a:lt2>
        <a:srgbClr val="F0F0F0"/>
      </a:lt2>
      <a:accent1>
        <a:srgbClr val="F33B48"/>
      </a:accent1>
      <a:accent2>
        <a:srgbClr val="FFC000"/>
      </a:accent2>
      <a:accent3>
        <a:srgbClr val="00BBD6"/>
      </a:accent3>
      <a:accent4>
        <a:srgbClr val="937862"/>
      </a:accent4>
      <a:accent5>
        <a:srgbClr val="B2D135"/>
      </a:accent5>
      <a:accent6>
        <a:srgbClr val="895881"/>
      </a:accent6>
      <a:hlink>
        <a:srgbClr val="F33B48"/>
      </a:hlink>
      <a:folHlink>
        <a:srgbClr val="BFBFBF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千图网海量PPT模板www.58pic.com​​">
  <a:themeElements>
    <a:clrScheme name="自定义 1040">
      <a:dk1>
        <a:sysClr val="windowText" lastClr="000000"/>
      </a:dk1>
      <a:lt1>
        <a:sysClr val="window" lastClr="FFFFFF"/>
      </a:lt1>
      <a:dk2>
        <a:srgbClr val="5A6378"/>
      </a:dk2>
      <a:lt2>
        <a:srgbClr val="7F7F7F"/>
      </a:lt2>
      <a:accent1>
        <a:srgbClr val="59B776"/>
      </a:accent1>
      <a:accent2>
        <a:srgbClr val="59B776"/>
      </a:accent2>
      <a:accent3>
        <a:srgbClr val="59B776"/>
      </a:accent3>
      <a:accent4>
        <a:srgbClr val="59B776"/>
      </a:accent4>
      <a:accent5>
        <a:srgbClr val="59B776"/>
      </a:accent5>
      <a:accent6>
        <a:srgbClr val="59B776"/>
      </a:accent6>
      <a:hlink>
        <a:srgbClr val="168BBA"/>
      </a:hlink>
      <a:folHlink>
        <a:srgbClr val="680000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461</TotalTime>
  <Words>57</Words>
  <Application>Microsoft Office PowerPoint</Application>
  <PresentationFormat>Widescreen</PresentationFormat>
  <Paragraphs>8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</vt:i4>
      </vt:variant>
    </vt:vector>
  </HeadingPairs>
  <TitlesOfParts>
    <vt:vector size="13" baseType="lpstr">
      <vt:lpstr>等线</vt:lpstr>
      <vt:lpstr>微软雅黑</vt:lpstr>
      <vt:lpstr>Arial</vt:lpstr>
      <vt:lpstr>Arial-Rounded</vt:lpstr>
      <vt:lpstr>Calibri</vt:lpstr>
      <vt:lpstr>字魂59号-创粗黑</vt:lpstr>
      <vt:lpstr>1_Office 主题</vt:lpstr>
      <vt:lpstr>千图网海量PPT模板www.58pic.com​​</vt:lpstr>
      <vt:lpstr>2_Office 主题</vt:lpstr>
      <vt:lpstr>https://www.freeppt7.com</vt:lpstr>
      <vt:lpstr>5_Office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Hello</cp:lastModifiedBy>
  <cp:revision>48</cp:revision>
  <dcterms:created xsi:type="dcterms:W3CDTF">2021-07-20T01:55:21Z</dcterms:created>
  <dcterms:modified xsi:type="dcterms:W3CDTF">2026-04-13T06:20:00Z</dcterms:modified>
</cp:coreProperties>
</file>