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1"/>
    <p:sldMasterId id="2147483731" r:id="rId2"/>
    <p:sldMasterId id="2147483761" r:id="rId3"/>
  </p:sldMasterIdLst>
  <p:notesMasterIdLst>
    <p:notesMasterId r:id="rId6"/>
  </p:notesMasterIdLst>
  <p:sldIdLst>
    <p:sldId id="265" r:id="rId4"/>
    <p:sldId id="3397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FFE5FF"/>
    <a:srgbClr val="FF99CC"/>
    <a:srgbClr val="E6C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6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53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0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C7C870-01CD-44BE-B8B4-B3FCA5C58FD9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FD831-A322-40CE-9411-6E8D2E6C1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98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DC5C0A-0D26-4132-B61F-2E06C1498EC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0918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2026/3/31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855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2026/3/31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0148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2026/3/31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82935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2026/3/31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70277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69E6307-B339-4BB6-917D-3C23473274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2072071-EDC3-4497-9CF5-D380D82635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60F51E2-6110-42B6-AD1C-2A061E700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2026/3/31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FB077BF-E70D-46F2-806A-019D5E9D8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190F3DE-A7B7-4C33-862E-179405C3A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29679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3EF77EB-7B1C-4797-B807-1B765A216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F7EB334-C061-42FA-A5AE-07BFA35371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147535A-CA5C-4FEB-8741-595DAEBF8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2026/3/31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E5168A3-DC42-4431-B2A4-33DDF8F94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28EB0B5-8941-4C75-B707-5940D44ED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68381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805127F-20D8-4068-878F-48890575B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B98F518-0D22-4132-8C68-ED1D54680E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A1F2D2F-B897-46FD-A83C-A03ED06B7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2026/3/31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E6671F4-D60B-47B4-BB35-3100C4743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E45399D-A2E8-4CAD-B3BB-26E911D8E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67522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94A8BC-975A-4B24-8DA5-BFD4085B5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B4331B-1258-49A7-A448-BA619BD2CB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A832F10-E7A1-4918-9586-614F89310C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6315400-E657-44A6-9431-0775D1338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2026/3/31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94BE32A-A4EE-4002-9DA3-2E867BA79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905ECE8-9536-4F2A-A2C6-F24A7E3A8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26262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3728D4C-61C7-4860-85A6-A3F6A9C47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5DC5404-67DA-47BC-BDC7-CFE0371E0D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DC7319B-9EFD-4F2B-AFB4-6F8FF9B70E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0BA08BC7-5813-4F8F-A400-9C517B3D3C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2A17C35-FA6D-40CF-817E-CED56FC474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6C908C43-40B8-47E0-BEE5-4D569B395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2026/3/31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B9C5204-5B7E-43D5-BD5A-EE4E20494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C9D37292-8C9A-410B-BA66-F18700020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99283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4D604C9-D928-41DE-A839-3EAEC1FAB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5DAC134-AFFB-4EBC-8577-3763C7715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2026/3/31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5D0B644-513C-4606-84A6-087331DB5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AF4FFAE-F259-4982-A5E1-51E875184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73612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B8FB671-D110-4C75-BC20-D71012F4A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2026/3/31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4D5A602-2A66-4B9D-AC99-DCA045FC3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AFDC037-E85D-4B1C-AAF2-707E20037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3362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2026/3/31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19898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68E56B-88A9-4A63-AA39-EEC66F4BB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DAD1967-9EA4-49D8-B47A-A4928B9BDA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B30B7C7-9F69-405B-A724-A56FFE8CF0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5A3FB0E-9CF1-484B-B4E7-EDED727E8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2026/3/31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0058464-C1D5-4E69-91AB-FEEADBE5E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FD4698F-D47F-464C-8A82-581E076C7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17287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CACE7E5-5001-424A-AA19-22C73E292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D37281FE-6EDA-43D6-9015-553BF16EDF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30C39A6-BBC0-4016-B558-EF17FDE349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C7275C6-0447-48E4-871A-D2274E6D9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2026/3/31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EAF0A44-B67C-432B-AF7A-A261D75E7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54500BC-68D8-47FB-87BF-3CAD99BFF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20101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8DF56CA-60B2-41D2-9BC1-9F491180B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D036413-0D1F-49C6-ABC3-E88B00AA9D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90967AC-5B2E-4CE5-B02B-28F41E919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2026/3/31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E7432D6-B28E-4415-90A8-1491910D2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FD1B169-DE41-4C59-B264-6376E14F0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2144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EF2B3E7E-5BF0-4A59-8E75-85A611782C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8194D29-58BB-4975-B376-EF1A5BC29E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808C711-39DA-4EF0-8F62-5B958554A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2026/3/31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334A974-65FE-4464-B01A-02E8F7EFE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5120632-8296-4676-AD40-600AE63B5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23282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5629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0A404991-DC8B-44E9-97DB-783310D506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"/>
            <a:ext cx="12192000" cy="6857355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925B1FBD-A72F-4401-8221-9042861C1EB0}"/>
              </a:ext>
            </a:extLst>
          </p:cNvPr>
          <p:cNvSpPr/>
          <p:nvPr userDrawn="1"/>
        </p:nvSpPr>
        <p:spPr>
          <a:xfrm>
            <a:off x="192910" y="196770"/>
            <a:ext cx="11806177" cy="64644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0F73B100-4B5E-4F9E-8674-58E9344AFC50}"/>
              </a:ext>
            </a:extLst>
          </p:cNvPr>
          <p:cNvSpPr/>
          <p:nvPr userDrawn="1"/>
        </p:nvSpPr>
        <p:spPr>
          <a:xfrm>
            <a:off x="360742" y="344346"/>
            <a:ext cx="11470511" cy="6169306"/>
          </a:xfrm>
          <a:prstGeom prst="rect">
            <a:avLst/>
          </a:prstGeom>
          <a:noFill/>
          <a:ln w="38100">
            <a:solidFill>
              <a:schemeClr val="accent2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010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prism isInverted="1"/>
      </p:transition>
    </mc:Choice>
    <mc:Fallback xmlns="">
      <p:transition spd="slow" advClick="0" advTm="5000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40137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7574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:blinds/>
      </p:transition>
    </mc:Choice>
    <mc:Fallback xmlns="">
      <p:transition spd="slow" advTm="0">
        <p:blinds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2"/>
          <p:cNvSpPr txBox="1"/>
          <p:nvPr userDrawn="1"/>
        </p:nvSpPr>
        <p:spPr>
          <a:xfrm>
            <a:off x="353484" y="342796"/>
            <a:ext cx="1521524" cy="358987"/>
          </a:xfrm>
          <a:prstGeom prst="rect">
            <a:avLst/>
          </a:prstGeom>
          <a:noFill/>
        </p:spPr>
        <p:txBody>
          <a:bodyPr wrap="none" lIns="91417" tIns="45709" rIns="91417" bIns="45709">
            <a:spAutoFit/>
          </a:bodyPr>
          <a:lstStyle/>
          <a:p>
            <a:pPr defTabSz="914096">
              <a:defRPr/>
            </a:pPr>
            <a:r>
              <a:rPr lang="zh-CN" altLang="en-US" sz="1733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年度工作概述</a:t>
            </a:r>
          </a:p>
        </p:txBody>
      </p:sp>
      <p:sp>
        <p:nvSpPr>
          <p:cNvPr id="4" name="文本框 33"/>
          <p:cNvSpPr txBox="1"/>
          <p:nvPr userDrawn="1"/>
        </p:nvSpPr>
        <p:spPr>
          <a:xfrm>
            <a:off x="353485" y="619994"/>
            <a:ext cx="1899833" cy="276977"/>
          </a:xfrm>
          <a:prstGeom prst="rect">
            <a:avLst/>
          </a:prstGeom>
          <a:noFill/>
        </p:spPr>
        <p:txBody>
          <a:bodyPr wrap="none" lIns="91417" tIns="45709" rIns="91417" bIns="45709">
            <a:spAutoFit/>
          </a:bodyPr>
          <a:lstStyle/>
          <a:p>
            <a:pPr defTabSz="914096">
              <a:defRPr/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Annual work summary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0" y="342796"/>
            <a:ext cx="213784" cy="556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anchor="ctr"/>
          <a:lstStyle/>
          <a:p>
            <a:pPr algn="ctr" defTabSz="914096">
              <a:defRPr/>
            </a:pPr>
            <a:endParaRPr lang="zh-CN" altLang="en-US" sz="1866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6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2C1E6-100B-44D2-A1C7-A34E3BD9A12C}" type="datetimeFigureOut">
              <a:rPr lang="zh-CN" altLang="en-US"/>
              <a:pPr>
                <a:defRPr/>
              </a:pPr>
              <a:t>2026/3/31</a:t>
            </a:fld>
            <a:endParaRPr lang="zh-CN" altLang="en-US"/>
          </a:p>
        </p:txBody>
      </p:sp>
      <p:sp>
        <p:nvSpPr>
          <p:cNvPr id="7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A6F88-39AC-442E-B372-2FEBDC340D1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0622764"/>
      </p:ext>
    </p:extLst>
  </p:cSld>
  <p:clrMapOvr>
    <a:masterClrMapping/>
  </p:clrMapOvr>
  <p:transition spd="med" advClick="0" advTm="0">
    <p:push dir="r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1563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2000">
        <p14:gallery dir="l"/>
      </p:transition>
    </mc:Choice>
    <mc:Fallback xmlns="">
      <p:transition spd="slow" advClick="0" advTm="2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2026/3/31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872031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2026/3/31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69961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2026/3/31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33883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2026/3/31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12738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2026/3/31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864594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2026/3/31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03475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2026/3/31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006201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2026/3/31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779191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2026/3/31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94666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2026/3/31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4110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2026/3/31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573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2026/3/31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752225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2026/3/31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3749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2026/3/31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2429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2026/3/31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3249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2026/3/31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8" y="-1"/>
            <a:ext cx="12179121" cy="6914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661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rgbClr val="7DD7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261257" y="261257"/>
            <a:ext cx="11683093" cy="635725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4714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2026/3/31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8592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2026/3/31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5527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8F7264FB-0618-4E18-959B-77CB113B8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6F56141-EDC8-4561-B210-A15B1651A4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B2B7860-1501-44BF-BDA2-4ECAC48F4C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1456EF-EDA7-466D-90A9-97D47B7037CB}" type="datetimeFigureOut">
              <a:rPr lang="zh-CN" altLang="en-US" smtClean="0"/>
              <a:t>2026/3/31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21586E5-F721-4A39-860D-941C9E93EA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93DB4B5-A198-4FFC-8349-20B0234F0F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3098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  <p:sldLayoutId id="2147483746" r:id="rId15"/>
    <p:sldLayoutId id="2147483747" r:id="rId16"/>
    <p:sldLayoutId id="2147483748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D277C-D2BF-45CB-B9B1-631697971ECF}" type="datetimeFigureOut">
              <a:rPr lang="zh-CN" altLang="en-US" smtClean="0"/>
              <a:t>2026/3/31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0467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矩形 92"/>
          <p:cNvSpPr/>
          <p:nvPr/>
        </p:nvSpPr>
        <p:spPr>
          <a:xfrm>
            <a:off x="4141654" y="0"/>
            <a:ext cx="3908692" cy="647700"/>
          </a:xfrm>
          <a:prstGeom prst="rect">
            <a:avLst/>
          </a:prstGeom>
          <a:solidFill>
            <a:srgbClr val="7DD7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94" name="等腰三角形 93"/>
          <p:cNvSpPr/>
          <p:nvPr/>
        </p:nvSpPr>
        <p:spPr>
          <a:xfrm flipV="1">
            <a:off x="8035741" y="0"/>
            <a:ext cx="346259" cy="647700"/>
          </a:xfrm>
          <a:prstGeom prst="triangle">
            <a:avLst>
              <a:gd name="adj" fmla="val 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95" name="等腰三角形 94"/>
          <p:cNvSpPr/>
          <p:nvPr/>
        </p:nvSpPr>
        <p:spPr>
          <a:xfrm flipH="1" flipV="1">
            <a:off x="3795395" y="0"/>
            <a:ext cx="346259" cy="647700"/>
          </a:xfrm>
          <a:prstGeom prst="triangle">
            <a:avLst>
              <a:gd name="adj" fmla="val 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03" name="PA_文本框 7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585336" y="127439"/>
            <a:ext cx="302134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0960" tIns="30480" rIns="60960" bIns="3048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4509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+mn-lt"/>
              </a:rPr>
              <a:t>Nghe </a:t>
            </a:r>
            <a:r>
              <a:rPr kumimoji="0" lang="en-US" sz="2400" b="1" i="0" u="none" strike="noStrike" kern="1200" cap="none" spc="30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+mn-lt"/>
              </a:rPr>
              <a:t>kể</a:t>
            </a:r>
            <a:r>
              <a:rPr kumimoji="0" lang="en-US" sz="2400" b="1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+mn-lt"/>
              </a:rPr>
              <a:t> </a:t>
            </a:r>
            <a:r>
              <a:rPr kumimoji="0" lang="en-US" sz="2400" b="1" i="0" u="none" strike="noStrike" kern="1200" cap="none" spc="30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+mn-lt"/>
              </a:rPr>
              <a:t>chuyện</a:t>
            </a:r>
            <a:endParaRPr kumimoji="0" lang="en-CA" sz="2400" b="1" i="0" u="none" strike="noStrike" kern="1200" cap="none" spc="30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+mn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BC25D2-D6D4-416D-AF67-0C6DB3E1378B}"/>
              </a:ext>
            </a:extLst>
          </p:cNvPr>
          <p:cNvSpPr txBox="1"/>
          <p:nvPr/>
        </p:nvSpPr>
        <p:spPr>
          <a:xfrm>
            <a:off x="3158028" y="490039"/>
            <a:ext cx="5875943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err="1">
                <a:solidFill>
                  <a:srgbClr val="C00000"/>
                </a:solidFill>
                <a:latin typeface="+mj-lt"/>
              </a:rPr>
              <a:t>Lớp</a:t>
            </a:r>
            <a:r>
              <a:rPr lang="en-US" sz="3200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+mj-lt"/>
              </a:rPr>
              <a:t>học</a:t>
            </a:r>
            <a:r>
              <a:rPr lang="en-US" sz="3200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+mj-lt"/>
              </a:rPr>
              <a:t>viết</a:t>
            </a:r>
            <a:r>
              <a:rPr lang="en-US" sz="3200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+mj-lt"/>
              </a:rPr>
              <a:t>thư</a:t>
            </a:r>
            <a:endParaRPr lang="en-US" sz="3200" b="1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291971D-7FB3-418A-97BC-EEE763A54D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906" y="1229793"/>
            <a:ext cx="11164186" cy="236297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797816A-489E-4038-BAC0-F58E8378189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7765" y="3765485"/>
            <a:ext cx="11164187" cy="276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4420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E79F877D-5681-4E56-85A3-BBE592E709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019" y="2153920"/>
            <a:ext cx="5631190" cy="375412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13548A1-9635-4080-9C06-E8165D82CF87}"/>
              </a:ext>
            </a:extLst>
          </p:cNvPr>
          <p:cNvSpPr txBox="1"/>
          <p:nvPr/>
        </p:nvSpPr>
        <p:spPr>
          <a:xfrm>
            <a:off x="1837926" y="2796364"/>
            <a:ext cx="3125972" cy="230832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/>
              <a:t>2. </a:t>
            </a:r>
            <a:r>
              <a:rPr lang="en-US" sz="4800" dirty="0" err="1"/>
              <a:t>Kể</a:t>
            </a:r>
            <a:r>
              <a:rPr lang="en-US" sz="4800" dirty="0"/>
              <a:t> </a:t>
            </a:r>
            <a:r>
              <a:rPr lang="en-US" sz="4800" dirty="0" err="1"/>
              <a:t>lại</a:t>
            </a:r>
            <a:r>
              <a:rPr lang="en-US" sz="4800" dirty="0"/>
              <a:t> </a:t>
            </a:r>
            <a:r>
              <a:rPr lang="en-US" sz="4800" dirty="0" err="1"/>
              <a:t>từng</a:t>
            </a:r>
            <a:r>
              <a:rPr lang="en-US" sz="4800" dirty="0"/>
              <a:t> </a:t>
            </a:r>
            <a:r>
              <a:rPr lang="en-US" sz="4800" dirty="0" err="1"/>
              <a:t>đoạn</a:t>
            </a:r>
            <a:r>
              <a:rPr lang="en-US" sz="4800" dirty="0"/>
              <a:t> </a:t>
            </a:r>
            <a:r>
              <a:rPr lang="en-US" sz="4800" dirty="0" err="1"/>
              <a:t>theo</a:t>
            </a:r>
            <a:r>
              <a:rPr lang="en-US" sz="4800" dirty="0"/>
              <a:t> </a:t>
            </a:r>
            <a:r>
              <a:rPr lang="en-US" sz="4800" dirty="0" err="1"/>
              <a:t>tranh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47411736"/>
      </p:ext>
    </p:extLst>
  </p:cSld>
  <p:clrMapOvr>
    <a:masterClrMapping/>
  </p:clrMapOvr>
  <p:transition spd="med" advClick="0" advTm="0">
    <p:dissolv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1_Office 主题">
  <a:themeElements>
    <a:clrScheme name="自定义 9">
      <a:dk1>
        <a:srgbClr val="181818"/>
      </a:dk1>
      <a:lt1>
        <a:srgbClr val="FFFFFF"/>
      </a:lt1>
      <a:dk2>
        <a:srgbClr val="FFFFFF"/>
      </a:dk2>
      <a:lt2>
        <a:srgbClr val="F0F0F0"/>
      </a:lt2>
      <a:accent1>
        <a:srgbClr val="F33B48"/>
      </a:accent1>
      <a:accent2>
        <a:srgbClr val="FFC000"/>
      </a:accent2>
      <a:accent3>
        <a:srgbClr val="00BBD6"/>
      </a:accent3>
      <a:accent4>
        <a:srgbClr val="937862"/>
      </a:accent4>
      <a:accent5>
        <a:srgbClr val="B2D135"/>
      </a:accent5>
      <a:accent6>
        <a:srgbClr val="895881"/>
      </a:accent6>
      <a:hlink>
        <a:srgbClr val="F33B48"/>
      </a:hlink>
      <a:folHlink>
        <a:srgbClr val="BFBFBF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千图网海量PPT模板www.58pic.com​​">
  <a:themeElements>
    <a:clrScheme name="自定义 1040">
      <a:dk1>
        <a:sysClr val="windowText" lastClr="000000"/>
      </a:dk1>
      <a:lt1>
        <a:sysClr val="window" lastClr="FFFFFF"/>
      </a:lt1>
      <a:dk2>
        <a:srgbClr val="5A6378"/>
      </a:dk2>
      <a:lt2>
        <a:srgbClr val="7F7F7F"/>
      </a:lt2>
      <a:accent1>
        <a:srgbClr val="59B776"/>
      </a:accent1>
      <a:accent2>
        <a:srgbClr val="59B776"/>
      </a:accent2>
      <a:accent3>
        <a:srgbClr val="59B776"/>
      </a:accent3>
      <a:accent4>
        <a:srgbClr val="59B776"/>
      </a:accent4>
      <a:accent5>
        <a:srgbClr val="59B776"/>
      </a:accent5>
      <a:accent6>
        <a:srgbClr val="59B776"/>
      </a:accent6>
      <a:hlink>
        <a:srgbClr val="168BBA"/>
      </a:hlink>
      <a:folHlink>
        <a:srgbClr val="680000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413</TotalTime>
  <Words>16</Words>
  <Application>Microsoft Office PowerPoint</Application>
  <PresentationFormat>Widescreen</PresentationFormat>
  <Paragraphs>4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等线</vt:lpstr>
      <vt:lpstr>微软雅黑</vt:lpstr>
      <vt:lpstr>Arial</vt:lpstr>
      <vt:lpstr>Arial-Rounded</vt:lpstr>
      <vt:lpstr>Calibri</vt:lpstr>
      <vt:lpstr>1_Office 主题</vt:lpstr>
      <vt:lpstr>千图网海量PPT模板www.58pic.com​​</vt:lpstr>
      <vt:lpstr>2_Office 主题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Hello</cp:lastModifiedBy>
  <cp:revision>44</cp:revision>
  <dcterms:created xsi:type="dcterms:W3CDTF">2021-07-20T01:55:21Z</dcterms:created>
  <dcterms:modified xsi:type="dcterms:W3CDTF">2026-03-31T10:42:11Z</dcterms:modified>
</cp:coreProperties>
</file>