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84" r:id="rId4"/>
    <p:sldMasterId id="2147483696" r:id="rId5"/>
    <p:sldMasterId id="2147483708" r:id="rId6"/>
    <p:sldMasterId id="2147483720" r:id="rId7"/>
  </p:sldMasterIdLst>
  <p:notesMasterIdLst>
    <p:notesMasterId r:id="rId18"/>
  </p:notesMasterIdLst>
  <p:sldIdLst>
    <p:sldId id="259" r:id="rId8"/>
    <p:sldId id="2007577112" r:id="rId9"/>
    <p:sldId id="2007577113" r:id="rId10"/>
    <p:sldId id="11088414" r:id="rId11"/>
    <p:sldId id="399" r:id="rId12"/>
    <p:sldId id="11088404" r:id="rId13"/>
    <p:sldId id="2007577114" r:id="rId14"/>
    <p:sldId id="2007577115" r:id="rId15"/>
    <p:sldId id="2007577116"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t>‹#›</a:t>
            </a:fld>
            <a:endParaRPr lang="en-US"/>
          </a:p>
        </p:txBody>
      </p:sp>
    </p:spTree>
    <p:extLst>
      <p:ext uri="{BB962C8B-B14F-4D97-AF65-F5344CB8AC3E}">
        <p14:creationId xmlns:p14="http://schemas.microsoft.com/office/powerpoint/2010/main" val="33218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142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4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56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25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922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6577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2757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0625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776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4447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2026/3/31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2940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1232846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51265407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900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28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89709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777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5116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5391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14431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8055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9076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2731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1079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23507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636912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3593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341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401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85203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7470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4976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355251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2367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28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63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9954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47034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017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3/31/2026</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18923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2345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8322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367712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14911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10251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4801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79380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9015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82320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99916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81332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2026/3/31</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9563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50374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66089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94296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57330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760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57000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89859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92049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88674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417971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1120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60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966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2026/3/31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753072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5587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162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785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86596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3/31/2026</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92627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2026/3/31</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53442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8546233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55.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1403352" y="1449162"/>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403352" y="2867330"/>
            <a:ext cx="6900881" cy="280076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en-US" sz="60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t4)</a:t>
            </a:r>
            <a:endParaRPr kumimoji="0" lang="en-US" sz="60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AC5EF80-AD52-4F15-BB79-9CE6490CA7F7}"/>
              </a:ext>
            </a:extLst>
          </p:cNvPr>
          <p:cNvSpPr txBox="1"/>
          <p:nvPr/>
        </p:nvSpPr>
        <p:spPr>
          <a:xfrm>
            <a:off x="2722485" y="106547"/>
            <a:ext cx="67470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giảng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thiết</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kế</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bởi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Hương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Thảo</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 tranthao121004@gmail.com</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485631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8BD25-C407-49A9-B04B-F04DCF09C60A}"/>
              </a:ext>
            </a:extLst>
          </p:cNvPr>
          <p:cNvSpPr txBox="1"/>
          <p:nvPr/>
        </p:nvSpPr>
        <p:spPr>
          <a:xfrm>
            <a:off x="826265" y="176270"/>
            <a:ext cx="113657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NÓI TÊN CÁC VIỆC LÀM TRONG TRANH. CHO BIẾT NHỮNG VIỆC LÀM ĐÓ ẢNH HƯỞNG ĐẾN MÔI TRƯỜNG NHƯ THẾ NÀO?</a:t>
            </a:r>
            <a:endParaRPr kumimoji="0" lang="en-US" sz="2800" b="0" i="0" u="none" strike="noStrike" kern="1200" cap="none" spc="0" normalizeH="0" baseline="0" noProof="0" dirty="0">
              <a:ln>
                <a:noFill/>
              </a:ln>
              <a:solidFill>
                <a:srgbClr val="FF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5CDCA55D-4B39-4956-9F0A-4D618776724F}"/>
              </a:ext>
            </a:extLst>
          </p:cNvPr>
          <p:cNvPicPr>
            <a:picLocks noChangeAspect="1"/>
          </p:cNvPicPr>
          <p:nvPr/>
        </p:nvPicPr>
        <p:blipFill>
          <a:blip r:embed="rId2"/>
          <a:stretch>
            <a:fillRect/>
          </a:stretch>
        </p:blipFill>
        <p:spPr>
          <a:xfrm>
            <a:off x="1736914" y="1525950"/>
            <a:ext cx="4359086" cy="4147736"/>
          </a:xfrm>
          <a:prstGeom prst="rect">
            <a:avLst/>
          </a:prstGeom>
        </p:spPr>
      </p:pic>
      <p:pic>
        <p:nvPicPr>
          <p:cNvPr id="6" name="Picture 5">
            <a:extLst>
              <a:ext uri="{FF2B5EF4-FFF2-40B4-BE49-F238E27FC236}">
                <a16:creationId xmlns:a16="http://schemas.microsoft.com/office/drawing/2014/main" id="{43AB7006-D60A-46B2-99F3-93B8FBE015EA}"/>
              </a:ext>
            </a:extLst>
          </p:cNvPr>
          <p:cNvPicPr>
            <a:picLocks noChangeAspect="1"/>
          </p:cNvPicPr>
          <p:nvPr/>
        </p:nvPicPr>
        <p:blipFill>
          <a:blip r:embed="rId3"/>
          <a:stretch>
            <a:fillRect/>
          </a:stretch>
        </p:blipFill>
        <p:spPr>
          <a:xfrm>
            <a:off x="6697733" y="1525950"/>
            <a:ext cx="4194563" cy="3938015"/>
          </a:xfrm>
          <a:prstGeom prst="rect">
            <a:avLst/>
          </a:prstGeom>
        </p:spPr>
      </p:pic>
    </p:spTree>
    <p:extLst>
      <p:ext uri="{BB962C8B-B14F-4D97-AF65-F5344CB8AC3E}">
        <p14:creationId xmlns:p14="http://schemas.microsoft.com/office/powerpoint/2010/main" val="21295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739C3-9C30-4027-800D-E03C14D19C43}"/>
              </a:ext>
            </a:extLst>
          </p:cNvPr>
          <p:cNvPicPr>
            <a:picLocks noChangeAspect="1"/>
          </p:cNvPicPr>
          <p:nvPr/>
        </p:nvPicPr>
        <p:blipFill>
          <a:blip r:embed="rId2"/>
          <a:stretch>
            <a:fillRect/>
          </a:stretch>
        </p:blipFill>
        <p:spPr>
          <a:xfrm>
            <a:off x="1312212" y="552450"/>
            <a:ext cx="4510934" cy="4140736"/>
          </a:xfrm>
          <a:prstGeom prst="rect">
            <a:avLst/>
          </a:prstGeom>
        </p:spPr>
      </p:pic>
      <p:pic>
        <p:nvPicPr>
          <p:cNvPr id="5" name="Picture 4">
            <a:extLst>
              <a:ext uri="{FF2B5EF4-FFF2-40B4-BE49-F238E27FC236}">
                <a16:creationId xmlns:a16="http://schemas.microsoft.com/office/drawing/2014/main" id="{40538589-2D8D-421D-9C1A-31742ABA6364}"/>
              </a:ext>
            </a:extLst>
          </p:cNvPr>
          <p:cNvPicPr>
            <a:picLocks noChangeAspect="1"/>
          </p:cNvPicPr>
          <p:nvPr/>
        </p:nvPicPr>
        <p:blipFill>
          <a:blip r:embed="rId3"/>
          <a:stretch>
            <a:fillRect/>
          </a:stretch>
        </p:blipFill>
        <p:spPr>
          <a:xfrm>
            <a:off x="6535699" y="552450"/>
            <a:ext cx="4392896" cy="4140736"/>
          </a:xfrm>
          <a:prstGeom prst="rect">
            <a:avLst/>
          </a:prstGeom>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5" name="文本框 24">
            <a:extLst>
              <a:ext uri="{FF2B5EF4-FFF2-40B4-BE49-F238E27FC236}">
                <a16:creationId xmlns:a16="http://schemas.microsoft.com/office/drawing/2014/main" id="{91E2F301-64C4-4CDE-B909-B4A9737784F3}"/>
              </a:ext>
            </a:extLst>
          </p:cNvPr>
          <p:cNvSpPr txBox="1"/>
          <p:nvPr/>
        </p:nvSpPr>
        <p:spPr>
          <a:xfrm>
            <a:off x="4166421" y="2855891"/>
            <a:ext cx="42849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Thảo</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luận</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nhóm</a:t>
            </a:r>
            <a:endParaRPr kumimoji="0" lang="zh-CN" altLang="en-US"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endParaRPr>
          </a:p>
        </p:txBody>
      </p:sp>
    </p:spTree>
    <p:extLst>
      <p:ext uri="{BB962C8B-B14F-4D97-AF65-F5344CB8AC3E}">
        <p14:creationId xmlns:p14="http://schemas.microsoft.com/office/powerpoint/2010/main" val="290561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2480" y="2228935"/>
            <a:ext cx="2321185" cy="1754326"/>
          </a:xfrm>
          <a:prstGeom prst="rect">
            <a:avLst/>
          </a:prstGeom>
          <a:noFill/>
        </p:spPr>
        <p:txBody>
          <a:bodyPr wrap="square" rtlCol="0">
            <a:spAutoFit/>
          </a:bodyPr>
          <a:lstStyle/>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vệ</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môi</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trường</a:t>
            </a: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 name="Picture 1"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406957" y="413855"/>
            <a:ext cx="3085335" cy="2929824"/>
          </a:xfrm>
          <a:prstGeom prst="roundRect">
            <a:avLst>
              <a:gd name="adj" fmla="val 12304"/>
            </a:avLst>
          </a:prstGeom>
        </p:spPr>
      </p:pic>
      <p:pic>
        <p:nvPicPr>
          <p:cNvPr id="6" name="Picture 5"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62" r="1"/>
          <a:stretch/>
        </p:blipFill>
        <p:spPr>
          <a:xfrm>
            <a:off x="6659142" y="406402"/>
            <a:ext cx="3015148" cy="2937277"/>
          </a:xfrm>
          <a:prstGeom prst="roundRect">
            <a:avLst>
              <a:gd name="adj" fmla="val 10524"/>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410"/>
          <a:stretch/>
        </p:blipFill>
        <p:spPr>
          <a:xfrm>
            <a:off x="3493967" y="3490819"/>
            <a:ext cx="3002704" cy="2886540"/>
          </a:xfrm>
          <a:prstGeom prst="roundRect">
            <a:avLst>
              <a:gd name="adj" fmla="val 7428"/>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53507" r="-97"/>
          <a:stretch/>
        </p:blipFill>
        <p:spPr>
          <a:xfrm>
            <a:off x="6671585" y="3490819"/>
            <a:ext cx="3002704" cy="288654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8867331" y="2393360"/>
            <a:ext cx="1026295" cy="879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5496175" y="5380453"/>
            <a:ext cx="1162968" cy="99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5685331" y="2450628"/>
            <a:ext cx="986255" cy="893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8907371" y="5484308"/>
            <a:ext cx="986255" cy="8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913655"/>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đã làm gì để góp phần giữ gìn môi trường xanh sạch đẹp.</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179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p:cNvPicPr>
            <a:picLocks noChangeAspect="1"/>
          </p:cNvPicPr>
          <p:nvPr/>
        </p:nvPicPr>
        <p:blipFill rotWithShape="1">
          <a:blip r:embed="rId3">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6817" y="1015788"/>
            <a:ext cx="8431251" cy="4863153"/>
          </a:xfrm>
          <a:prstGeom prst="rect">
            <a:avLst/>
          </a:prstGeom>
        </p:spPr>
      </p:pic>
      <p:pic>
        <p:nvPicPr>
          <p:cNvPr id="5" name="bkgr 1"/>
          <p:cNvPicPr>
            <a:picLocks noChangeAspect="1"/>
          </p:cNvPicPr>
          <p:nvPr/>
        </p:nvPicPr>
        <p:blipFill rotWithShape="1">
          <a:blip r:embed="rId8">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1" name="bóng bay 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830521" y="1186360"/>
            <a:ext cx="7939313"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Mỗi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a:t>
            </a:r>
            <a:r>
              <a:rPr kumimoji="0" lang="vi-VN"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sz="2000" b="1"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Kết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thúc hoạt động trồng cây, chúng em vào lớp lấy chổi ra khu vực sân trường, quét dọn sạch sẽ sân trường để ngày mai trở lại việc học tập</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 bạn ai cũng có ý thức lao động nên chẳng mấy chốc chúng em hoàn thành công việc của mình.</a:t>
            </a:r>
          </a:p>
        </p:txBody>
      </p:sp>
    </p:spTree>
    <p:extLst>
      <p:ext uri="{BB962C8B-B14F-4D97-AF65-F5344CB8AC3E}">
        <p14:creationId xmlns:p14="http://schemas.microsoft.com/office/powerpoint/2010/main" val="2327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74377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377543" y="3097685"/>
            <a:ext cx="6142415" cy="283698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 nhà nói với người thân về việc làm của mình. Đề nghị người thân nói cho mình biết th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ê</a:t>
            </a: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 về những việ</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để bảo vệ môi trường.</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TotalTime>
  <Words>341</Words>
  <Application>Microsoft Office PowerPoint</Application>
  <PresentationFormat>Widescreen</PresentationFormat>
  <Paragraphs>22</Paragraphs>
  <Slides>10</Slides>
  <Notes>6</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10</vt:i4>
      </vt:variant>
    </vt:vector>
  </HeadingPairs>
  <TitlesOfParts>
    <vt:vector size="29" baseType="lpstr">
      <vt:lpstr>等线</vt:lpstr>
      <vt:lpstr>微软雅黑</vt:lpstr>
      <vt:lpstr>Arial</vt:lpstr>
      <vt:lpstr>Arial Unicode MS</vt:lpstr>
      <vt:lpstr>Arial-Rounded</vt:lpstr>
      <vt:lpstr>Averta Std CY Bold</vt:lpstr>
      <vt:lpstr>Calibri</vt:lpstr>
      <vt:lpstr>Calibri Light</vt:lpstr>
      <vt:lpstr>Kalam</vt:lpstr>
      <vt:lpstr>Montserrat</vt:lpstr>
      <vt:lpstr>Quicksand Medium</vt:lpstr>
      <vt:lpstr>华康少女文字W5(P)</vt:lpstr>
      <vt:lpstr>包图主题2</vt:lpstr>
      <vt:lpstr>1_Office 主题</vt:lpstr>
      <vt:lpstr>Hoạt động</vt:lpstr>
      <vt:lpstr>4_Office Theme</vt:lpstr>
      <vt:lpstr>5_Office Theme</vt:lpstr>
      <vt:lpstr>2_Office 主题​​</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6</cp:revision>
  <dcterms:created xsi:type="dcterms:W3CDTF">2021-08-03T09:40:55Z</dcterms:created>
  <dcterms:modified xsi:type="dcterms:W3CDTF">2026-03-31T10:30:16Z</dcterms:modified>
</cp:coreProperties>
</file>