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 id="2147483702" r:id="rId5"/>
  </p:sldMasterIdLst>
  <p:notesMasterIdLst>
    <p:notesMasterId r:id="rId19"/>
  </p:notesMasterIdLst>
  <p:sldIdLst>
    <p:sldId id="259" r:id="rId6"/>
    <p:sldId id="295" r:id="rId7"/>
    <p:sldId id="281" r:id="rId8"/>
    <p:sldId id="297" r:id="rId9"/>
    <p:sldId id="298" r:id="rId10"/>
    <p:sldId id="299" r:id="rId11"/>
    <p:sldId id="300" r:id="rId12"/>
    <p:sldId id="301" r:id="rId13"/>
    <p:sldId id="302" r:id="rId14"/>
    <p:sldId id="303" r:id="rId15"/>
    <p:sldId id="304" r:id="rId16"/>
    <p:sldId id="305"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t>2/13/2026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t>‹#›</a:t>
            </a:fld>
            <a:endParaRPr lang="en-US"/>
          </a:p>
        </p:txBody>
      </p:sp>
    </p:spTree>
    <p:extLst>
      <p:ext uri="{BB962C8B-B14F-4D97-AF65-F5344CB8AC3E}">
        <p14:creationId xmlns:p14="http://schemas.microsoft.com/office/powerpoint/2010/main" val="75247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71373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3534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3669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311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2/13/2026</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0267545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2/13/2026</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092162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748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242399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7330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1866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8894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1856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3333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342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3826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4683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6010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50471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3133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2026/2/13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293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63932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23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18298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11362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146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1141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46104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882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5609051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459474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1007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514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2621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54486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2/13/2026</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485996630"/>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2/13/2026</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828593545"/>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1544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9701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376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527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894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2026/2/13</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74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2026/2/13</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7746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3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2026/2/13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992409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38818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0667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7.png"/><Relationship Id="rId11" Type="http://schemas.openxmlformats.org/officeDocument/2006/relationships/image" Target="../media/image34.GIF"/><Relationship Id="rId5" Type="http://schemas.openxmlformats.org/officeDocument/2006/relationships/image" Target="../media/image26.png"/><Relationship Id="rId15" Type="http://schemas.openxmlformats.org/officeDocument/2006/relationships/slide" Target="slide6.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2.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5.png"/><Relationship Id="rId18" Type="http://schemas.openxmlformats.org/officeDocument/2006/relationships/audio" Target="../media/audio3.wav"/><Relationship Id="rId3" Type="http://schemas.openxmlformats.org/officeDocument/2006/relationships/image" Target="../media/image19.jpeg"/><Relationship Id="rId7" Type="http://schemas.openxmlformats.org/officeDocument/2006/relationships/image" Target="../media/image21.png"/><Relationship Id="rId12" Type="http://schemas.openxmlformats.org/officeDocument/2006/relationships/image" Target="../media/image24.png"/><Relationship Id="rId17" Type="http://schemas.openxmlformats.org/officeDocument/2006/relationships/image" Target="../media/image28.GIF"/><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34.xml"/><Relationship Id="rId6" Type="http://schemas.openxmlformats.org/officeDocument/2006/relationships/image" Target="../media/image20.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6.png"/><Relationship Id="rId10" Type="http://schemas.openxmlformats.org/officeDocument/2006/relationships/image" Target="../media/image23.png"/><Relationship Id="rId4" Type="http://schemas.openxmlformats.org/officeDocument/2006/relationships/slide" Target="slide7.xml"/><Relationship Id="rId9" Type="http://schemas.openxmlformats.org/officeDocument/2006/relationships/image" Target="../media/image22.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1.png"/><Relationship Id="rId11" Type="http://schemas.openxmlformats.org/officeDocument/2006/relationships/image" Target="../media/image34.GIF"/><Relationship Id="rId5" Type="http://schemas.openxmlformats.org/officeDocument/2006/relationships/image" Target="../media/image20.png"/><Relationship Id="rId15" Type="http://schemas.openxmlformats.org/officeDocument/2006/relationships/slide" Target="slide6.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8.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3.png"/><Relationship Id="rId11" Type="http://schemas.openxmlformats.org/officeDocument/2006/relationships/image" Target="../media/image34.GIF"/><Relationship Id="rId5" Type="http://schemas.openxmlformats.org/officeDocument/2006/relationships/image" Target="../media/image22.png"/><Relationship Id="rId15" Type="http://schemas.openxmlformats.org/officeDocument/2006/relationships/slide" Target="slide5.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2.png"/><Relationship Id="rId14" Type="http://schemas.openxmlformats.org/officeDocument/2006/relationships/image" Target="../media/image37.GIF"/></Relationships>
</file>

<file path=ppt/slides/_rels/slide9.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4.wav"/><Relationship Id="rId7" Type="http://schemas.openxmlformats.org/officeDocument/2006/relationships/image" Target="../media/image30.jpeg"/><Relationship Id="rId12" Type="http://schemas.openxmlformats.org/officeDocument/2006/relationships/image" Target="../media/image35.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5.png"/><Relationship Id="rId11" Type="http://schemas.openxmlformats.org/officeDocument/2006/relationships/image" Target="../media/image34.GIF"/><Relationship Id="rId5" Type="http://schemas.openxmlformats.org/officeDocument/2006/relationships/image" Target="../media/image24.png"/><Relationship Id="rId15" Type="http://schemas.openxmlformats.org/officeDocument/2006/relationships/slide" Target="slide6.xml"/><Relationship Id="rId10" Type="http://schemas.openxmlformats.org/officeDocument/2006/relationships/image" Target="../media/image33.GIF"/><Relationship Id="rId4" Type="http://schemas.openxmlformats.org/officeDocument/2006/relationships/image" Target="../media/image29.GIF"/><Relationship Id="rId9" Type="http://schemas.openxmlformats.org/officeDocument/2006/relationships/image" Target="../media/image38.png"/><Relationship Id="rId14" Type="http://schemas.openxmlformats.org/officeDocument/2006/relationships/image" Target="../media/image3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AC5EF80-AD52-4F15-BB79-9CE6490CA7F7}"/>
              </a:ext>
            </a:extLst>
          </p:cNvPr>
          <p:cNvSpPr txBox="1"/>
          <p:nvPr/>
        </p:nvSpPr>
        <p:spPr>
          <a:xfrm>
            <a:off x="2722485" y="106547"/>
            <a:ext cx="67470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Bài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giảng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thiết</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kế</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bởi</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Hương</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1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Thảo</a:t>
            </a:r>
            <a:r>
              <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 tranthao121004@gmail.com</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họa</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mi quay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trở</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về</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hoàng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cất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tiếng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hót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đầy</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xúc</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cảm</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ốm</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cất</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hót</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khiến</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khỏi</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bệnh</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8523768" y="576145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tranthao121004@gmail.com</a:t>
            </a: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11" name="Content Placeholder 10" descr="logo"/>
          <p:cNvPicPr>
            <a:picLocks noGrp="1" noChangeAspect="1"/>
          </p:cNvPicPr>
          <p:nvPr>
            <p:ph sz="half" idx="2"/>
          </p:nvPr>
        </p:nvPicPr>
        <p:blipFill>
          <a:blip r:embed="rId5"/>
          <a:stretch>
            <a:fillRect/>
          </a:stretch>
        </p:blipFill>
        <p:spPr>
          <a:xfrm>
            <a:off x="10654665" y="-182880"/>
            <a:ext cx="1656080" cy="1691640"/>
          </a:xfrm>
          <a:prstGeom prst="rect">
            <a:avLst/>
          </a:prstGeom>
        </p:spPr>
      </p:pic>
      <p:pic>
        <p:nvPicPr>
          <p:cNvPr id="4" name="Picture 3">
            <a:extLst>
              <a:ext uri="{FF2B5EF4-FFF2-40B4-BE49-F238E27FC236}">
                <a16:creationId xmlns:a16="http://schemas.microsoft.com/office/drawing/2014/main" id="{C2F28322-7722-48C7-9C42-76632EBCBB2D}"/>
              </a:ext>
            </a:extLst>
          </p:cNvPr>
          <p:cNvPicPr>
            <a:picLocks noChangeAspect="1"/>
          </p:cNvPicPr>
          <p:nvPr/>
        </p:nvPicPr>
        <p:blipFill>
          <a:blip r:embed="rId6"/>
          <a:stretch>
            <a:fillRect/>
          </a:stretch>
        </p:blipFill>
        <p:spPr>
          <a:xfrm>
            <a:off x="2376227" y="346229"/>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vương</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quốc</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khiến</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hào</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hào</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quý</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mi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Nhà vua được tặng chim máy.</a:t>
            </a:r>
          </a:p>
          <a:p>
            <a:pPr lvl="0" algn="ctr" defTabSz="685800">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Vì nhà vua không để ý đến chim họa mi nữa.</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Điều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gì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xảy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ra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với</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món</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quà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nhà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vua</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được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tặng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 đồ chơi hỏng, mọi người không ai sửa được.</a:t>
            </a: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340</Words>
  <Application>Microsoft Office PowerPoint</Application>
  <PresentationFormat>Widescreen</PresentationFormat>
  <Paragraphs>43</Paragraphs>
  <Slides>13</Slides>
  <Notes>8</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13</vt:i4>
      </vt:variant>
    </vt:vector>
  </HeadingPairs>
  <TitlesOfParts>
    <vt:vector size="25" baseType="lpstr">
      <vt:lpstr>等线</vt:lpstr>
      <vt:lpstr>.VnAvant</vt:lpstr>
      <vt:lpstr>Arial</vt:lpstr>
      <vt:lpstr>Arial-Rounded</vt:lpstr>
      <vt:lpstr>Calibri</vt:lpstr>
      <vt:lpstr>Calibri Light</vt:lpstr>
      <vt:lpstr>华康少女文字W5(P)</vt:lpstr>
      <vt:lpstr>2_Office 主题​​</vt:lpstr>
      <vt:lpstr>Office 主题</vt:lpstr>
      <vt:lpstr>3_Office 主题​​</vt:lpstr>
      <vt:lpstr>2_Office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2</cp:revision>
  <dcterms:created xsi:type="dcterms:W3CDTF">2021-07-31T08:07:51Z</dcterms:created>
  <dcterms:modified xsi:type="dcterms:W3CDTF">2026-02-13T09:02:50Z</dcterms:modified>
</cp:coreProperties>
</file>