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10" r:id="rId4"/>
    <p:sldMasterId id="2147483722" r:id="rId5"/>
  </p:sldMasterIdLst>
  <p:notesMasterIdLst>
    <p:notesMasterId r:id="rId13"/>
  </p:notesMasterIdLst>
  <p:sldIdLst>
    <p:sldId id="259" r:id="rId6"/>
    <p:sldId id="2920" r:id="rId7"/>
    <p:sldId id="2910" r:id="rId8"/>
    <p:sldId id="2926" r:id="rId9"/>
    <p:sldId id="267" r:id="rId10"/>
    <p:sldId id="292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2008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2/13/2026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65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2/13/2026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07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6.png"/><Relationship Id="rId26" Type="http://schemas.openxmlformats.org/officeDocument/2006/relationships/image" Target="../media/image50.gif"/><Relationship Id="rId3" Type="http://schemas.openxmlformats.org/officeDocument/2006/relationships/image" Target="../media/image37.png"/><Relationship Id="rId21" Type="http://schemas.microsoft.com/office/2007/relationships/hdphoto" Target="../media/hdphoto8.wdp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5.gif"/><Relationship Id="rId25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openxmlformats.org/officeDocument/2006/relationships/image" Target="../media/image47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49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41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0.gif"/><Relationship Id="rId14" Type="http://schemas.openxmlformats.org/officeDocument/2006/relationships/image" Target="../media/image43.gif"/><Relationship Id="rId22" Type="http://schemas.openxmlformats.org/officeDocument/2006/relationships/image" Target="../media/image48.png"/><Relationship Id="rId27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194578" y="2218239"/>
            <a:ext cx="5532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Tìm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đọc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sách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báo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viết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động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hoang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dã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129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华康少女文字W5(P)</vt:lpstr>
      <vt:lpstr>Hoạt động</vt:lpstr>
      <vt:lpstr>Office 主题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2</cp:revision>
  <dcterms:created xsi:type="dcterms:W3CDTF">2021-07-31T09:04:45Z</dcterms:created>
  <dcterms:modified xsi:type="dcterms:W3CDTF">2026-02-13T09:00:46Z</dcterms:modified>
</cp:coreProperties>
</file>