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3" r:id="rId3"/>
    <p:sldMasterId id="2147483700" r:id="rId4"/>
    <p:sldMasterId id="2147483712" r:id="rId5"/>
  </p:sldMasterIdLst>
  <p:notesMasterIdLst>
    <p:notesMasterId r:id="rId19"/>
  </p:notesMasterIdLst>
  <p:sldIdLst>
    <p:sldId id="2007577121" r:id="rId6"/>
    <p:sldId id="281" r:id="rId7"/>
    <p:sldId id="297" r:id="rId8"/>
    <p:sldId id="298" r:id="rId9"/>
    <p:sldId id="299" r:id="rId10"/>
    <p:sldId id="300" r:id="rId11"/>
    <p:sldId id="301" r:id="rId12"/>
    <p:sldId id="302" r:id="rId13"/>
    <p:sldId id="303" r:id="rId14"/>
    <p:sldId id="304" r:id="rId15"/>
    <p:sldId id="305" r:id="rId16"/>
    <p:sldId id="2007577120"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35E35-524A-48DB-B433-06896FF418B9}"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1FF0A-D7E9-497A-8E26-E65809D8A2D0}" type="slidenum">
              <a:rPr lang="en-US" smtClean="0"/>
              <a:t>‹#›</a:t>
            </a:fld>
            <a:endParaRPr lang="en-US"/>
          </a:p>
        </p:txBody>
      </p:sp>
    </p:spTree>
    <p:extLst>
      <p:ext uri="{BB962C8B-B14F-4D97-AF65-F5344CB8AC3E}">
        <p14:creationId xmlns:p14="http://schemas.microsoft.com/office/powerpoint/2010/main" val="333161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66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9283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3810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44618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4380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2/11/2026</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502541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2/11/2026</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496503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274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847723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95772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7488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40220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70042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96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9860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93051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8872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100628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899230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8515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9309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295994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9341949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4834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11396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75784951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802583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8433921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19760408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4077643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544830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762166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7477772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8972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17513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49934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88069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79692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90673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34489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91947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1041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7448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82159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3653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94393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05389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142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6501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2816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2026/2/11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26522F5D-04D7-4059-B6D0-836CB133AA3C}"/>
              </a:ext>
            </a:extLst>
          </p:cNvPr>
          <p:cNvSpPr txBox="1"/>
          <p:nvPr userDrawn="1"/>
        </p:nvSpPr>
        <p:spPr>
          <a:xfrm>
            <a:off x="10210015" y="6586212"/>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2916346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5489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
        <p:nvSpPr>
          <p:cNvPr id="3" name="TextBox 2">
            <a:extLst>
              <a:ext uri="{FF2B5EF4-FFF2-40B4-BE49-F238E27FC236}">
                <a16:creationId xmlns:a16="http://schemas.microsoft.com/office/drawing/2014/main" id="{BE400B8D-2264-4894-8419-6AD47897368A}"/>
              </a:ext>
            </a:extLst>
          </p:cNvPr>
          <p:cNvSpPr txBox="1"/>
          <p:nvPr userDrawn="1"/>
        </p:nvSpPr>
        <p:spPr>
          <a:xfrm>
            <a:off x="10379987" y="70338"/>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427573608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7" name="TextBox 6">
            <a:extLst>
              <a:ext uri="{FF2B5EF4-FFF2-40B4-BE49-F238E27FC236}">
                <a16:creationId xmlns:a16="http://schemas.microsoft.com/office/drawing/2014/main" id="{07090BAD-C9D7-430F-8B88-61115E8EA708}"/>
              </a:ext>
            </a:extLst>
          </p:cNvPr>
          <p:cNvSpPr txBox="1"/>
          <p:nvPr userDrawn="1"/>
        </p:nvSpPr>
        <p:spPr>
          <a:xfrm>
            <a:off x="10362807" y="57394"/>
            <a:ext cx="1981985"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Design by: </a:t>
            </a:r>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9850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2026/2/11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38824645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www.facebook.com/huongthaoGADT"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slideLayout" Target="../slideLayouts/slideLayout40.xml"/><Relationship Id="rId6" Type="http://schemas.openxmlformats.org/officeDocument/2006/relationships/image" Target="../media/image45.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facebook.com/huongthaoGADT"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3.png"/><Relationship Id="rId18" Type="http://schemas.openxmlformats.org/officeDocument/2006/relationships/audio" Target="../media/audio3.wav"/><Relationship Id="rId3" Type="http://schemas.openxmlformats.org/officeDocument/2006/relationships/image" Target="../media/image17.jpe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26.GIF"/><Relationship Id="rId2" Type="http://schemas.openxmlformats.org/officeDocument/2006/relationships/notesSlide" Target="../notesSlides/notesSlide4.xml"/><Relationship Id="rId16"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image" Target="../media/image18.png"/><Relationship Id="rId11" Type="http://schemas.openxmlformats.org/officeDocument/2006/relationships/slide" Target="slide8.xml"/><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slide" Target="slide6.xml"/><Relationship Id="rId9" Type="http://schemas.openxmlformats.org/officeDocument/2006/relationships/image" Target="../media/image20.png"/><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9.png"/><Relationship Id="rId11" Type="http://schemas.openxmlformats.org/officeDocument/2006/relationships/image" Target="../media/image32.GIF"/><Relationship Id="rId5" Type="http://schemas.openxmlformats.org/officeDocument/2006/relationships/image" Target="../media/image18.png"/><Relationship Id="rId15" Type="http://schemas.openxmlformats.org/officeDocument/2006/relationships/slide" Target="slide5.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_rels/slide7.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32.GIF"/><Relationship Id="rId5" Type="http://schemas.openxmlformats.org/officeDocument/2006/relationships/image" Target="../media/image20.png"/><Relationship Id="rId15" Type="http://schemas.openxmlformats.org/officeDocument/2006/relationships/slide" Target="slide4.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_rels/slide8.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32.GIF"/><Relationship Id="rId5" Type="http://schemas.openxmlformats.org/officeDocument/2006/relationships/image" Target="../media/image22.png"/><Relationship Id="rId15" Type="http://schemas.openxmlformats.org/officeDocument/2006/relationships/slide" Target="slide5.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6.png"/><Relationship Id="rId14" Type="http://schemas.openxmlformats.org/officeDocument/2006/relationships/image" Target="../media/image35.GIF"/></Relationships>
</file>

<file path=ppt/slides/_rels/slide9.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5.png"/><Relationship Id="rId11" Type="http://schemas.openxmlformats.org/officeDocument/2006/relationships/image" Target="../media/image32.GIF"/><Relationship Id="rId5" Type="http://schemas.openxmlformats.org/officeDocument/2006/relationships/image" Target="../media/image24.png"/><Relationship Id="rId15" Type="http://schemas.openxmlformats.org/officeDocument/2006/relationships/slide" Target="slide5.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82303" y="-2369856"/>
            <a:ext cx="622353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b="75097"/>
          <a:stretch/>
        </p:blipFill>
        <p:spPr>
          <a:xfrm rot="660128">
            <a:off x="9092229" y="4124101"/>
            <a:ext cx="3020116" cy="3146513"/>
          </a:xfrm>
          <a:prstGeom prst="rect">
            <a:avLst/>
          </a:prstGeom>
        </p:spPr>
      </p:pic>
      <p:grpSp>
        <p:nvGrpSpPr>
          <p:cNvPr id="49" name="组合 48">
            <a:extLst>
              <a:ext uri="{FF2B5EF4-FFF2-40B4-BE49-F238E27FC236}">
                <a16:creationId xmlns:a16="http://schemas.microsoft.com/office/drawing/2014/main" id="{79667BFF-F07F-4DA4-9591-236B970F2BF0}"/>
              </a:ext>
            </a:extLst>
          </p:cNvPr>
          <p:cNvGrpSpPr/>
          <p:nvPr/>
        </p:nvGrpSpPr>
        <p:grpSpPr>
          <a:xfrm>
            <a:off x="1589712" y="1682325"/>
            <a:ext cx="4439186" cy="4752540"/>
            <a:chOff x="3962499" y="1520620"/>
            <a:chExt cx="3565106" cy="3816760"/>
          </a:xfrm>
        </p:grpSpPr>
        <p:sp>
          <p:nvSpPr>
            <p:cNvPr id="50" name="矩形 49">
              <a:extLst>
                <a:ext uri="{FF2B5EF4-FFF2-40B4-BE49-F238E27FC236}">
                  <a16:creationId xmlns:a16="http://schemas.microsoft.com/office/drawing/2014/main" id="{038F85FA-E520-4609-BDCB-EB913F773C4B}"/>
                </a:ext>
              </a:extLst>
            </p:cNvPr>
            <p:cNvSpPr/>
            <p:nvPr/>
          </p:nvSpPr>
          <p:spPr>
            <a:xfrm>
              <a:off x="4861367" y="2118167"/>
              <a:ext cx="1990846" cy="2812648"/>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1" name="图片 50">
              <a:extLst>
                <a:ext uri="{FF2B5EF4-FFF2-40B4-BE49-F238E27FC236}">
                  <a16:creationId xmlns:a16="http://schemas.microsoft.com/office/drawing/2014/main" id="{7061F0C9-DC48-409C-97F6-5BF3909AB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99" y="1520620"/>
              <a:ext cx="3565106" cy="3816760"/>
            </a:xfrm>
            <a:prstGeom prst="rect">
              <a:avLst/>
            </a:prstGeom>
          </p:spPr>
        </p:pic>
      </p:grpSp>
      <p:sp>
        <p:nvSpPr>
          <p:cNvPr id="2" name="TextBox 1">
            <a:extLst>
              <a:ext uri="{FF2B5EF4-FFF2-40B4-BE49-F238E27FC236}">
                <a16:creationId xmlns:a16="http://schemas.microsoft.com/office/drawing/2014/main" id="{C5A81707-0109-486E-84AE-F56324ED06F0}"/>
              </a:ext>
            </a:extLst>
          </p:cNvPr>
          <p:cNvSpPr txBox="1"/>
          <p:nvPr/>
        </p:nvSpPr>
        <p:spPr>
          <a:xfrm>
            <a:off x="6720396" y="1890944"/>
            <a:ext cx="4367814" cy="1754326"/>
          </a:xfrm>
          <a:prstGeom prst="rect">
            <a:avLst/>
          </a:prstGeom>
          <a:noFill/>
        </p:spPr>
        <p:txBody>
          <a:bodyPr wrap="square" rtlCol="0">
            <a:spAutoFit/>
          </a:bodyPr>
          <a:lstStyle/>
          <a:p>
            <a:pPr algn="ct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endPar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Tiết</a:t>
            </a: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4)</a:t>
            </a:r>
          </a:p>
        </p:txBody>
      </p:sp>
    </p:spTree>
    <p:extLst>
      <p:ext uri="{BB962C8B-B14F-4D97-AF65-F5344CB8AC3E}">
        <p14:creationId xmlns:p14="http://schemas.microsoft.com/office/powerpoint/2010/main" val="3557680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
        <p:nvSpPr>
          <p:cNvPr id="8" name="TextBox 7">
            <a:hlinkClick r:id="rId7"/>
            <a:extLst>
              <a:ext uri="{FF2B5EF4-FFF2-40B4-BE49-F238E27FC236}">
                <a16:creationId xmlns:a16="http://schemas.microsoft.com/office/drawing/2014/main" id="{5AEF9620-F181-435D-955C-BA8D74C6E719}"/>
              </a:ext>
            </a:extLst>
          </p:cNvPr>
          <p:cNvSpPr txBox="1"/>
          <p:nvPr/>
        </p:nvSpPr>
        <p:spPr>
          <a:xfrm>
            <a:off x="10001250" y="94140"/>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mn-cs"/>
              </a:rPr>
              <a:t>LH: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Hương</a:t>
            </a:r>
            <a:r>
              <a:rPr kumimoji="0" lang="en-US" sz="2000" b="1" i="1" u="none" strike="noStrike" kern="1200" cap="none" spc="0" normalizeH="0" baseline="0" noProof="0" dirty="0">
                <a:ln>
                  <a:noFill/>
                </a:ln>
                <a:solidFill>
                  <a:srgbClr val="FF0000"/>
                </a:solidFill>
                <a:effectLst/>
                <a:uLnTx/>
                <a:uFillTx/>
                <a:latin typeface="Calibri"/>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Thảo</a:t>
            </a:r>
            <a:endParaRPr kumimoji="0" lang="en-US" sz="2000" b="1" i="1"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728EF62-E3C9-4FA4-88ED-BEC57310E7CE}"/>
              </a:ext>
            </a:extLst>
          </p:cNvPr>
          <p:cNvSpPr/>
          <p:nvPr/>
        </p:nvSpPr>
        <p:spPr>
          <a:xfrm>
            <a:off x="1269507" y="1793289"/>
            <a:ext cx="9951868" cy="18820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dirty="0">
                <a:latin typeface="Arial-Rounded" panose="020B0500000000000000" pitchFamily="34" charset="0"/>
                <a:ea typeface="Arial-Rounded" panose="020B0500000000000000" pitchFamily="34" charset="0"/>
                <a:cs typeface="Arial-Rounded" panose="020B0500000000000000" pitchFamily="34" charset="0"/>
              </a:rPr>
              <a:t>Kể cho người thân về những việc làm tốt của người cháu trong câu chuyện trên.</a:t>
            </a:r>
          </a:p>
        </p:txBody>
      </p:sp>
    </p:spTree>
    <p:extLst>
      <p:ext uri="{BB962C8B-B14F-4D97-AF65-F5344CB8AC3E}">
        <p14:creationId xmlns:p14="http://schemas.microsoft.com/office/powerpoint/2010/main" val="400869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026934" y="2581871"/>
            <a:ext cx="657103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rPr>
              <a:t>CỦNG CỐ BÀI HỌC</a:t>
            </a:r>
            <a:endParaRPr kumimoji="0" lang="zh-CN" altLang="en-US"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11" name="Content Placeholder 10" descr="logo"/>
          <p:cNvPicPr>
            <a:picLocks noGrp="1" noChangeAspect="1"/>
          </p:cNvPicPr>
          <p:nvPr>
            <p:ph sz="half" idx="2"/>
          </p:nvPr>
        </p:nvPicPr>
        <p:blipFill>
          <a:blip r:embed="rId5"/>
          <a:stretch>
            <a:fillRect/>
          </a:stretch>
        </p:blipFill>
        <p:spPr>
          <a:xfrm>
            <a:off x="10654665" y="-182880"/>
            <a:ext cx="1656080" cy="169164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p:blipFill>
        <p:spPr>
          <a:xfrm>
            <a:off x="2339340" y="319145"/>
            <a:ext cx="7430135" cy="6188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
        <p:nvSpPr>
          <p:cNvPr id="5" name="TextBox 4">
            <a:hlinkClick r:id="rId6"/>
            <a:extLst>
              <a:ext uri="{FF2B5EF4-FFF2-40B4-BE49-F238E27FC236}">
                <a16:creationId xmlns:a16="http://schemas.microsoft.com/office/drawing/2014/main"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nghèo</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sống</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đào</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mài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ăn</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xảy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Nương lúa bị cháy, cậu bé buồn</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nước mắt trào ra. </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Điều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mau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mắn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gì</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đến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với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cháu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Cậu bé đào được một củ rất kì lạ, nấu lên có mùi thơm nên mang về biếu bà. </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Hai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cháu</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làm</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gì</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để</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giúp</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đỡ</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mọi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người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hết</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đói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khổ</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khoai</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lang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dân</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302</Words>
  <Application>Microsoft Office PowerPoint</Application>
  <PresentationFormat>Widescreen</PresentationFormat>
  <Paragraphs>37</Paragraphs>
  <Slides>13</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13</vt:i4>
      </vt:variant>
    </vt:vector>
  </HeadingPairs>
  <TitlesOfParts>
    <vt:vector size="26" baseType="lpstr">
      <vt:lpstr>等线</vt:lpstr>
      <vt:lpstr>等线 Light</vt:lpstr>
      <vt:lpstr>.VnAvant</vt:lpstr>
      <vt:lpstr>Arial</vt:lpstr>
      <vt:lpstr>Arial-Rounded</vt:lpstr>
      <vt:lpstr>Calibri</vt:lpstr>
      <vt:lpstr>Calibri Light</vt:lpstr>
      <vt:lpstr>Times New Roman</vt:lpstr>
      <vt:lpstr>2_Office 主题​​</vt:lpstr>
      <vt:lpstr>1_Office 主题</vt:lpstr>
      <vt:lpstr>5_Office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2</cp:revision>
  <dcterms:created xsi:type="dcterms:W3CDTF">2021-08-01T08:10:02Z</dcterms:created>
  <dcterms:modified xsi:type="dcterms:W3CDTF">2026-02-11T01:57:47Z</dcterms:modified>
</cp:coreProperties>
</file>