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3"/>
  </p:notesMasterIdLst>
  <p:sldIdLst>
    <p:sldId id="2908" r:id="rId5"/>
    <p:sldId id="257" r:id="rId6"/>
    <p:sldId id="522" r:id="rId7"/>
    <p:sldId id="2928" r:id="rId8"/>
    <p:sldId id="2929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AA9-B4C8-412D-A1D2-AA1230190A76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1F70-114A-48A5-A673-2A361049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1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0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0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4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88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602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47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129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750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8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5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0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74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48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497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31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41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002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860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67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88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7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15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9038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37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353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525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547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2/11/2026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365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2/11/2026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597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25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09449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248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229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493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30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2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1202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71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19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63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về vẻ đẹp thiên nhiên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46800-C4F7-4D19-9AA7-AC4A61EC4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8" y="727970"/>
            <a:ext cx="8383091" cy="4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5A69B-C260-482C-B613-2E96E2A1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212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308773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等线 Light</vt:lpstr>
      <vt:lpstr>微软雅黑</vt:lpstr>
      <vt:lpstr>.VnAvant</vt:lpstr>
      <vt:lpstr>Arial</vt:lpstr>
      <vt:lpstr>Arial-Rounded</vt:lpstr>
      <vt:lpstr>Calibri</vt:lpstr>
      <vt:lpstr>Calibri Light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2</cp:revision>
  <dcterms:created xsi:type="dcterms:W3CDTF">2021-08-01T09:00:01Z</dcterms:created>
  <dcterms:modified xsi:type="dcterms:W3CDTF">2026-02-11T01:55:49Z</dcterms:modified>
</cp:coreProperties>
</file>