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94" r:id="rId12"/>
    <p:sldId id="392" r:id="rId13"/>
    <p:sldId id="257" r:id="rId14"/>
    <p:sldId id="258" r:id="rId15"/>
    <p:sldId id="267" r:id="rId16"/>
    <p:sldId id="269" r:id="rId17"/>
    <p:sldId id="262" r:id="rId18"/>
    <p:sldId id="379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27/12/2021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48.jp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Đúng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914400" y="73476"/>
            <a:ext cx="11200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402</Words>
  <Application>Microsoft Office PowerPoint</Application>
  <PresentationFormat>Màn hình rộng</PresentationFormat>
  <Paragraphs>49</Paragraphs>
  <Slides>15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Tahoma</vt:lpstr>
      <vt:lpstr>Times New Roman</vt:lpstr>
      <vt:lpstr>华康少女文字W5(P)</vt:lpstr>
      <vt:lpstr>Office Theme</vt:lpstr>
      <vt:lpstr>1_Office 主题​​</vt:lpstr>
      <vt:lpstr>1_Office Theme</vt:lpstr>
      <vt:lpstr>5_Office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23</cp:revision>
  <dcterms:created xsi:type="dcterms:W3CDTF">2021-07-20T01:55:21Z</dcterms:created>
  <dcterms:modified xsi:type="dcterms:W3CDTF">2021-12-27T13:31:24Z</dcterms:modified>
</cp:coreProperties>
</file>