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007577171" r:id="rId3"/>
    <p:sldId id="256" r:id="rId4"/>
    <p:sldId id="2007577168" r:id="rId5"/>
    <p:sldId id="2007577169" r:id="rId6"/>
    <p:sldId id="2007577170" r:id="rId7"/>
    <p:sldId id="200757716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CF"/>
    <a:srgbClr val="F8A513"/>
    <a:srgbClr val="FF6969"/>
    <a:srgbClr val="ABE1FE"/>
    <a:srgbClr val="84A8AC"/>
    <a:srgbClr val="D4EFFC"/>
    <a:srgbClr val="FF5D5D"/>
    <a:srgbClr val="F9F3B8"/>
    <a:srgbClr val="FA2C42"/>
    <a:srgbClr val="FA4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9" d="100"/>
          <a:sy n="89" d="100"/>
        </p:scale>
        <p:origin x="-355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BA9CA-0E01-4F2B-9E68-14A0AE13436C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1F7F1-77C0-43F8-ADCD-CD2BCC06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9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9BAA6-30B6-4FF4-B55C-79D62B66F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885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D4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xmlns="" id="{BB42B104-1F7B-47E3-B464-B31E6CA11F66}"/>
              </a:ext>
            </a:extLst>
          </p:cNvPr>
          <p:cNvSpPr/>
          <p:nvPr userDrawn="1"/>
        </p:nvSpPr>
        <p:spPr>
          <a:xfrm>
            <a:off x="742868" y="652652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xmlns="" id="{216A2C20-46DA-4F84-A60C-9343BBF49682}"/>
              </a:ext>
            </a:extLst>
          </p:cNvPr>
          <p:cNvSpPr/>
          <p:nvPr userDrawn="1"/>
        </p:nvSpPr>
        <p:spPr>
          <a:xfrm>
            <a:off x="337537" y="323567"/>
            <a:ext cx="3505575" cy="33988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40BF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xmlns="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25713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40BFB6"/>
          </a:solidFill>
          <a:ln>
            <a:solidFill>
              <a:srgbClr val="ABE1F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xmlns="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8822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ABE1F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294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607362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5620451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059327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5987320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850693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200921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468375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320469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50894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xmlns="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rgbClr val="47B2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9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3957" r="87068" b="81219"/>
          <a:stretch/>
        </p:blipFill>
        <p:spPr bwMode="auto">
          <a:xfrm>
            <a:off x="3347442" y="29015"/>
            <a:ext cx="1028700" cy="11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564780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9217849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331492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034545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9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5" y="1600469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5" y="1600469"/>
            <a:ext cx="5432124" cy="2207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5" y="3917877"/>
            <a:ext cx="5432124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99057233"/>
      </p:ext>
    </p:extLst>
  </p:cSld>
  <p:clrMapOvr>
    <a:masterClrMapping/>
  </p:clrMapOvr>
  <p:transition spd="slow" advTm="1000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8201" y="366600"/>
            <a:ext cx="11335600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81200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0446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12032" y="2077762"/>
            <a:ext cx="8768199" cy="2014731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12032" y="4092429"/>
            <a:ext cx="8768199" cy="951053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419659" y="5583755"/>
            <a:ext cx="1734931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1" name="Google Shape;3671;p11"/>
          <p:cNvSpPr/>
          <p:nvPr/>
        </p:nvSpPr>
        <p:spPr>
          <a:xfrm>
            <a:off x="7756404" y="3762273"/>
            <a:ext cx="2579520" cy="885459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2" name="Google Shape;3672;p11"/>
          <p:cNvSpPr/>
          <p:nvPr/>
        </p:nvSpPr>
        <p:spPr>
          <a:xfrm>
            <a:off x="9105983" y="2108325"/>
            <a:ext cx="431222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3" name="Google Shape;3673;p11"/>
          <p:cNvSpPr/>
          <p:nvPr/>
        </p:nvSpPr>
        <p:spPr>
          <a:xfrm>
            <a:off x="1784107" y="2061670"/>
            <a:ext cx="967836" cy="365251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32155" y="5609131"/>
            <a:ext cx="388051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91307" y="5729030"/>
            <a:ext cx="260646" cy="197547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74650" y="942395"/>
            <a:ext cx="336683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9614" y="2235821"/>
            <a:ext cx="260642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90987" y="1591620"/>
            <a:ext cx="154363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8999" y="3607971"/>
            <a:ext cx="158879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40596" y="761385"/>
            <a:ext cx="1554965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37192" y="4067095"/>
            <a:ext cx="158879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38314" y="1120491"/>
            <a:ext cx="154363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9" y="-11449"/>
            <a:ext cx="12192214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516354" y="917431"/>
            <a:ext cx="1643764" cy="1837165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8474" y="3406755"/>
            <a:ext cx="1825300" cy="2579460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9660" y="5654952"/>
            <a:ext cx="1479138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1755200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47B298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781051" y="-781052"/>
            <a:ext cx="1771652" cy="3333752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3" y="-152400"/>
            <a:ext cx="3549479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xmlns="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ABE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3" t="20457" r="86284" b="73298"/>
          <a:stretch/>
        </p:blipFill>
        <p:spPr bwMode="auto">
          <a:xfrm>
            <a:off x="3355608" y="0"/>
            <a:ext cx="994142" cy="138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ABE1FE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782434" y="-893968"/>
            <a:ext cx="2000249" cy="3788187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xmlns="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FC84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7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5" t="4381" r="85672" b="89702"/>
          <a:stretch/>
        </p:blipFill>
        <p:spPr bwMode="auto">
          <a:xfrm>
            <a:off x="3799758" y="7165"/>
            <a:ext cx="973069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C8419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xmlns="" id="{85509A2E-D9F9-43F0-9D83-AA627D852E71}"/>
              </a:ext>
            </a:extLst>
          </p:cNvPr>
          <p:cNvSpPr/>
          <p:nvPr userDrawn="1"/>
        </p:nvSpPr>
        <p:spPr>
          <a:xfrm rot="5400000" flipH="1">
            <a:off x="657677" y="-657680"/>
            <a:ext cx="2075546" cy="3390900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xmlns="" id="{1558FF4D-4E0B-4DF4-9A2B-3B954C82BC6C}"/>
              </a:ext>
            </a:extLst>
          </p:cNvPr>
          <p:cNvSpPr/>
          <p:nvPr userDrawn="1"/>
        </p:nvSpPr>
        <p:spPr>
          <a:xfrm rot="10800000">
            <a:off x="4920341" y="6008913"/>
            <a:ext cx="7271657" cy="8490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F5D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4" name="Picture 2" descr="20210409092016_wm_shs-tu-nhien-va-xa-hoi-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766" r="87323" b="89358"/>
          <a:stretch/>
        </p:blipFill>
        <p:spPr bwMode="auto">
          <a:xfrm>
            <a:off x="3396346" y="-3"/>
            <a:ext cx="956582" cy="102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xmlns="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FF5D5D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xmlns="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xmlns="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4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7" r:id="rId5"/>
    <p:sldLayoutId id="2147483655" r:id="rId6"/>
    <p:sldLayoutId id="2147483658" r:id="rId7"/>
    <p:sldLayoutId id="2147483656" r:id="rId8"/>
    <p:sldLayoutId id="2147483659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65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1F3913-A093-C8C5-8757-643E65C67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E0144C8-7391-8B16-091E-E245ACE3E472}"/>
              </a:ext>
            </a:extLst>
          </p:cNvPr>
          <p:cNvGrpSpPr/>
          <p:nvPr/>
        </p:nvGrpSpPr>
        <p:grpSpPr>
          <a:xfrm>
            <a:off x="180973" y="1259838"/>
            <a:ext cx="3964299" cy="1323439"/>
            <a:chOff x="563030" y="1233713"/>
            <a:chExt cx="3025821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90F4A00-1B63-CF7D-9221-67352632D502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BÀI 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28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29A5723-9189-D74E-6C60-AD8869C20315}"/>
                </a:ext>
              </a:extLst>
            </p:cNvPr>
            <p:cNvSpPr txBox="1"/>
            <p:nvPr/>
          </p:nvSpPr>
          <p:spPr>
            <a:xfrm>
              <a:off x="563030" y="1233713"/>
              <a:ext cx="30258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F6969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BÀI </a:t>
              </a: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F6969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28</a:t>
              </a:r>
              <a:endPara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6969"/>
                </a:solidFill>
                <a:effectLst/>
                <a:uLnTx/>
                <a:uFillTx/>
                <a:latin typeface="UTM Cookies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2CF4E64-B0B1-FBF0-8580-C2832FCD1BDE}"/>
              </a:ext>
            </a:extLst>
          </p:cNvPr>
          <p:cNvSpPr txBox="1"/>
          <p:nvPr/>
        </p:nvSpPr>
        <p:spPr>
          <a:xfrm>
            <a:off x="337066" y="5738634"/>
            <a:ext cx="11728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CÁC MÙA </a:t>
            </a:r>
            <a:r>
              <a:rPr kumimoji="0" lang="en-US" sz="6000" b="0" i="0" u="none" strike="noStrike" kern="1200" cap="none" spc="0" normalizeH="0" baseline="0" noProof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TRONG NĂM ( tiết 1 )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FA2C42"/>
                </a:solidFill>
              </a:ln>
              <a:solidFill>
                <a:srgbClr val="FF6969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5122" name="Picture 2" descr="Children&amp;#39;s Health">
            <a:extLst>
              <a:ext uri="{FF2B5EF4-FFF2-40B4-BE49-F238E27FC236}">
                <a16:creationId xmlns:a16="http://schemas.microsoft.com/office/drawing/2014/main" xmlns="" id="{C2821B3B-EBC4-D451-2511-BD5BED566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60" y="15553325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18129AE-CEB4-6786-9520-9693C99B9945}"/>
              </a:ext>
            </a:extLst>
          </p:cNvPr>
          <p:cNvSpPr txBox="1"/>
          <p:nvPr/>
        </p:nvSpPr>
        <p:spPr>
          <a:xfrm>
            <a:off x="6308614" y="0"/>
            <a:ext cx="6864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ĐỀ 6: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TRÁI ĐẤT VÀ BẦU TRỜI</a:t>
            </a:r>
            <a:endParaRPr kumimoji="0" lang="vi-VN" sz="4800" b="0" i="0" u="none" strike="noStrike" kern="120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C000">
                  <a:lumMod val="40000"/>
                  <a:lumOff val="6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1030" name="Picture 6" descr="Premium Vector | Cute astronaut floating in space, cartoon character">
            <a:extLst>
              <a:ext uri="{FF2B5EF4-FFF2-40B4-BE49-F238E27FC236}">
                <a16:creationId xmlns:a16="http://schemas.microsoft.com/office/drawing/2014/main" xmlns="" id="{94A9DDB8-7427-CA61-A8EE-A8D89C3C75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78" b="86102" l="26997" r="72684">
                        <a14:foregroundMark x1="61182" y1="20128" x2="51118" y2="51438"/>
                        <a14:foregroundMark x1="41693" y1="20607" x2="48243" y2="51438"/>
                        <a14:foregroundMark x1="51118" y1="22684" x2="52396" y2="5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13090" r="25933" b="13300"/>
          <a:stretch/>
        </p:blipFill>
        <p:spPr bwMode="auto">
          <a:xfrm rot="488473">
            <a:off x="10686410" y="3811452"/>
            <a:ext cx="957630" cy="14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waii planet earth stars cartoon night sky Vector Image">
            <a:extLst>
              <a:ext uri="{FF2B5EF4-FFF2-40B4-BE49-F238E27FC236}">
                <a16:creationId xmlns:a16="http://schemas.microsoft.com/office/drawing/2014/main" xmlns="" id="{4A21DB36-84D9-CCEA-DD27-2CBB6E49B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t="322" r="909" b="10517"/>
          <a:stretch/>
        </p:blipFill>
        <p:spPr bwMode="auto">
          <a:xfrm>
            <a:off x="7289313" y="2037806"/>
            <a:ext cx="3089846" cy="303058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6" name="Picture 12" descr="Planet Planet Hand Hand Painted Hand Painted Planet, Galaxy Clipart, Milky  Way, Galaxy Planet PNG and Vector with Transparent Background for Free  Download | Galaxy planets, Milky way, Planet vector">
            <a:extLst>
              <a:ext uri="{FF2B5EF4-FFF2-40B4-BE49-F238E27FC236}">
                <a16:creationId xmlns:a16="http://schemas.microsoft.com/office/drawing/2014/main" xmlns="" id="{0D345A68-F0F9-64FE-20A9-00173CEE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44" b="90000" l="4688" r="97188">
                        <a14:foregroundMark x1="54688" y1="52344" x2="54688" y2="52344"/>
                        <a14:foregroundMark x1="70625" y1="62969" x2="70625" y2="62969"/>
                        <a14:foregroundMark x1="79063" y1="38906" x2="79063" y2="38906"/>
                        <a14:foregroundMark x1="84688" y1="27656" x2="84688" y2="27656"/>
                        <a14:foregroundMark x1="94375" y1="29219" x2="94375" y2="29219"/>
                        <a14:foregroundMark x1="10938" y1="53594" x2="10938" y2="53594"/>
                        <a14:foregroundMark x1="5938" y1="65781" x2="5938" y2="65781"/>
                        <a14:foregroundMark x1="18750" y1="63906" x2="18750" y2="63906"/>
                        <a14:foregroundMark x1="21250" y1="77031" x2="21250" y2="77031"/>
                        <a14:foregroundMark x1="25625" y1="74531" x2="25625" y2="7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68" y="2037806"/>
            <a:ext cx="1741488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01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031DB88-739E-4E9A-A262-2D1AB20E4C08}"/>
              </a:ext>
            </a:extLst>
          </p:cNvPr>
          <p:cNvGrpSpPr/>
          <p:nvPr/>
        </p:nvGrpSpPr>
        <p:grpSpPr>
          <a:xfrm>
            <a:off x="180973" y="1259838"/>
            <a:ext cx="3964299" cy="1323439"/>
            <a:chOff x="563030" y="1233713"/>
            <a:chExt cx="3025821" cy="132343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9BD0E70A-8797-4EC0-A063-A969933EA27F}"/>
                </a:ext>
              </a:extLst>
            </p:cNvPr>
            <p:cNvSpPr txBox="1"/>
            <p:nvPr/>
          </p:nvSpPr>
          <p:spPr>
            <a:xfrm>
              <a:off x="682171" y="1233713"/>
              <a:ext cx="2883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chemeClr val="bg1"/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chemeClr val="bg1"/>
                  </a:solidFill>
                  <a:latin typeface="+mj-lt"/>
                </a:rPr>
                <a:t>28</a:t>
              </a:r>
              <a:endParaRPr lang="vi-VN" sz="80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48E550E-F029-49AB-B7D1-9442994113AD}"/>
                </a:ext>
              </a:extLst>
            </p:cNvPr>
            <p:cNvSpPr txBox="1"/>
            <p:nvPr/>
          </p:nvSpPr>
          <p:spPr>
            <a:xfrm>
              <a:off x="563030" y="1233713"/>
              <a:ext cx="30258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8000" dirty="0">
                  <a:solidFill>
                    <a:srgbClr val="FF6969"/>
                  </a:solidFill>
                  <a:latin typeface="+mj-lt"/>
                </a:rPr>
                <a:t>BÀI </a:t>
              </a:r>
              <a:r>
                <a:rPr lang="en-US" sz="8000" dirty="0">
                  <a:solidFill>
                    <a:srgbClr val="FF6969"/>
                  </a:solidFill>
                  <a:latin typeface="+mj-lt"/>
                </a:rPr>
                <a:t>28</a:t>
              </a:r>
              <a:endParaRPr lang="vi-VN" sz="8000" dirty="0">
                <a:solidFill>
                  <a:srgbClr val="FF6969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337066" y="5738634"/>
            <a:ext cx="117288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+mj-lt"/>
              </a:rPr>
              <a:t>CÁC MÙA </a:t>
            </a:r>
            <a:r>
              <a:rPr lang="en-US" sz="6000">
                <a:ln>
                  <a:solidFill>
                    <a:srgbClr val="FA2C42"/>
                  </a:solidFill>
                </a:ln>
                <a:solidFill>
                  <a:srgbClr val="FF6969"/>
                </a:solidFill>
                <a:latin typeface="+mj-lt"/>
              </a:rPr>
              <a:t>TRONG NĂM ( tiết 1 )</a:t>
            </a:r>
            <a:endParaRPr lang="vi-VN" sz="6000" dirty="0">
              <a:ln>
                <a:solidFill>
                  <a:srgbClr val="FA2C42"/>
                </a:solidFill>
              </a:ln>
              <a:solidFill>
                <a:srgbClr val="FF6969"/>
              </a:solidFill>
              <a:latin typeface="+mj-lt"/>
            </a:endParaRPr>
          </a:p>
        </p:txBody>
      </p:sp>
      <p:pic>
        <p:nvPicPr>
          <p:cNvPr id="5122" name="Picture 2" descr="Children&amp;#39;s H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060" y="15553325"/>
            <a:ext cx="4816208" cy="3400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99738E0-B68F-4582-998E-0E46AE3F974C}"/>
              </a:ext>
            </a:extLst>
          </p:cNvPr>
          <p:cNvSpPr txBox="1"/>
          <p:nvPr/>
        </p:nvSpPr>
        <p:spPr>
          <a:xfrm>
            <a:off x="5664558" y="103703"/>
            <a:ext cx="68643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CHỦ ĐỀ 6: </a:t>
            </a:r>
          </a:p>
          <a:p>
            <a:r>
              <a:rPr lang="en-US" sz="4800" dirty="0">
                <a:ln>
                  <a:solidFill>
                    <a:schemeClr val="accent4"/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+mj-lt"/>
              </a:rPr>
              <a:t>TRÁI ĐẤT VÀ BẦU TRỜI</a:t>
            </a:r>
            <a:endParaRPr lang="vi-VN" sz="4800" dirty="0">
              <a:ln>
                <a:solidFill>
                  <a:schemeClr val="accent4"/>
                </a:solidFill>
              </a:ln>
              <a:solidFill>
                <a:schemeClr val="accent4">
                  <a:lumMod val="40000"/>
                  <a:lumOff val="60000"/>
                </a:schemeClr>
              </a:solidFill>
              <a:latin typeface="+mj-lt"/>
            </a:endParaRPr>
          </a:p>
        </p:txBody>
      </p:sp>
      <p:pic>
        <p:nvPicPr>
          <p:cNvPr id="1030" name="Picture 6" descr="Premium Vector | Cute astronaut floating in space, cartoon charact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78" b="86102" l="26997" r="72684">
                        <a14:foregroundMark x1="61182" y1="20128" x2="51118" y2="51438"/>
                        <a14:foregroundMark x1="41693" y1="20607" x2="48243" y2="51438"/>
                        <a14:foregroundMark x1="51118" y1="22684" x2="52396" y2="5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6" t="13090" r="25933" b="13300"/>
          <a:stretch/>
        </p:blipFill>
        <p:spPr bwMode="auto">
          <a:xfrm rot="488473">
            <a:off x="10686410" y="3811452"/>
            <a:ext cx="957630" cy="149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awaii planet earth stars cartoon night sky Vector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" t="322" r="909" b="10517"/>
          <a:stretch/>
        </p:blipFill>
        <p:spPr bwMode="auto">
          <a:xfrm>
            <a:off x="7289313" y="2037806"/>
            <a:ext cx="3089846" cy="303058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6" name="Picture 12" descr="Planet Planet Hand Hand Painted Hand Painted Planet, Galaxy Clipart, Milky  Way, Galaxy Planet PNG and Vector with Transparent Background for Free  Download | Galaxy planets, Milky way, Planet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44" b="90000" l="4688" r="97188">
                        <a14:foregroundMark x1="54688" y1="52344" x2="54688" y2="52344"/>
                        <a14:foregroundMark x1="70625" y1="62969" x2="70625" y2="62969"/>
                        <a14:foregroundMark x1="79063" y1="38906" x2="79063" y2="38906"/>
                        <a14:foregroundMark x1="84688" y1="27656" x2="84688" y2="27656"/>
                        <a14:foregroundMark x1="94375" y1="29219" x2="94375" y2="29219"/>
                        <a14:foregroundMark x1="10938" y1="53594" x2="10938" y2="53594"/>
                        <a14:foregroundMark x1="5938" y1="65781" x2="5938" y2="65781"/>
                        <a14:foregroundMark x1="18750" y1="63906" x2="18750" y2="63906"/>
                        <a14:foregroundMark x1="21250" y1="77031" x2="21250" y2="77031"/>
                        <a14:foregroundMark x1="25625" y1="74531" x2="25625" y2="74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68" y="2037806"/>
            <a:ext cx="1741488" cy="174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961449" y="827035"/>
            <a:ext cx="57727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THỰC HÀNH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858" y="2560320"/>
            <a:ext cx="10888394" cy="2363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>
                <a:latin typeface="Arial-SGK-TV" pitchFamily="2" charset="0"/>
                <a:cs typeface="Arial-SGK-TV" pitchFamily="2" charset="0"/>
              </a:rPr>
              <a:t>1. Nơi em đang sống có các mùa nào?</a:t>
            </a:r>
          </a:p>
          <a:p>
            <a:pPr>
              <a:lnSpc>
                <a:spcPct val="200000"/>
              </a:lnSpc>
            </a:pPr>
            <a:r>
              <a:rPr lang="en-US" sz="4000">
                <a:latin typeface="Arial-SGK-TV" pitchFamily="2" charset="0"/>
                <a:cs typeface="Arial-SGK-TV" pitchFamily="2" charset="0"/>
              </a:rPr>
              <a:t>2. Nêu đặc điểm của thời tiết của từng mùa đó?</a:t>
            </a:r>
          </a:p>
        </p:txBody>
      </p:sp>
    </p:spTree>
    <p:extLst>
      <p:ext uri="{BB962C8B-B14F-4D97-AF65-F5344CB8AC3E}">
        <p14:creationId xmlns:p14="http://schemas.microsoft.com/office/powerpoint/2010/main" val="79547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879" y="182880"/>
            <a:ext cx="1065393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Miền Bắc có 4 mùa trong một năm. Đó là mùa xuân, mùa hè, mùa thu, mùa đông.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accent6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Mùa xuân: thời tiết ấm áp, cây cối đâm chồi nảy lộc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Mùa hè: thời tiết nóng nực, cây cối xanh tốt.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accent4">
                    <a:lumMod val="75000"/>
                  </a:schemeClr>
                </a:solidFill>
                <a:latin typeface="Arial-SGK-TV" pitchFamily="2" charset="0"/>
                <a:cs typeface="Arial-SGK-TV" pitchFamily="2" charset="0"/>
              </a:rPr>
              <a:t>Mùa thu: Thời tiết mát mẻ, se se lạnh, cây cối rụng nhiều lá vàng.</a:t>
            </a:r>
          </a:p>
          <a:p>
            <a:pPr algn="just">
              <a:lnSpc>
                <a:spcPct val="150000"/>
              </a:lnSpc>
            </a:pPr>
            <a:r>
              <a:rPr lang="en-US" sz="3600">
                <a:solidFill>
                  <a:schemeClr val="accent1"/>
                </a:solidFill>
                <a:latin typeface="Arial-SGK-TV" pitchFamily="2" charset="0"/>
                <a:cs typeface="Arial-SGK-TV" pitchFamily="2" charset="0"/>
              </a:rPr>
              <a:t>Mùa đông: Thời tiết lạnh, rét buốt, cây cối trơ trụi lá.</a:t>
            </a:r>
          </a:p>
        </p:txBody>
      </p:sp>
    </p:spTree>
    <p:extLst>
      <p:ext uri="{BB962C8B-B14F-4D97-AF65-F5344CB8AC3E}">
        <p14:creationId xmlns:p14="http://schemas.microsoft.com/office/powerpoint/2010/main" val="36259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250" r="99844">
                        <a14:foregroundMark x1="26563" y1="29219" x2="26563" y2="29219"/>
                        <a14:foregroundMark x1="47813" y1="19844" x2="47813" y2="19844"/>
                        <a14:foregroundMark x1="40625" y1="43438" x2="40625" y2="43438"/>
                        <a14:foregroundMark x1="39531" y1="41719" x2="39531" y2="41719"/>
                        <a14:foregroundMark x1="42031" y1="43125" x2="42031" y2="43125"/>
                        <a14:foregroundMark x1="37656" y1="46563" x2="37656" y2="46563"/>
                        <a14:foregroundMark x1="55937" y1="42188" x2="55937" y2="42188"/>
                        <a14:foregroundMark x1="57969" y1="43594" x2="57969" y2="43594"/>
                        <a14:foregroundMark x1="55156" y1="46094" x2="55156" y2="46094"/>
                        <a14:foregroundMark x1="53438" y1="43438" x2="53438" y2="43438"/>
                        <a14:foregroundMark x1="37188" y1="43594" x2="37188" y2="43594"/>
                        <a14:foregroundMark x1="41406" y1="46563" x2="41406" y2="46563"/>
                        <a14:foregroundMark x1="57500" y1="45938" x2="57500" y2="45938"/>
                        <a14:foregroundMark x1="54063" y1="41719" x2="54063" y2="41719"/>
                        <a14:foregroundMark x1="55625" y1="44219" x2="55625" y2="44219"/>
                        <a14:foregroundMark x1="39375" y1="44688" x2="39375" y2="4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56" y="-9965"/>
            <a:ext cx="3255498" cy="3255498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1871002" y="1814732"/>
            <a:ext cx="9144000" cy="3573193"/>
          </a:xfrm>
          <a:prstGeom prst="cloud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3030" y="2250219"/>
            <a:ext cx="7061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latin typeface="Arial-SGK-TV" pitchFamily="2" charset="0"/>
                <a:cs typeface="Arial-SGK-TV" pitchFamily="2" charset="0"/>
              </a:rPr>
              <a:t>Nhiều nơi trên Trái Đất, một năm có bốn mùa: xuân, hè, thu, đông; có nơi chỉ có hai mùa: mùa mưa và mùa khô.</a:t>
            </a:r>
          </a:p>
        </p:txBody>
      </p:sp>
    </p:spTree>
    <p:extLst>
      <p:ext uri="{BB962C8B-B14F-4D97-AF65-F5344CB8AC3E}">
        <p14:creationId xmlns:p14="http://schemas.microsoft.com/office/powerpoint/2010/main" val="32818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2172525"/>
            <a:ext cx="10039650" cy="1934281"/>
          </a:xfrm>
          <a:prstGeom prst="rect">
            <a:avLst/>
          </a:prstGeom>
          <a:noFill/>
        </p:spPr>
        <p:txBody>
          <a:bodyPr wrap="square" lIns="91348" tIns="45673" rIns="91348" bIns="4567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98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Tạm biệt và hẹn gặp lại các con!</a:t>
            </a:r>
            <a:endParaRPr kumimoji="0" lang="en-US" sz="598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85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196</Words>
  <Application>Microsoft Office PowerPoint</Application>
  <PresentationFormat>Custom</PresentationFormat>
  <Paragraphs>21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HP</cp:lastModifiedBy>
  <cp:revision>68</cp:revision>
  <dcterms:created xsi:type="dcterms:W3CDTF">2021-06-02T02:35:09Z</dcterms:created>
  <dcterms:modified xsi:type="dcterms:W3CDTF">2026-04-17T07:00:34Z</dcterms:modified>
</cp:coreProperties>
</file>