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007577171" r:id="rId2"/>
    <p:sldId id="256" r:id="rId3"/>
    <p:sldId id="2007577163" r:id="rId4"/>
    <p:sldId id="2007577165" r:id="rId5"/>
    <p:sldId id="2007577162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CF"/>
    <a:srgbClr val="F8A513"/>
    <a:srgbClr val="FF6969"/>
    <a:srgbClr val="ABE1FE"/>
    <a:srgbClr val="84A8AC"/>
    <a:srgbClr val="D4EFFC"/>
    <a:srgbClr val="FF5D5D"/>
    <a:srgbClr val="F9F3B8"/>
    <a:srgbClr val="FA2C42"/>
    <a:srgbClr val="FA4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547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BA9CA-0E01-4F2B-9E68-14A0AE13436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1F7F1-77C0-43F8-ADCD-CD2BCC06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9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40B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25713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40BFB6"/>
          </a:solidFill>
          <a:ln>
            <a:solidFill>
              <a:srgbClr val="ABE1F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8822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ABE1FE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C8419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1F3913-A093-C8C5-8757-643E65C67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0144C8-7391-8B16-091E-E245ACE3E472}"/>
              </a:ext>
            </a:extLst>
          </p:cNvPr>
          <p:cNvGrpSpPr/>
          <p:nvPr/>
        </p:nvGrpSpPr>
        <p:grpSpPr>
          <a:xfrm>
            <a:off x="180973" y="1259838"/>
            <a:ext cx="3964299" cy="1323439"/>
            <a:chOff x="563030" y="1233713"/>
            <a:chExt cx="302582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90F4A00-1B63-CF7D-9221-67352632D502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BÀI 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28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29A5723-9189-D74E-6C60-AD8869C20315}"/>
                </a:ext>
              </a:extLst>
            </p:cNvPr>
            <p:cNvSpPr txBox="1"/>
            <p:nvPr/>
          </p:nvSpPr>
          <p:spPr>
            <a:xfrm>
              <a:off x="563030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F6969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BÀI 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F6969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28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6969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CF4E64-B0B1-FBF0-8580-C2832FCD1BDE}"/>
              </a:ext>
            </a:extLst>
          </p:cNvPr>
          <p:cNvSpPr txBox="1"/>
          <p:nvPr/>
        </p:nvSpPr>
        <p:spPr>
          <a:xfrm>
            <a:off x="337066" y="5738634"/>
            <a:ext cx="11728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CÁC MÙA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TRONG NĂM ( tiết 1 )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FA2C42"/>
                </a:solidFill>
              </a:ln>
              <a:solidFill>
                <a:srgbClr val="FF6969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5122" name="Picture 2" descr="Children&amp;#39;s Health">
            <a:extLst>
              <a:ext uri="{FF2B5EF4-FFF2-40B4-BE49-F238E27FC236}">
                <a16:creationId xmlns:a16="http://schemas.microsoft.com/office/drawing/2014/main" xmlns="" id="{C2821B3B-EBC4-D451-2511-BD5BED56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0" y="15553325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8129AE-CEB4-6786-9520-9693C99B9945}"/>
              </a:ext>
            </a:extLst>
          </p:cNvPr>
          <p:cNvSpPr txBox="1"/>
          <p:nvPr/>
        </p:nvSpPr>
        <p:spPr>
          <a:xfrm>
            <a:off x="6308614" y="0"/>
            <a:ext cx="686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ĐỀ 6: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TRÁI ĐẤT VÀ BẦU TRỜI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1030" name="Picture 6" descr="Premium Vector | Cute astronaut floating in space, cartoon character">
            <a:extLst>
              <a:ext uri="{FF2B5EF4-FFF2-40B4-BE49-F238E27FC236}">
                <a16:creationId xmlns:a16="http://schemas.microsoft.com/office/drawing/2014/main" xmlns="" id="{94A9DDB8-7427-CA61-A8EE-A8D89C3C7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78" b="86102" l="26997" r="72684">
                        <a14:foregroundMark x1="61182" y1="20128" x2="51118" y2="51438"/>
                        <a14:foregroundMark x1="41693" y1="20607" x2="48243" y2="51438"/>
                        <a14:foregroundMark x1="51118" y1="22684" x2="52396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3090" r="25933" b="13300"/>
          <a:stretch/>
        </p:blipFill>
        <p:spPr bwMode="auto">
          <a:xfrm rot="488473">
            <a:off x="10686410" y="3811452"/>
            <a:ext cx="957630" cy="14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waii planet earth stars cartoon night sky Vector Image">
            <a:extLst>
              <a:ext uri="{FF2B5EF4-FFF2-40B4-BE49-F238E27FC236}">
                <a16:creationId xmlns:a16="http://schemas.microsoft.com/office/drawing/2014/main" xmlns="" id="{4A21DB36-84D9-CCEA-DD27-2CBB6E49B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322" r="909" b="10517"/>
          <a:stretch/>
        </p:blipFill>
        <p:spPr bwMode="auto">
          <a:xfrm>
            <a:off x="7289313" y="2037806"/>
            <a:ext cx="3089846" cy="303058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6" name="Picture 12" descr="Planet Planet Hand Hand Painted Hand Painted Planet, Galaxy Clipart, Milky  Way, Galaxy Planet PNG and Vector with Transparent Background for Free  Download | Galaxy planets, Milky way, Planet vector">
            <a:extLst>
              <a:ext uri="{FF2B5EF4-FFF2-40B4-BE49-F238E27FC236}">
                <a16:creationId xmlns:a16="http://schemas.microsoft.com/office/drawing/2014/main" xmlns="" id="{0D345A68-F0F9-64FE-20A9-00173CEE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4" b="90000" l="4688" r="97188">
                        <a14:foregroundMark x1="54688" y1="52344" x2="54688" y2="52344"/>
                        <a14:foregroundMark x1="70625" y1="62969" x2="70625" y2="62969"/>
                        <a14:foregroundMark x1="79063" y1="38906" x2="79063" y2="38906"/>
                        <a14:foregroundMark x1="84688" y1="27656" x2="84688" y2="27656"/>
                        <a14:foregroundMark x1="94375" y1="29219" x2="94375" y2="29219"/>
                        <a14:foregroundMark x1="10938" y1="53594" x2="10938" y2="53594"/>
                        <a14:foregroundMark x1="5938" y1="65781" x2="5938" y2="65781"/>
                        <a14:foregroundMark x1="18750" y1="63906" x2="18750" y2="63906"/>
                        <a14:foregroundMark x1="21250" y1="77031" x2="21250" y2="77031"/>
                        <a14:foregroundMark x1="25625" y1="74531" x2="25625" y2="7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68" y="2037806"/>
            <a:ext cx="1741488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1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031DB88-739E-4E9A-A262-2D1AB20E4C08}"/>
              </a:ext>
            </a:extLst>
          </p:cNvPr>
          <p:cNvGrpSpPr/>
          <p:nvPr/>
        </p:nvGrpSpPr>
        <p:grpSpPr>
          <a:xfrm>
            <a:off x="180973" y="1259838"/>
            <a:ext cx="3964299" cy="1323439"/>
            <a:chOff x="563030" y="1233713"/>
            <a:chExt cx="302582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+mj-lt"/>
                </a:rPr>
                <a:t>28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48E550E-F029-49AB-B7D1-9442994113AD}"/>
                </a:ext>
              </a:extLst>
            </p:cNvPr>
            <p:cNvSpPr txBox="1"/>
            <p:nvPr/>
          </p:nvSpPr>
          <p:spPr>
            <a:xfrm>
              <a:off x="563030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rgbClr val="FF6969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rgbClr val="FF6969"/>
                  </a:solidFill>
                  <a:latin typeface="+mj-lt"/>
                </a:rPr>
                <a:t>28</a:t>
              </a:r>
              <a:endParaRPr lang="vi-VN" sz="8000" dirty="0">
                <a:solidFill>
                  <a:srgbClr val="FF6969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337066" y="5738634"/>
            <a:ext cx="11728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+mj-lt"/>
              </a:rPr>
              <a:t>CÁC MÙA </a:t>
            </a:r>
            <a:r>
              <a:rPr lang="en-US" sz="600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+mj-lt"/>
              </a:rPr>
              <a:t>TRONG NĂM ( tiết 1 )</a:t>
            </a:r>
            <a:endParaRPr lang="vi-VN" sz="6000" dirty="0">
              <a:ln>
                <a:solidFill>
                  <a:srgbClr val="FA2C42"/>
                </a:solidFill>
              </a:ln>
              <a:solidFill>
                <a:srgbClr val="FF6969"/>
              </a:solidFill>
              <a:latin typeface="+mj-lt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0" y="15553325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5664558" y="103703"/>
            <a:ext cx="686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CHỦ ĐỀ 6: </a:t>
            </a:r>
          </a:p>
          <a:p>
            <a:r>
              <a:rPr lang="en-US" sz="4800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TRÁI ĐẤT VÀ BẦU TRỜI</a:t>
            </a:r>
            <a:endParaRPr lang="vi-VN" sz="4800" dirty="0">
              <a:ln>
                <a:solidFill>
                  <a:schemeClr val="accent4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030" name="Picture 6" descr="Premium Vector | Cute astronaut floating in space, cartoon charac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78" b="86102" l="26997" r="72684">
                        <a14:foregroundMark x1="61182" y1="20128" x2="51118" y2="51438"/>
                        <a14:foregroundMark x1="41693" y1="20607" x2="48243" y2="51438"/>
                        <a14:foregroundMark x1="51118" y1="22684" x2="52396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3090" r="25933" b="13300"/>
          <a:stretch/>
        </p:blipFill>
        <p:spPr bwMode="auto">
          <a:xfrm rot="488473">
            <a:off x="10686410" y="3811452"/>
            <a:ext cx="957630" cy="14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waii planet earth stars cartoon night sky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322" r="909" b="10517"/>
          <a:stretch/>
        </p:blipFill>
        <p:spPr bwMode="auto">
          <a:xfrm>
            <a:off x="7289313" y="2037806"/>
            <a:ext cx="3089846" cy="303058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6" name="Picture 12" descr="Planet Planet Hand Hand Painted Hand Painted Planet, Galaxy Clipart, Milky  Way, Galaxy Planet PNG and Vector with Transparent Background for Free  Download | Galaxy planets, Milky way, Planet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4" b="90000" l="4688" r="97188">
                        <a14:foregroundMark x1="54688" y1="52344" x2="54688" y2="52344"/>
                        <a14:foregroundMark x1="70625" y1="62969" x2="70625" y2="62969"/>
                        <a14:foregroundMark x1="79063" y1="38906" x2="79063" y2="38906"/>
                        <a14:foregroundMark x1="84688" y1="27656" x2="84688" y2="27656"/>
                        <a14:foregroundMark x1="94375" y1="29219" x2="94375" y2="29219"/>
                        <a14:foregroundMark x1="10938" y1="53594" x2="10938" y2="53594"/>
                        <a14:foregroundMark x1="5938" y1="65781" x2="5938" y2="65781"/>
                        <a14:foregroundMark x1="18750" y1="63906" x2="18750" y2="63906"/>
                        <a14:foregroundMark x1="21250" y1="77031" x2="21250" y2="77031"/>
                        <a14:foregroundMark x1="25625" y1="74531" x2="25625" y2="7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68" y="2037806"/>
            <a:ext cx="1741488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1181" y="1948432"/>
            <a:ext cx="55883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KHỞI ĐỘNG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2858" y="3762103"/>
            <a:ext cx="9509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SGK-TV" pitchFamily="2" charset="0"/>
                <a:cs typeface="Arial-SGK-TV" pitchFamily="2" charset="0"/>
              </a:rPr>
              <a:t>Lắng nghe bài hát và cho biết bài hát nhắc đến các mùa nào trong năm?</a:t>
            </a:r>
          </a:p>
        </p:txBody>
      </p:sp>
    </p:spTree>
    <p:extLst>
      <p:ext uri="{BB962C8B-B14F-4D97-AF65-F5344CB8AC3E}">
        <p14:creationId xmlns:p14="http://schemas.microsoft.com/office/powerpoint/2010/main" val="28833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450500" y="2627701"/>
            <a:ext cx="51603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KHÁM PHÁ</a:t>
            </a:r>
            <a:endParaRPr lang="en-US" sz="7200" b="1" cap="none" spc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380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8" y="300446"/>
            <a:ext cx="647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9898" y="1435202"/>
            <a:ext cx="3819266" cy="2669848"/>
            <a:chOff x="763088" y="2001359"/>
            <a:chExt cx="5504362" cy="4281828"/>
          </a:xfrm>
        </p:grpSpPr>
        <p:pic>
          <p:nvPicPr>
            <p:cNvPr id="102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40210" r="49128" b="40337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366630" y="5820767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72795" y="1370570"/>
            <a:ext cx="3725135" cy="2783419"/>
            <a:chOff x="763088" y="2001359"/>
            <a:chExt cx="5504362" cy="4296342"/>
          </a:xfrm>
        </p:grpSpPr>
        <p:pic>
          <p:nvPicPr>
            <p:cNvPr id="1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4" t="46545" r="10601" b="34002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3047316" y="5835281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38309" y="4195426"/>
            <a:ext cx="3900788" cy="2662574"/>
            <a:chOff x="763088" y="2001359"/>
            <a:chExt cx="5504362" cy="4270216"/>
          </a:xfrm>
        </p:grpSpPr>
        <p:pic>
          <p:nvPicPr>
            <p:cNvPr id="20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3" t="64844" r="49432" b="15703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3400012" y="5809155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48547" y="4181990"/>
            <a:ext cx="3840481" cy="2611534"/>
            <a:chOff x="763088" y="2001359"/>
            <a:chExt cx="5504362" cy="4270216"/>
          </a:xfrm>
        </p:grpSpPr>
        <p:pic>
          <p:nvPicPr>
            <p:cNvPr id="23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9" t="71326" r="10416" b="9221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/>
            <p:cNvSpPr/>
            <p:nvPr/>
          </p:nvSpPr>
          <p:spPr>
            <a:xfrm>
              <a:off x="3008125" y="5809155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8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8" y="300446"/>
            <a:ext cx="647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3088" y="2407756"/>
            <a:ext cx="5504362" cy="4281828"/>
            <a:chOff x="763088" y="2001359"/>
            <a:chExt cx="5504362" cy="4281828"/>
          </a:xfrm>
        </p:grpSpPr>
        <p:pic>
          <p:nvPicPr>
            <p:cNvPr id="102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7" t="40210" r="49128" b="40337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366630" y="5820767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028" name="Picture 4" descr="Cartoon Flower Vector Art, Icons, and Graphics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31" y="20013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14431" y="3790244"/>
            <a:ext cx="2689226" cy="323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28262" y="2480303"/>
            <a:ext cx="299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Muôn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đua</a:t>
            </a:r>
            <a:r>
              <a:rPr lang="en-US" sz="2400" dirty="0"/>
              <a:t> </a:t>
            </a:r>
            <a:r>
              <a:rPr lang="en-US" sz="2400" dirty="0" err="1"/>
              <a:t>nở</a:t>
            </a:r>
            <a:endParaRPr lang="en-US" sz="2400" dirty="0"/>
          </a:p>
        </p:txBody>
      </p:sp>
      <p:pic>
        <p:nvPicPr>
          <p:cNvPr id="1030" name="Picture 6" descr="Premium Vector | Cartoon funny butterfly flying on whit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9" b="99042" l="3994" r="92332">
                        <a14:foregroundMark x1="83866" y1="10383" x2="69649" y2="52556"/>
                        <a14:foregroundMark x1="24601" y1="5591" x2="57827" y2="48722"/>
                        <a14:foregroundMark x1="79233" y1="17732" x2="71086" y2="23642"/>
                        <a14:foregroundMark x1="24920" y1="7987" x2="26837" y2="20607"/>
                        <a14:foregroundMark x1="31949" y1="37220" x2="38019" y2="49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288" y="3352772"/>
            <a:ext cx="1426482" cy="14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28262" y="4350612"/>
            <a:ext cx="324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Ong </a:t>
            </a:r>
            <a:r>
              <a:rPr lang="en-US" sz="2400" dirty="0" err="1"/>
              <a:t>bướm</a:t>
            </a:r>
            <a:r>
              <a:rPr lang="en-US" sz="2400" dirty="0"/>
              <a:t> </a:t>
            </a:r>
            <a:r>
              <a:rPr lang="en-US" sz="2400" dirty="0" err="1"/>
              <a:t>rộn</a:t>
            </a:r>
            <a:r>
              <a:rPr lang="en-US" sz="2400" dirty="0"/>
              <a:t> </a:t>
            </a:r>
            <a:r>
              <a:rPr lang="en-US" sz="2400" dirty="0" err="1"/>
              <a:t>ràng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519431" y="5695244"/>
            <a:ext cx="324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ấm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3829050" y="2886700"/>
            <a:ext cx="1613807" cy="1309941"/>
          </a:xfrm>
          <a:prstGeom prst="ellipse">
            <a:avLst/>
          </a:prstGeom>
          <a:noFill/>
          <a:ln>
            <a:solidFill>
              <a:srgbClr val="FF696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82292" y="3817439"/>
            <a:ext cx="1613807" cy="1309941"/>
          </a:xfrm>
          <a:prstGeom prst="ellipse">
            <a:avLst/>
          </a:prstGeom>
          <a:noFill/>
          <a:ln>
            <a:solidFill>
              <a:srgbClr val="FF696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3092" y="1752033"/>
            <a:ext cx="264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5D5D"/>
                </a:solidFill>
              </a:rPr>
              <a:t>MÙA XUÂN</a:t>
            </a:r>
          </a:p>
        </p:txBody>
      </p:sp>
    </p:spTree>
    <p:extLst>
      <p:ext uri="{BB962C8B-B14F-4D97-AF65-F5344CB8AC3E}">
        <p14:creationId xmlns:p14="http://schemas.microsoft.com/office/powerpoint/2010/main" val="23992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07407E-6 L 2.91667E-6 0.00024 C -0.00404 -0.00069 -0.00808 -0.00092 -0.01198 -0.00208 C -0.01537 -0.00301 -0.01719 -0.00625 -0.02032 -0.00856 C -0.02188 -0.00949 -0.02344 -0.00972 -0.02513 -0.01064 C -0.0263 -0.01111 -0.02748 -0.01203 -0.02865 -0.01273 C -0.02982 -0.01412 -0.03086 -0.01597 -0.03216 -0.01689 C -0.03828 -0.02129 -0.04245 -0.02152 -0.04883 -0.02314 C -0.05013 -0.02245 -0.0513 -0.02222 -0.05248 -0.02106 C -0.05938 -0.01504 -0.05261 -0.01828 -0.05964 -0.01481 C -0.0612 -0.01388 -0.06276 -0.01342 -0.06433 -0.01273 C -0.06563 -0.01203 -0.06667 -0.01111 -0.06797 -0.01064 C -0.06953 -0.00972 -0.0711 -0.00926 -0.07266 -0.00856 C -0.07787 -0.00578 -0.08021 -0.00439 -0.08464 -4.07407E-6 C -0.08763 0.00324 -0.08933 0.00579 -0.0918 0.01065 C -0.0931 0.0132 -0.09388 0.01667 -0.09532 0.01899 C -0.09636 0.02084 -0.09766 0.02176 -0.09883 0.02338 C -0.10039 0.03125 -0.09961 0.02871 -0.10248 0.03588 C -0.10365 0.03889 -0.10456 0.04213 -0.10599 0.04445 C -0.11211 0.05394 -0.11224 0.05093 -0.11797 0.05718 C -0.12045 0.05973 -0.12266 0.06274 -0.12513 0.06551 C -0.1263 0.0669 -0.12722 0.06922 -0.12865 0.06991 L -0.13815 0.07408 C -0.14258 0.07338 -0.14688 0.07315 -0.1513 0.07199 C -0.15248 0.07153 -0.15365 0.07037 -0.15482 0.06991 C -0.15638 0.06899 -0.15808 0.06875 -0.15964 0.06783 C -0.16289 0.06574 -0.16576 0.06297 -0.16914 0.06135 C -0.17487 0.0588 -0.17969 0.05834 -0.18581 0.05718 L -0.21081 0.05301 C -0.21433 0.05371 -0.21797 0.05394 -0.22149 0.0551 C -0.22318 0.05556 -0.22474 0.05649 -0.2263 0.05718 C -0.22865 0.05787 -0.23099 0.05857 -0.23347 0.05926 C -0.23607 0.06389 -0.23724 0.0669 -0.24063 0.06991 C -0.24167 0.07084 -0.24297 0.0713 -0.24414 0.07199 C -0.24636 0.07477 -0.2543 0.08565 -0.25599 0.08681 L -0.25964 0.08889 C -0.26081 0.09028 -0.26185 0.09237 -0.26315 0.09306 C -0.26511 0.09399 -0.28386 0.09723 -0.28464 0.09746 C -0.29453 0.09653 -0.30456 0.09792 -0.31446 0.09514 C -0.31719 0.09445 -0.31875 0.08797 -0.32149 0.08681 C -0.32318 0.08612 -0.32474 0.08565 -0.3263 0.08473 C -0.32839 0.08334 -0.33021 0.08125 -0.33229 0.08033 C -0.33581 0.07917 -0.33946 0.07894 -0.34297 0.07824 C -0.34649 0.07894 -0.35013 0.0794 -0.35365 0.08033 C -0.35534 0.08079 -0.3569 0.08195 -0.35847 0.08264 C -0.36394 0.08473 -0.36407 0.08426 -0.36914 0.08681 C -0.37617 0.09028 -0.36979 0.08797 -0.37982 0.09514 C -0.38138 0.0963 -0.38308 0.09653 -0.38464 0.09746 C -0.39141 0.09653 -0.39818 0.09653 -0.40482 0.09514 C -0.40899 0.09445 -0.40951 0.09051 -0.41315 0.08681 C -0.41615 0.0838 -0.41823 0.08473 -0.42149 0.08473 L -0.42149 0.08496 " pathEditMode="relative" rAng="0" ptsTypes="AAAAAAAAAAAAAAAAAAAAAAAAAAAAAAAAAAAAAAAAAAAAAAAAAAAA">
                                          <p:cBhvr>
                                            <p:cTn id="27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81" y="37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10" grpId="0"/>
          <p:bldP spid="11" grpId="0"/>
          <p:bldP spid="6" grpId="0" animBg="1"/>
          <p:bldP spid="17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07407E-6 L 2.91667E-6 0.00024 C -0.00404 -0.00069 -0.00808 -0.00092 -0.01198 -0.00208 C -0.01537 -0.00301 -0.01719 -0.00625 -0.02032 -0.00856 C -0.02188 -0.00949 -0.02344 -0.00972 -0.02513 -0.01064 C -0.0263 -0.01111 -0.02748 -0.01203 -0.02865 -0.01273 C -0.02982 -0.01412 -0.03086 -0.01597 -0.03216 -0.01689 C -0.03828 -0.02129 -0.04245 -0.02152 -0.04883 -0.02314 C -0.05013 -0.02245 -0.0513 -0.02222 -0.05248 -0.02106 C -0.05938 -0.01504 -0.05261 -0.01828 -0.05964 -0.01481 C -0.0612 -0.01388 -0.06276 -0.01342 -0.06433 -0.01273 C -0.06563 -0.01203 -0.06667 -0.01111 -0.06797 -0.01064 C -0.06953 -0.00972 -0.0711 -0.00926 -0.07266 -0.00856 C -0.07787 -0.00578 -0.08021 -0.00439 -0.08464 -4.07407E-6 C -0.08763 0.00324 -0.08933 0.00579 -0.0918 0.01065 C -0.0931 0.0132 -0.09388 0.01667 -0.09532 0.01899 C -0.09636 0.02084 -0.09766 0.02176 -0.09883 0.02338 C -0.10039 0.03125 -0.09961 0.02871 -0.10248 0.03588 C -0.10365 0.03889 -0.10456 0.04213 -0.10599 0.04445 C -0.11211 0.05394 -0.11224 0.05093 -0.11797 0.05718 C -0.12045 0.05973 -0.12266 0.06274 -0.12513 0.06551 C -0.1263 0.0669 -0.12722 0.06922 -0.12865 0.06991 L -0.13815 0.07408 C -0.14258 0.07338 -0.14688 0.07315 -0.1513 0.07199 C -0.15248 0.07153 -0.15365 0.07037 -0.15482 0.06991 C -0.15638 0.06899 -0.15808 0.06875 -0.15964 0.06783 C -0.16289 0.06574 -0.16576 0.06297 -0.16914 0.06135 C -0.17487 0.0588 -0.17969 0.05834 -0.18581 0.05718 L -0.21081 0.05301 C -0.21433 0.05371 -0.21797 0.05394 -0.22149 0.0551 C -0.22318 0.05556 -0.22474 0.05649 -0.2263 0.05718 C -0.22865 0.05787 -0.23099 0.05857 -0.23347 0.05926 C -0.23607 0.06389 -0.23724 0.0669 -0.24063 0.06991 C -0.24167 0.07084 -0.24297 0.0713 -0.24414 0.07199 C -0.24636 0.07477 -0.2543 0.08565 -0.25599 0.08681 L -0.25964 0.08889 C -0.26081 0.09028 -0.26185 0.09237 -0.26315 0.09306 C -0.26511 0.09399 -0.28386 0.09723 -0.28464 0.09746 C -0.29453 0.09653 -0.30456 0.09792 -0.31446 0.09514 C -0.31719 0.09445 -0.31875 0.08797 -0.32149 0.08681 C -0.32318 0.08612 -0.32474 0.08565 -0.3263 0.08473 C -0.32839 0.08334 -0.33021 0.08125 -0.33229 0.08033 C -0.33581 0.07917 -0.33946 0.07894 -0.34297 0.07824 C -0.34649 0.07894 -0.35013 0.0794 -0.35365 0.08033 C -0.35534 0.08079 -0.3569 0.08195 -0.35847 0.08264 C -0.36394 0.08473 -0.36407 0.08426 -0.36914 0.08681 C -0.37617 0.09028 -0.36979 0.08797 -0.37982 0.09514 C -0.38138 0.0963 -0.38308 0.09653 -0.38464 0.09746 C -0.39141 0.09653 -0.39818 0.09653 -0.40482 0.09514 C -0.40899 0.09445 -0.40951 0.09051 -0.41315 0.08681 C -0.41615 0.0838 -0.41823 0.08473 -0.42149 0.08473 L -0.42149 0.08496 " pathEditMode="relative" rAng="0" ptsTypes="AAAAAAAAAAAAAAAAAAAAAAAAAAAAAAAAAAAAAAAAAAAAAAAAAAAA">
                                          <p:cBhvr>
                                            <p:cTn id="27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81" y="37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10" grpId="0"/>
          <p:bldP spid="11" grpId="0"/>
          <p:bldP spid="6" grpId="0" animBg="1"/>
          <p:bldP spid="17" grpId="0" animBg="1"/>
          <p:bldP spid="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8" y="300446"/>
            <a:ext cx="647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3088" y="2407756"/>
            <a:ext cx="5504362" cy="4296342"/>
            <a:chOff x="763088" y="2001359"/>
            <a:chExt cx="5504362" cy="4296342"/>
          </a:xfrm>
        </p:grpSpPr>
        <p:pic>
          <p:nvPicPr>
            <p:cNvPr id="102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4" t="46545" r="10601" b="34002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047316" y="5835281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614431" y="3790244"/>
            <a:ext cx="2689226" cy="323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3092" y="1752033"/>
            <a:ext cx="264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MÙA HÈ</a:t>
            </a:r>
          </a:p>
        </p:txBody>
      </p:sp>
      <p:pic>
        <p:nvPicPr>
          <p:cNvPr id="2050" name="Picture 2" descr="Summer beach cartoon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8887" r="2887" b="18213"/>
          <a:stretch/>
        </p:blipFill>
        <p:spPr bwMode="auto">
          <a:xfrm>
            <a:off x="6610727" y="2621313"/>
            <a:ext cx="2297219" cy="16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30937" y="3540034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87889" y="4505187"/>
            <a:ext cx="530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nóng</a:t>
            </a:r>
            <a:r>
              <a:rPr lang="en-US" sz="2800" dirty="0"/>
              <a:t> </a:t>
            </a:r>
            <a:r>
              <a:rPr lang="en-US" sz="2800" dirty="0" err="1"/>
              <a:t>nực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7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48" y="300446"/>
            <a:ext cx="647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3088" y="2407756"/>
            <a:ext cx="5504362" cy="4270216"/>
            <a:chOff x="763088" y="2001359"/>
            <a:chExt cx="5504362" cy="4270216"/>
          </a:xfrm>
        </p:grpSpPr>
        <p:pic>
          <p:nvPicPr>
            <p:cNvPr id="102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3" t="64844" r="49432" b="15703"/>
            <a:stretch/>
          </p:blipFill>
          <p:spPr bwMode="auto">
            <a:xfrm>
              <a:off x="763088" y="2001359"/>
              <a:ext cx="5504362" cy="4145261"/>
            </a:xfrm>
            <a:prstGeom prst="roundRect">
              <a:avLst>
                <a:gd name="adj" fmla="val 806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400012" y="5809155"/>
              <a:ext cx="462420" cy="462420"/>
            </a:xfrm>
            <a:prstGeom prst="ellipse">
              <a:avLst/>
            </a:prstGeom>
            <a:solidFill>
              <a:srgbClr val="F9F3B8"/>
            </a:solidFill>
            <a:ln w="28575">
              <a:solidFill>
                <a:srgbClr val="0DB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614431" y="3790244"/>
            <a:ext cx="2689226" cy="323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3092" y="1752033"/>
            <a:ext cx="264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MÙA THU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30937" y="3540034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Lá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rơi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87889" y="4505187"/>
            <a:ext cx="530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se </a:t>
            </a:r>
            <a:r>
              <a:rPr lang="en-US" sz="2800" dirty="0" err="1"/>
              <a:t>se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2473732" y="3825415"/>
            <a:ext cx="2320337" cy="1634859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utumn Vector Graphics Cartoon Illustration Leaf, PNG, 2001x1797px, Autumn, Autumn  Leaf Color, Cartoon, Drawing, Food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31" y="2848193"/>
            <a:ext cx="1706724" cy="153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  <p:bldP spid="9" grpId="0"/>
          <p:bldP spid="18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  <p:bldP spid="9" grpId="0"/>
          <p:bldP spid="18" grpId="0"/>
          <p:bldP spid="11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178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68</cp:revision>
  <dcterms:created xsi:type="dcterms:W3CDTF">2021-06-02T02:35:09Z</dcterms:created>
  <dcterms:modified xsi:type="dcterms:W3CDTF">2026-04-17T07:01:11Z</dcterms:modified>
</cp:coreProperties>
</file>