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5" r:id="rId2"/>
    <p:sldMasterId id="2147483677" r:id="rId3"/>
    <p:sldMasterId id="2147483689" r:id="rId4"/>
    <p:sldMasterId id="2147483702" r:id="rId5"/>
  </p:sldMasterIdLst>
  <p:notesMasterIdLst>
    <p:notesMasterId r:id="rId15"/>
  </p:notesMasterIdLst>
  <p:sldIdLst>
    <p:sldId id="256" r:id="rId6"/>
    <p:sldId id="2007577108" r:id="rId7"/>
    <p:sldId id="297" r:id="rId8"/>
    <p:sldId id="272" r:id="rId9"/>
    <p:sldId id="273" r:id="rId10"/>
    <p:sldId id="274" r:id="rId11"/>
    <p:sldId id="329" r:id="rId12"/>
    <p:sldId id="257" r:id="rId13"/>
    <p:sldId id="200757713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10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7CF99D-219F-4203-B742-1DDA97993456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08BBD3-5B3A-435D-B285-87A7E11D8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363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25CAA-ED89-46F7-A4DF-AB72F87F1FB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75878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43722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Nguyễn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Thị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Tuyết</a:t>
            </a:r>
            <a:r>
              <a:rPr lang="en-US" dirty="0">
                <a:sym typeface="+mn-ea"/>
              </a:rPr>
              <a:t> Nga – TH Mai </a:t>
            </a:r>
            <a:r>
              <a:rPr lang="en-US" dirty="0" err="1">
                <a:sym typeface="+mn-ea"/>
              </a:rPr>
              <a:t>Động</a:t>
            </a:r>
            <a:r>
              <a:rPr lang="en-US" dirty="0">
                <a:sym typeface="+mn-ea"/>
              </a:rPr>
              <a:t> – </a:t>
            </a:r>
            <a:r>
              <a:rPr lang="en-US" dirty="0" err="1">
                <a:sym typeface="+mn-ea"/>
              </a:rPr>
              <a:t>Hoàng</a:t>
            </a:r>
            <a:r>
              <a:rPr lang="en-US" dirty="0">
                <a:sym typeface="+mn-ea"/>
              </a:rPr>
              <a:t> Mai – HN.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2211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88972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C6C8A62E-B04B-4079-BABC-1EEDA867F8B7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750674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998EDD53-3CE5-4869-876D-563DDF31F38D}"/>
                </a:ext>
              </a:extLst>
            </p:cNvPr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C787FE57-D7ED-48A1-BA23-2E706B5839E9}"/>
                </a:ext>
              </a:extLst>
            </p:cNvPr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C3E6097E-645A-4545-B999-F8596EF752C8}"/>
                </a:ext>
              </a:extLst>
            </p:cNvPr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B2D6DDE7-FBAF-4D6E-A34F-8FD6DCFA3402}"/>
                </a:ext>
              </a:extLst>
            </p:cNvPr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388D9DC9-7614-4A89-A7F1-6D11EFBADE85}"/>
                </a:ext>
              </a:extLst>
            </p:cNvPr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CA9C7107-C0AD-483C-B07D-34E56400A31D}"/>
                </a:ext>
              </a:extLst>
            </p:cNvPr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10B5625D-1AE9-466B-B985-396BEE22564B}"/>
                </a:ext>
              </a:extLst>
            </p:cNvPr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D5E9083F-6805-4221-AD16-988FE7A2E11A}"/>
                </a:ext>
              </a:extLst>
            </p:cNvPr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83FF06B1-BA99-4DEE-987B-14238876377B}"/>
                </a:ext>
              </a:extLst>
            </p:cNvPr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13EE51E0-8653-419D-A416-02BCEDEA5F0C}"/>
                </a:ext>
              </a:extLst>
            </p:cNvPr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4A516D9C-048D-4C92-B27B-8D1558476F18}"/>
                </a:ext>
              </a:extLst>
            </p:cNvPr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91417BB1-46C3-414B-A27B-63A42A803815}"/>
                </a:ext>
              </a:extLst>
            </p:cNvPr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BF5B2E44-D303-4A1E-84F6-AE96C7350908}"/>
                </a:ext>
              </a:extLst>
            </p:cNvPr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B787F7A5-B165-47A5-9B07-E889B2CFF103}"/>
                </a:ext>
              </a:extLst>
            </p:cNvPr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622574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720EBB-E2F2-4B3D-9DEE-758BB40EC7D4}" type="datetimeFigureOut">
              <a:rPr lang="en-US" smtClean="0"/>
              <a:pPr>
                <a:defRPr/>
              </a:pPr>
              <a:t>2/3/2026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7595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720EBB-E2F2-4B3D-9DEE-758BB40EC7D4}" type="datetimeFigureOut">
              <a:rPr lang="en-US" smtClean="0"/>
              <a:pPr>
                <a:defRPr/>
              </a:pPr>
              <a:t>2/3/2026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34138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720EBB-E2F2-4B3D-9DEE-758BB40EC7D4}" type="datetimeFigureOut">
              <a:rPr lang="en-US" smtClean="0"/>
              <a:pPr>
                <a:defRPr/>
              </a:pPr>
              <a:t>2/3/2026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43861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720EBB-E2F2-4B3D-9DEE-758BB40EC7D4}" type="datetimeFigureOut">
              <a:rPr lang="en-US" smtClean="0"/>
              <a:pPr>
                <a:defRPr/>
              </a:pPr>
              <a:t>2/3/2026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69797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720EBB-E2F2-4B3D-9DEE-758BB40EC7D4}" type="datetimeFigureOut">
              <a:rPr lang="en-US" smtClean="0"/>
              <a:pPr>
                <a:defRPr/>
              </a:pPr>
              <a:t>2/3/2026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082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720EBB-E2F2-4B3D-9DEE-758BB40EC7D4}" type="datetimeFigureOut">
              <a:rPr lang="en-US" smtClean="0"/>
              <a:pPr>
                <a:defRPr/>
              </a:pPr>
              <a:t>2/3/2026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6261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A90778-FD6A-40F4-A368-E25F7AF8CA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58A7FDC-F702-4802-B2A9-967831A47B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3D20503-3780-40EA-B21F-DC3C1FDFE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2026/3/2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5850C3F-E4FA-4B4A-9DEF-26902A3D6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F998897-C6FE-4FEB-B8AD-AC6E46DF2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06436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02811E3-33E5-4FA4-A417-31D9789AD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EEF7A0D-6728-4100-9472-6832470848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2400D13-4615-4063-967F-0842A25AB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2026/3/2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DE5931F-474B-466E-824D-736B3BA6E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4631E34-1F4D-446B-BA3D-5A38FB6E5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11376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C135A8F-9693-43FA-A937-88BE8C5DF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8AB061A-5F7C-472A-98C7-AEDA8DACF7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3571962-A602-419B-B366-F0D09E39C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2026/3/2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51FBDDA-FAA1-48D4-98E6-DCD54D4E6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4A0937E-E674-404D-BA2F-BBF5E12A0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18621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953CECD-753E-496E-A6D9-A7ACFB8F8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553E91A-C9E6-4F5F-9730-F141C8F35A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85D6623-5A7B-4045-AADF-A73436E443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FBE0E8F-E223-4D3B-A808-484C33195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2026/3/2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E0E48AC-DC57-4703-BDDA-CE39E3059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91002B1-1D31-465E-BED6-04AE45F78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5198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190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83FCE6B-B1B5-4BCD-90CD-8D9FE64E2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B518091-2020-46B2-A2C3-139BA90E5D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3F70B92-1858-4608-B78B-CE225B1258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2BA3A02F-233E-4CAC-B217-520052693C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08404A7-75A7-4FAD-9ABA-3B3511BC52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B3DF0C1F-D56E-417B-A1A6-CDEDBBD7B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2026/3/2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B8A1A2ED-4247-4F7E-9CE6-9EBC490DC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62F7A0B-CBE0-4C9C-9287-A2F7B585D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63065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34DCAB9-E678-48C2-B8AC-D130051E2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76EE013-E6C1-4C4F-B0C6-96B7CCBDB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2026/3/2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8BB2E72-BDA9-4250-A7C2-522DE20AC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E2F5F06-D3AA-492E-B5BF-EB07CE833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10101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F1F0C74-5470-4103-8C60-72E5A8B1D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2026/3/2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A68A78F-3AFF-4961-8477-CB57D9BBF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0E583D3-85AC-41F1-8D26-FC4487516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99096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91BDAA2-7F82-413E-97E8-7CB888893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3A27FBE-3F99-40AF-A9C6-51E76F0DD3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88450B6-FE2F-448D-8F18-D6B6984730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C523596-73AD-44E1-BC66-B8C399E56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2026/3/2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22D18AA-1534-410D-96AD-50A42664B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2209515-EB11-4FD0-B8A9-BC1B5BC14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55568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2ADD6C3-9A48-4D23-B871-64CE3A6E5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834F55D-BA32-4729-947C-505A8646AC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97F547F-8334-4C5A-8498-F5E53C7D1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B912CCC-BA35-41A4-B1CA-B31D42F95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2026/3/2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BF43CE3-F971-4B3C-9E58-FEF1C4EAC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DC9298F-C230-4A85-9478-040EFA3B5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08227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4A2CB3B-D7E4-4C1D-B90D-A4A7FD392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068A0D7-AB25-40DF-A483-16C01E9CAB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74197DC-32A7-4948-8498-682B1BD2C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2026/3/2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76E031A-85A5-40BB-B201-8310B77E0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1C0AD8F-966A-4EE9-80E8-E4CD0D3AD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51544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1F05B1F6-8A6A-4C9A-9BA5-99388B867B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03AEB37-E0F4-4A77-A60D-3A1E4ED61F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867B72-8887-4DF8-8780-4CF5D387A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2026/3/2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AA3A7CF-A139-4DC8-8780-7BA7765C5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50D41E1-1DED-4880-980D-29072DD17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13181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448016-32A1-4C0B-A00A-D1797A4C7E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7E82DF-67AE-437E-A0EB-8A450642C5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DFBE54-FF05-4370-842F-60AD7057F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257C9-D0B9-44A8-9913-9BA315F90F2F}" type="datetime1">
              <a:rPr lang="en-US" smtClean="0"/>
              <a:t>2/3/2026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1F4CB0-1E02-4B59-8DD3-9452F1F15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2EFB-70BD-417D-B462-904BF3D5E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4485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C130D9-C7F0-499D-9DFC-2B78B1AC4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DCB696-3F1F-4C9D-9DE0-153B4396EA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E85C47-53FA-4164-9755-C5B9249ED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18F7A-DAFD-4AFB-A73A-8317E6C0E168}" type="datetime1">
              <a:rPr lang="en-US" smtClean="0"/>
              <a:t>2/3/2026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1E75E-4E2A-474F-B647-BC7B065F2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2EFB-70BD-417D-B462-904BF3D5E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2554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7E958-EEFC-4BE8-AE40-B51BD2AF7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8F3FCE-D29C-40E9-B0AE-D6F0CAA4BD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730C54-6849-49A2-A847-B7FB2425AD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178C6-E338-4E1A-B4A9-EF88A8E7E8C3}" type="datetime1">
              <a:rPr lang="en-US" smtClean="0"/>
              <a:t>2/3/2026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8FBB17-0F9F-42E0-A1E6-1C059E8FA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Bài giảng được chỉnh sửa bởi: Nguyễn Thị Tuyết Nga - TH Mai Động - Hoàng Mai - HN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6D8AE9-9097-4066-91C2-6EA209323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2EFB-70BD-417D-B462-904BF3D5E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906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94682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1445D-56F1-4C76-843B-424E76F0A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68D17E-0094-4DBD-B69B-E5FC49E34C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0EAFA0-F332-4424-ADDF-F200295C2B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710154-2E50-4036-BA18-0515BB428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7F261-2C13-472D-818E-F218FE7721F7}" type="datetime1">
              <a:rPr lang="en-US" smtClean="0"/>
              <a:t>2/3/2026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B19B14-A49F-4EB3-BBAE-DDCB805B7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2EFB-70BD-417D-B462-904BF3D5E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2848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353B6-5F78-4622-BB18-3F99CEBDE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B80D71-EE2C-40CA-A663-5F3F3D4B06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F6E61C-4DE2-4CCF-BF0C-6231102C18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F16E9F-4679-4C92-829B-6FB7EAF329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59215D-A627-40A0-BDB1-24B2DAE5B6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344D34-FF79-4122-801D-5FC505A8D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71C71-7B8F-48D7-A562-E9756B03CF0B}" type="datetime1">
              <a:rPr lang="en-US" smtClean="0"/>
              <a:t>2/3/2026</a:t>
            </a:fld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332FD41-C0B4-43E2-AD7C-FDB437EA8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2EFB-70BD-417D-B462-904BF3D5E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2006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06E6E-4DAE-4CE2-A619-25B677679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46C47D-C5BE-4B93-9B41-D3C440189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73357-5128-4917-9024-184E9B167076}" type="datetime1">
              <a:rPr lang="en-US" smtClean="0"/>
              <a:t>2/3/2026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D5E271-90F5-41E8-B6D3-D04D3E7C1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2EFB-70BD-417D-B462-904BF3D5E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3077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95FC60-A46D-4078-9232-12F1EA1355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DD711-41C3-416F-A3EC-BBEA14F10CE3}" type="datetime1">
              <a:rPr lang="en-US" smtClean="0"/>
              <a:t>2/3/2026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1059FD-4FB1-4056-A271-C43A052EF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2EFB-70BD-417D-B462-904BF3D5E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5266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7CE7A-64AF-48F2-92F2-3B612542B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3691D8-0C9C-4284-B4F1-1481D69186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067389-71D9-4DA7-9A90-F64F7E14F3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68E1E0-8A2A-49E8-957B-C098DE18C1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0F585-9D02-4FE1-8A3F-3EDBF2A8ED40}" type="datetime1">
              <a:rPr lang="en-US" smtClean="0"/>
              <a:t>2/3/2026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A0C7D8-1902-4BFB-9E3D-278927137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2EFB-70BD-417D-B462-904BF3D5E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14506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356FC-A906-417B-BB5F-CA1651A77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7E88DCF-32C6-460B-8131-2188B9DF4E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4C46BC-1BA0-4A72-A8DC-4C8C83ECFC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2B27D1-D8F1-43DD-9A6E-728B8DE84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AD68B-CC29-49B2-8433-C430B7251E3E}" type="datetime1">
              <a:rPr lang="en-US" smtClean="0"/>
              <a:t>2/3/2026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F1536A-3680-41F3-9955-708B12EEF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2EFB-70BD-417D-B462-904BF3D5E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13743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0B687-DB60-49FE-B24D-739956638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B3F5E0-431B-4ED9-ADB7-B247A651FD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255B3E-2D56-43E1-98BD-201B2E264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4C3F1-0510-487A-9B70-42ABED53F415}" type="datetime1">
              <a:rPr lang="en-US" smtClean="0"/>
              <a:t>2/3/2026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E50914-0F13-4166-B717-84F541DD1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2EFB-70BD-417D-B462-904BF3D5E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70289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A52E3E1-0BD4-4831-A4F1-548A9E040C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410D2F-ED61-4BE4-AFA4-7EABCCF4AE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65A3FD-734E-4FFE-B115-781B011E6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7BD9D-EF2D-4803-B5DF-DD84AA5785D5}" type="datetime1">
              <a:rPr lang="en-US" smtClean="0"/>
              <a:t>2/3/2026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E64B4E-904C-4B4E-820B-53962A722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2EFB-70BD-417D-B462-904BF3D5E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00707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9124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8C6DAB4-A5EE-47F3-865F-194124662A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6718609-D0E2-44F0-884B-8C20021452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537104A-EDBB-4DEF-9A8D-A6F97EEB8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2026/3/2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3BB8D15-C499-48CF-9D0D-45CCC65AD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90E66EA-B0D5-46D2-BB63-E9AAA5F59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0834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714278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5639B58-E9A9-4E5B-8675-D220511DD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2A3A9B5-0BCA-4364-AAED-F89099EC64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B48A98A-4FCE-42D0-A2D1-F2BF8D5F4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2026/3/2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D531CB1-8E0F-41C9-8C45-E6F609050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173D3C7-0FA6-4E51-9224-B3032E1C9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5345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38AA695-E720-45FC-8C4C-6F6C5E2BA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2C41949-D699-407F-88A2-7FC57A3E02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6ACF3AE-4FCF-43CB-A2A9-4E450D2A7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2026/3/2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FDA009A-460D-4113-B559-A393D1BB4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E93440B-F521-41F1-A213-95A86A6BD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1203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76D234B-710B-476F-A562-025229248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DC09F18-3F51-4860-9392-02DE5C8239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8E86988-EB0B-4F17-BEB3-07B32D5245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4E94802-C01D-48B5-8391-188A661F4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2026/3/2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08B485E-E3A1-4721-92B2-3C28EDE80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792178D-C56F-4DF2-8122-76C9CB4F6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7168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EFC6D8B-6DBC-49C6-AEF1-5C6BE136E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3C5B6C7-4872-454E-8FFD-B878CACFF3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C7AF5EB-2631-4C52-96F0-84103E525D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4DBCDA7-42BB-4232-A969-B037711A68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EAC1CD09-D00E-45F6-8410-0CA18A5F4D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61B2AA4-2571-4A46-AEF9-C6600AAE3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2026/3/2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06FFAF36-201A-4E03-81DA-3C56988D9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C3F275F-5247-493E-B457-DE9B3AA81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0452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BE288C6-5431-4B45-A828-10CE8FE0F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E2965DF-0155-4483-BA71-E600CD076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2026/3/2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0025267-2129-4AAC-B988-516394B8C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55C9AA8-61C4-4754-8BD1-ABBF30B69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0918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6E89B8B-92FE-4CCE-A6FD-1EA0AA2CB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2026/3/2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C28E2A2-AD64-42B3-A87A-68E10771F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CC82940-4DCD-4457-AC93-5C941D344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7185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DB1AE5F-13EA-4C3A-AAAA-8D04B81C9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59F9721-3C03-4ACA-8D2A-9BAC7D3A34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777210C-3F98-44F0-9B0B-7484D05835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67F33BF-7248-4CF2-9D5F-FC2D4AF5A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2026/3/2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5BCF3C9-36E7-4968-9859-517B2D7F0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894AE19-449C-4FE9-A53C-35890F0B0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7265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490885D-D561-4A0F-BAF1-DFBEBF17E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0DFF409-D77E-4AB5-9B38-5C47DC875F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4B0F19C-3D29-4AF3-8173-1DB66EE0CA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A0F909C-0267-40BE-B34E-CFAE371EE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2026/3/2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F55CE51-8FC0-4E46-857D-7C025FADF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426E691-5222-4EE9-9D13-2D12712BA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0430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3E38F3-2F70-42E3-A938-BF34763BD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C9835C3-98C9-4BB0-AB48-C0A5F94D3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8319BC4-A8AF-4B6F-A6AC-B29D15138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2026/3/2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FEB5DED-A7DE-4EE4-B6AB-433C67613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BB61E76-AAA8-4A4D-AC7A-811B321C7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006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8696E78-5D50-4462-927E-3A63F54EEA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AF02305-A9EB-4761-B11C-9AB7DF0651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13E1FFF-8862-47C7-A800-1AAF9D7C5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2026/3/2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2650148-B950-43C8-9DCD-DE25E6106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4578DFF-1A5C-47A7-BF63-30AA9540A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0278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720EBB-E2F2-4B3D-9DEE-758BB40EC7D4}" type="datetimeFigureOut">
              <a:rPr lang="en-US" smtClean="0"/>
              <a:pPr>
                <a:defRPr/>
              </a:pPr>
              <a:t>2/3/2026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8317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720EBB-E2F2-4B3D-9DEE-758BB40EC7D4}" type="datetimeFigureOut">
              <a:rPr lang="en-US" smtClean="0"/>
              <a:pPr>
                <a:defRPr/>
              </a:pPr>
              <a:t>2/3/2026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1968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720EBB-E2F2-4B3D-9DEE-758BB40EC7D4}" type="datetimeFigureOut">
              <a:rPr lang="en-US" smtClean="0"/>
              <a:pPr>
                <a:defRPr/>
              </a:pPr>
              <a:t>2/3/2026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4148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720EBB-E2F2-4B3D-9DEE-758BB40EC7D4}" type="datetimeFigureOut">
              <a:rPr lang="en-US" smtClean="0"/>
              <a:pPr>
                <a:defRPr/>
              </a:pPr>
              <a:t>2/3/2026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4937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720EBB-E2F2-4B3D-9DEE-758BB40EC7D4}" type="datetimeFigureOut">
              <a:rPr lang="en-US" smtClean="0"/>
              <a:pPr>
                <a:defRPr/>
              </a:pPr>
              <a:t>2/3/2026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9456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5CD96D62-AE49-41B9-80E6-E1E0FD3BCC37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750674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EA2709D7-4076-4042-A170-5324C4069DEC}"/>
                </a:ext>
              </a:extLst>
            </p:cNvPr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58041176-3F6C-45DD-BA61-F6AB03534BE5}"/>
                </a:ext>
              </a:extLst>
            </p:cNvPr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AA52AADE-244C-4660-94D1-FF0BECB8A5F8}"/>
                </a:ext>
              </a:extLst>
            </p:cNvPr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0C8ECE69-CBF3-46E2-95D4-76CEF8951AF1}"/>
                </a:ext>
              </a:extLst>
            </p:cNvPr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86FC926A-9E58-42F3-A254-901D166EE8AB}"/>
                </a:ext>
              </a:extLst>
            </p:cNvPr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0082A139-47CD-4316-A50E-635DCA61B726}"/>
                </a:ext>
              </a:extLst>
            </p:cNvPr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0C56966C-87CE-4C19-B415-D1A116FFD55C}"/>
                </a:ext>
              </a:extLst>
            </p:cNvPr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40DF2F10-C9D9-469E-BA5B-4361A0E04F5C}"/>
                </a:ext>
              </a:extLst>
            </p:cNvPr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FA96DBA7-5DE5-42C4-B77B-9E09808F12BE}"/>
                </a:ext>
              </a:extLst>
            </p:cNvPr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C58800CD-0121-49FB-AF2E-869EB0AE685C}"/>
                </a:ext>
              </a:extLst>
            </p:cNvPr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46187C43-DC9C-48EB-800E-48E616220C24}"/>
                </a:ext>
              </a:extLst>
            </p:cNvPr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922023CD-DC59-496E-812C-A35B44A072DF}"/>
                </a:ext>
              </a:extLst>
            </p:cNvPr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BF835750-1013-4D35-95B6-D7E4B0B0E2BF}"/>
                </a:ext>
              </a:extLst>
            </p:cNvPr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4E7862D5-26D4-4CF0-A6A0-57B4835E763D}"/>
                </a:ext>
              </a:extLst>
            </p:cNvPr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Group 4">
            <a:extLst>
              <a:ext uri="{FF2B5EF4-FFF2-40B4-BE49-F238E27FC236}">
                <a16:creationId xmlns:a16="http://schemas.microsoft.com/office/drawing/2014/main" id="{612EB653-DB89-4A83-BCB9-AB55D6DF6F05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-319548" y="5517737"/>
            <a:ext cx="12831097" cy="1340263"/>
            <a:chOff x="0" y="1761"/>
            <a:chExt cx="7678" cy="802"/>
          </a:xfrm>
        </p:grpSpPr>
        <p:grpSp>
          <p:nvGrpSpPr>
            <p:cNvPr id="19" name="Group 205">
              <a:extLst>
                <a:ext uri="{FF2B5EF4-FFF2-40B4-BE49-F238E27FC236}">
                  <a16:creationId xmlns:a16="http://schemas.microsoft.com/office/drawing/2014/main" id="{0E1575A5-C7B0-4FE8-928F-4CD3F8C9DEE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761"/>
              <a:ext cx="7678" cy="802"/>
              <a:chOff x="0" y="1761"/>
              <a:chExt cx="7678" cy="802"/>
            </a:xfrm>
          </p:grpSpPr>
          <p:sp>
            <p:nvSpPr>
              <p:cNvPr id="120" name="Freeform 5">
                <a:extLst>
                  <a:ext uri="{FF2B5EF4-FFF2-40B4-BE49-F238E27FC236}">
                    <a16:creationId xmlns:a16="http://schemas.microsoft.com/office/drawing/2014/main" id="{4F88AE74-2F4D-44B3-8A39-0594A073A2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0" y="2057"/>
                <a:ext cx="161" cy="144"/>
              </a:xfrm>
              <a:custGeom>
                <a:avLst/>
                <a:gdLst>
                  <a:gd name="T0" fmla="*/ 20 w 70"/>
                  <a:gd name="T1" fmla="*/ 14 h 62"/>
                  <a:gd name="T2" fmla="*/ 70 w 70"/>
                  <a:gd name="T3" fmla="*/ 2 h 62"/>
                  <a:gd name="T4" fmla="*/ 45 w 70"/>
                  <a:gd name="T5" fmla="*/ 47 h 62"/>
                  <a:gd name="T6" fmla="*/ 6 w 70"/>
                  <a:gd name="T7" fmla="*/ 50 h 62"/>
                  <a:gd name="T8" fmla="*/ 20 w 70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62">
                    <a:moveTo>
                      <a:pt x="20" y="14"/>
                    </a:moveTo>
                    <a:cubicBezTo>
                      <a:pt x="39" y="0"/>
                      <a:pt x="70" y="2"/>
                      <a:pt x="70" y="2"/>
                    </a:cubicBezTo>
                    <a:cubicBezTo>
                      <a:pt x="70" y="2"/>
                      <a:pt x="64" y="33"/>
                      <a:pt x="45" y="47"/>
                    </a:cubicBezTo>
                    <a:cubicBezTo>
                      <a:pt x="25" y="62"/>
                      <a:pt x="6" y="50"/>
                      <a:pt x="6" y="50"/>
                    </a:cubicBezTo>
                    <a:cubicBezTo>
                      <a:pt x="6" y="50"/>
                      <a:pt x="0" y="29"/>
                      <a:pt x="20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1" name="Freeform 6">
                <a:extLst>
                  <a:ext uri="{FF2B5EF4-FFF2-40B4-BE49-F238E27FC236}">
                    <a16:creationId xmlns:a16="http://schemas.microsoft.com/office/drawing/2014/main" id="{3138CD61-CB5E-4B04-93E2-578C13F65D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7" y="2112"/>
                <a:ext cx="129" cy="107"/>
              </a:xfrm>
              <a:custGeom>
                <a:avLst/>
                <a:gdLst>
                  <a:gd name="T0" fmla="*/ 40 w 56"/>
                  <a:gd name="T1" fmla="*/ 9 h 46"/>
                  <a:gd name="T2" fmla="*/ 55 w 56"/>
                  <a:gd name="T3" fmla="*/ 35 h 46"/>
                  <a:gd name="T4" fmla="*/ 25 w 56"/>
                  <a:gd name="T5" fmla="*/ 37 h 46"/>
                  <a:gd name="T6" fmla="*/ 0 w 56"/>
                  <a:gd name="T7" fmla="*/ 6 h 46"/>
                  <a:gd name="T8" fmla="*/ 40 w 56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6">
                    <a:moveTo>
                      <a:pt x="40" y="9"/>
                    </a:moveTo>
                    <a:cubicBezTo>
                      <a:pt x="56" y="17"/>
                      <a:pt x="55" y="35"/>
                      <a:pt x="55" y="35"/>
                    </a:cubicBezTo>
                    <a:cubicBezTo>
                      <a:pt x="55" y="35"/>
                      <a:pt x="41" y="46"/>
                      <a:pt x="25" y="37"/>
                    </a:cubicBezTo>
                    <a:cubicBezTo>
                      <a:pt x="9" y="29"/>
                      <a:pt x="0" y="6"/>
                      <a:pt x="0" y="6"/>
                    </a:cubicBezTo>
                    <a:cubicBezTo>
                      <a:pt x="0" y="6"/>
                      <a:pt x="23" y="0"/>
                      <a:pt x="40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2" name="Rectangle 7">
                <a:extLst>
                  <a:ext uri="{FF2B5EF4-FFF2-40B4-BE49-F238E27FC236}">
                    <a16:creationId xmlns:a16="http://schemas.microsoft.com/office/drawing/2014/main" id="{9DACD59F-FB7D-477A-A880-EC14DB2D24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4" y="1980"/>
                <a:ext cx="12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3" name="Freeform 8">
                <a:extLst>
                  <a:ext uri="{FF2B5EF4-FFF2-40B4-BE49-F238E27FC236}">
                    <a16:creationId xmlns:a16="http://schemas.microsoft.com/office/drawing/2014/main" id="{DE67CD92-A527-4855-9B4B-F1B3C02B0E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5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6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4" name="Freeform 9">
                <a:extLst>
                  <a:ext uri="{FF2B5EF4-FFF2-40B4-BE49-F238E27FC236}">
                    <a16:creationId xmlns:a16="http://schemas.microsoft.com/office/drawing/2014/main" id="{5C7113BE-9B04-4629-8925-E02ADEC0E4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31" y="2057"/>
                <a:ext cx="159" cy="144"/>
              </a:xfrm>
              <a:custGeom>
                <a:avLst/>
                <a:gdLst>
                  <a:gd name="T0" fmla="*/ 19 w 69"/>
                  <a:gd name="T1" fmla="*/ 14 h 62"/>
                  <a:gd name="T2" fmla="*/ 69 w 69"/>
                  <a:gd name="T3" fmla="*/ 2 h 62"/>
                  <a:gd name="T4" fmla="*/ 44 w 69"/>
                  <a:gd name="T5" fmla="*/ 47 h 62"/>
                  <a:gd name="T6" fmla="*/ 5 w 69"/>
                  <a:gd name="T7" fmla="*/ 50 h 62"/>
                  <a:gd name="T8" fmla="*/ 19 w 69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2">
                    <a:moveTo>
                      <a:pt x="19" y="14"/>
                    </a:moveTo>
                    <a:cubicBezTo>
                      <a:pt x="38" y="0"/>
                      <a:pt x="69" y="2"/>
                      <a:pt x="69" y="2"/>
                    </a:cubicBezTo>
                    <a:cubicBezTo>
                      <a:pt x="69" y="2"/>
                      <a:pt x="63" y="33"/>
                      <a:pt x="44" y="47"/>
                    </a:cubicBezTo>
                    <a:cubicBezTo>
                      <a:pt x="25" y="62"/>
                      <a:pt x="5" y="50"/>
                      <a:pt x="5" y="50"/>
                    </a:cubicBezTo>
                    <a:cubicBezTo>
                      <a:pt x="5" y="50"/>
                      <a:pt x="0" y="29"/>
                      <a:pt x="19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5" name="Freeform 10">
                <a:extLst>
                  <a:ext uri="{FF2B5EF4-FFF2-40B4-BE49-F238E27FC236}">
                    <a16:creationId xmlns:a16="http://schemas.microsoft.com/office/drawing/2014/main" id="{3F2501DC-B482-45D6-9CEC-FD21676C0A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" y="2112"/>
                <a:ext cx="127" cy="107"/>
              </a:xfrm>
              <a:custGeom>
                <a:avLst/>
                <a:gdLst>
                  <a:gd name="T0" fmla="*/ 39 w 55"/>
                  <a:gd name="T1" fmla="*/ 9 h 46"/>
                  <a:gd name="T2" fmla="*/ 54 w 55"/>
                  <a:gd name="T3" fmla="*/ 35 h 46"/>
                  <a:gd name="T4" fmla="*/ 24 w 55"/>
                  <a:gd name="T5" fmla="*/ 37 h 46"/>
                  <a:gd name="T6" fmla="*/ 0 w 55"/>
                  <a:gd name="T7" fmla="*/ 6 h 46"/>
                  <a:gd name="T8" fmla="*/ 39 w 55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6">
                    <a:moveTo>
                      <a:pt x="39" y="9"/>
                    </a:moveTo>
                    <a:cubicBezTo>
                      <a:pt x="55" y="17"/>
                      <a:pt x="54" y="35"/>
                      <a:pt x="54" y="35"/>
                    </a:cubicBezTo>
                    <a:cubicBezTo>
                      <a:pt x="54" y="35"/>
                      <a:pt x="40" y="46"/>
                      <a:pt x="24" y="37"/>
                    </a:cubicBezTo>
                    <a:cubicBezTo>
                      <a:pt x="8" y="29"/>
                      <a:pt x="0" y="6"/>
                      <a:pt x="0" y="6"/>
                    </a:cubicBezTo>
                    <a:cubicBezTo>
                      <a:pt x="0" y="6"/>
                      <a:pt x="22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6" name="Rectangle 11">
                <a:extLst>
                  <a:ext uri="{FF2B5EF4-FFF2-40B4-BE49-F238E27FC236}">
                    <a16:creationId xmlns:a16="http://schemas.microsoft.com/office/drawing/2014/main" id="{5265D4DF-4B27-4C82-87E1-81758A4E1F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33" y="1980"/>
                <a:ext cx="14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7" name="Freeform 12">
                <a:extLst>
                  <a:ext uri="{FF2B5EF4-FFF2-40B4-BE49-F238E27FC236}">
                    <a16:creationId xmlns:a16="http://schemas.microsoft.com/office/drawing/2014/main" id="{84E6E25C-1B32-42D4-931A-564F3F8FC6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7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8" name="Freeform 13">
                <a:extLst>
                  <a:ext uri="{FF2B5EF4-FFF2-40B4-BE49-F238E27FC236}">
                    <a16:creationId xmlns:a16="http://schemas.microsoft.com/office/drawing/2014/main" id="{73410D53-110D-49B0-A0E9-B3D0C902CE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0" y="2001"/>
                <a:ext cx="159" cy="146"/>
              </a:xfrm>
              <a:custGeom>
                <a:avLst/>
                <a:gdLst>
                  <a:gd name="T0" fmla="*/ 19 w 69"/>
                  <a:gd name="T1" fmla="*/ 15 h 63"/>
                  <a:gd name="T2" fmla="*/ 69 w 69"/>
                  <a:gd name="T3" fmla="*/ 3 h 63"/>
                  <a:gd name="T4" fmla="*/ 44 w 69"/>
                  <a:gd name="T5" fmla="*/ 48 h 63"/>
                  <a:gd name="T6" fmla="*/ 5 w 69"/>
                  <a:gd name="T7" fmla="*/ 51 h 63"/>
                  <a:gd name="T8" fmla="*/ 19 w 69"/>
                  <a:gd name="T9" fmla="*/ 1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3">
                    <a:moveTo>
                      <a:pt x="19" y="15"/>
                    </a:moveTo>
                    <a:cubicBezTo>
                      <a:pt x="38" y="0"/>
                      <a:pt x="69" y="3"/>
                      <a:pt x="69" y="3"/>
                    </a:cubicBezTo>
                    <a:cubicBezTo>
                      <a:pt x="69" y="3"/>
                      <a:pt x="63" y="34"/>
                      <a:pt x="44" y="48"/>
                    </a:cubicBezTo>
                    <a:cubicBezTo>
                      <a:pt x="25" y="63"/>
                      <a:pt x="5" y="51"/>
                      <a:pt x="5" y="51"/>
                    </a:cubicBezTo>
                    <a:cubicBezTo>
                      <a:pt x="5" y="51"/>
                      <a:pt x="0" y="29"/>
                      <a:pt x="19" y="15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9" name="Freeform 14">
                <a:extLst>
                  <a:ext uri="{FF2B5EF4-FFF2-40B4-BE49-F238E27FC236}">
                    <a16:creationId xmlns:a16="http://schemas.microsoft.com/office/drawing/2014/main" id="{444154B4-A697-46ED-A340-6A7A4E9E26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" y="2059"/>
                <a:ext cx="127" cy="104"/>
              </a:xfrm>
              <a:custGeom>
                <a:avLst/>
                <a:gdLst>
                  <a:gd name="T0" fmla="*/ 39 w 55"/>
                  <a:gd name="T1" fmla="*/ 9 h 45"/>
                  <a:gd name="T2" fmla="*/ 54 w 55"/>
                  <a:gd name="T3" fmla="*/ 34 h 45"/>
                  <a:gd name="T4" fmla="*/ 24 w 55"/>
                  <a:gd name="T5" fmla="*/ 37 h 45"/>
                  <a:gd name="T6" fmla="*/ 0 w 55"/>
                  <a:gd name="T7" fmla="*/ 6 h 45"/>
                  <a:gd name="T8" fmla="*/ 39 w 55"/>
                  <a:gd name="T9" fmla="*/ 9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5">
                    <a:moveTo>
                      <a:pt x="39" y="9"/>
                    </a:moveTo>
                    <a:cubicBezTo>
                      <a:pt x="55" y="17"/>
                      <a:pt x="54" y="34"/>
                      <a:pt x="54" y="34"/>
                    </a:cubicBezTo>
                    <a:cubicBezTo>
                      <a:pt x="54" y="34"/>
                      <a:pt x="41" y="45"/>
                      <a:pt x="24" y="37"/>
                    </a:cubicBezTo>
                    <a:cubicBezTo>
                      <a:pt x="8" y="28"/>
                      <a:pt x="0" y="6"/>
                      <a:pt x="0" y="6"/>
                    </a:cubicBezTo>
                    <a:cubicBezTo>
                      <a:pt x="0" y="6"/>
                      <a:pt x="23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0" name="Rectangle 15">
                <a:extLst>
                  <a:ext uri="{FF2B5EF4-FFF2-40B4-BE49-F238E27FC236}">
                    <a16:creationId xmlns:a16="http://schemas.microsoft.com/office/drawing/2014/main" id="{199F46DF-4044-4FB8-BBC7-9B0997A70F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2" y="1926"/>
                <a:ext cx="14" cy="44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1" name="Freeform 16">
                <a:extLst>
                  <a:ext uri="{FF2B5EF4-FFF2-40B4-BE49-F238E27FC236}">
                    <a16:creationId xmlns:a16="http://schemas.microsoft.com/office/drawing/2014/main" id="{94B6E31A-92F0-4A71-9EA1-FCF1F60B02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" y="1778"/>
                <a:ext cx="244" cy="237"/>
              </a:xfrm>
              <a:custGeom>
                <a:avLst/>
                <a:gdLst>
                  <a:gd name="T0" fmla="*/ 92 w 106"/>
                  <a:gd name="T1" fmla="*/ 18 h 102"/>
                  <a:gd name="T2" fmla="*/ 68 w 106"/>
                  <a:gd name="T3" fmla="*/ 12 h 102"/>
                  <a:gd name="T4" fmla="*/ 53 w 106"/>
                  <a:gd name="T5" fmla="*/ 0 h 102"/>
                  <a:gd name="T6" fmla="*/ 38 w 106"/>
                  <a:gd name="T7" fmla="*/ 12 h 102"/>
                  <a:gd name="T8" fmla="*/ 15 w 106"/>
                  <a:gd name="T9" fmla="*/ 18 h 102"/>
                  <a:gd name="T10" fmla="*/ 53 w 106"/>
                  <a:gd name="T11" fmla="*/ 102 h 102"/>
                  <a:gd name="T12" fmla="*/ 92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2" y="18"/>
                    </a:moveTo>
                    <a:cubicBezTo>
                      <a:pt x="82" y="4"/>
                      <a:pt x="68" y="12"/>
                      <a:pt x="68" y="12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8" y="12"/>
                    </a:cubicBezTo>
                    <a:cubicBezTo>
                      <a:pt x="38" y="12"/>
                      <a:pt x="25" y="4"/>
                      <a:pt x="15" y="18"/>
                    </a:cubicBezTo>
                    <a:cubicBezTo>
                      <a:pt x="0" y="38"/>
                      <a:pt x="19" y="102"/>
                      <a:pt x="53" y="102"/>
                    </a:cubicBezTo>
                    <a:cubicBezTo>
                      <a:pt x="87" y="102"/>
                      <a:pt x="106" y="38"/>
                      <a:pt x="92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2" name="Freeform 17">
                <a:extLst>
                  <a:ext uri="{FF2B5EF4-FFF2-40B4-BE49-F238E27FC236}">
                    <a16:creationId xmlns:a16="http://schemas.microsoft.com/office/drawing/2014/main" id="{4AC2D6EB-6CC0-4D3B-820C-D31290EA92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2" y="2087"/>
                <a:ext cx="145" cy="132"/>
              </a:xfrm>
              <a:custGeom>
                <a:avLst/>
                <a:gdLst>
                  <a:gd name="T0" fmla="*/ 45 w 63"/>
                  <a:gd name="T1" fmla="*/ 13 h 57"/>
                  <a:gd name="T2" fmla="*/ 0 w 63"/>
                  <a:gd name="T3" fmla="*/ 3 h 57"/>
                  <a:gd name="T4" fmla="*/ 23 w 63"/>
                  <a:gd name="T5" fmla="*/ 44 h 57"/>
                  <a:gd name="T6" fmla="*/ 58 w 63"/>
                  <a:gd name="T7" fmla="*/ 47 h 57"/>
                  <a:gd name="T8" fmla="*/ 45 w 63"/>
                  <a:gd name="T9" fmla="*/ 13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57">
                    <a:moveTo>
                      <a:pt x="45" y="13"/>
                    </a:moveTo>
                    <a:cubicBezTo>
                      <a:pt x="28" y="0"/>
                      <a:pt x="0" y="3"/>
                      <a:pt x="0" y="3"/>
                    </a:cubicBezTo>
                    <a:cubicBezTo>
                      <a:pt x="0" y="3"/>
                      <a:pt x="5" y="31"/>
                      <a:pt x="23" y="44"/>
                    </a:cubicBezTo>
                    <a:cubicBezTo>
                      <a:pt x="40" y="57"/>
                      <a:pt x="58" y="47"/>
                      <a:pt x="58" y="47"/>
                    </a:cubicBezTo>
                    <a:cubicBezTo>
                      <a:pt x="58" y="47"/>
                      <a:pt x="63" y="27"/>
                      <a:pt x="45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3" name="Freeform 18">
                <a:extLst>
                  <a:ext uri="{FF2B5EF4-FFF2-40B4-BE49-F238E27FC236}">
                    <a16:creationId xmlns:a16="http://schemas.microsoft.com/office/drawing/2014/main" id="{5FF7AB43-2ADD-48E7-9587-E20A1049F3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3" y="2140"/>
                <a:ext cx="118" cy="96"/>
              </a:xfrm>
              <a:custGeom>
                <a:avLst/>
                <a:gdLst>
                  <a:gd name="T0" fmla="*/ 15 w 51"/>
                  <a:gd name="T1" fmla="*/ 8 h 41"/>
                  <a:gd name="T2" fmla="*/ 1 w 51"/>
                  <a:gd name="T3" fmla="*/ 31 h 41"/>
                  <a:gd name="T4" fmla="*/ 28 w 51"/>
                  <a:gd name="T5" fmla="*/ 33 h 41"/>
                  <a:gd name="T6" fmla="*/ 51 w 51"/>
                  <a:gd name="T7" fmla="*/ 5 h 41"/>
                  <a:gd name="T8" fmla="*/ 15 w 51"/>
                  <a:gd name="T9" fmla="*/ 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41">
                    <a:moveTo>
                      <a:pt x="15" y="8"/>
                    </a:moveTo>
                    <a:cubicBezTo>
                      <a:pt x="0" y="15"/>
                      <a:pt x="1" y="31"/>
                      <a:pt x="1" y="31"/>
                    </a:cubicBezTo>
                    <a:cubicBezTo>
                      <a:pt x="1" y="31"/>
                      <a:pt x="14" y="41"/>
                      <a:pt x="28" y="33"/>
                    </a:cubicBezTo>
                    <a:cubicBezTo>
                      <a:pt x="43" y="26"/>
                      <a:pt x="51" y="5"/>
                      <a:pt x="51" y="5"/>
                    </a:cubicBezTo>
                    <a:cubicBezTo>
                      <a:pt x="51" y="5"/>
                      <a:pt x="30" y="0"/>
                      <a:pt x="15" y="8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4" name="Rectangle 19">
                <a:extLst>
                  <a:ext uri="{FF2B5EF4-FFF2-40B4-BE49-F238E27FC236}">
                    <a16:creationId xmlns:a16="http://schemas.microsoft.com/office/drawing/2014/main" id="{434F64C2-2F95-420A-BE6A-DDBB97AC37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93" y="2019"/>
                <a:ext cx="12" cy="40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5" name="Freeform 20">
                <a:extLst>
                  <a:ext uri="{FF2B5EF4-FFF2-40B4-BE49-F238E27FC236}">
                    <a16:creationId xmlns:a16="http://schemas.microsoft.com/office/drawing/2014/main" id="{95BB1E19-C72A-48E5-9185-6E7B783B34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3" y="1831"/>
                <a:ext cx="292" cy="228"/>
              </a:xfrm>
              <a:custGeom>
                <a:avLst/>
                <a:gdLst>
                  <a:gd name="T0" fmla="*/ 121 w 127"/>
                  <a:gd name="T1" fmla="*/ 27 h 98"/>
                  <a:gd name="T2" fmla="*/ 92 w 127"/>
                  <a:gd name="T3" fmla="*/ 42 h 98"/>
                  <a:gd name="T4" fmla="*/ 63 w 127"/>
                  <a:gd name="T5" fmla="*/ 0 h 98"/>
                  <a:gd name="T6" fmla="*/ 35 w 127"/>
                  <a:gd name="T7" fmla="*/ 42 h 98"/>
                  <a:gd name="T8" fmla="*/ 6 w 127"/>
                  <a:gd name="T9" fmla="*/ 27 h 98"/>
                  <a:gd name="T10" fmla="*/ 63 w 127"/>
                  <a:gd name="T11" fmla="*/ 98 h 98"/>
                  <a:gd name="T12" fmla="*/ 121 w 127"/>
                  <a:gd name="T13" fmla="*/ 27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" h="98">
                    <a:moveTo>
                      <a:pt x="121" y="27"/>
                    </a:moveTo>
                    <a:cubicBezTo>
                      <a:pt x="92" y="42"/>
                      <a:pt x="92" y="42"/>
                      <a:pt x="92" y="42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35" y="42"/>
                      <a:pt x="35" y="42"/>
                      <a:pt x="35" y="42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6" y="27"/>
                      <a:pt x="0" y="98"/>
                      <a:pt x="63" y="98"/>
                    </a:cubicBezTo>
                    <a:cubicBezTo>
                      <a:pt x="127" y="98"/>
                      <a:pt x="121" y="27"/>
                      <a:pt x="121" y="27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6" name="Freeform 21">
                <a:extLst>
                  <a:ext uri="{FF2B5EF4-FFF2-40B4-BE49-F238E27FC236}">
                    <a16:creationId xmlns:a16="http://schemas.microsoft.com/office/drawing/2014/main" id="{DB75EEF7-6121-428E-A12B-5FB0AD0B9B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1" y="2108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7" name="Freeform 22">
                <a:extLst>
                  <a:ext uri="{FF2B5EF4-FFF2-40B4-BE49-F238E27FC236}">
                    <a16:creationId xmlns:a16="http://schemas.microsoft.com/office/drawing/2014/main" id="{EE67D84A-FB3A-4789-89D7-A8D81D1EC8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65" y="2159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8" name="Rectangle 23">
                <a:extLst>
                  <a:ext uri="{FF2B5EF4-FFF2-40B4-BE49-F238E27FC236}">
                    <a16:creationId xmlns:a16="http://schemas.microsoft.com/office/drawing/2014/main" id="{D8FBBE68-0593-4AEF-A4C8-B3441B9C9A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63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9" name="Freeform 24">
                <a:extLst>
                  <a:ext uri="{FF2B5EF4-FFF2-40B4-BE49-F238E27FC236}">
                    <a16:creationId xmlns:a16="http://schemas.microsoft.com/office/drawing/2014/main" id="{C1CCB0E0-41AA-473F-8E42-29E183057A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1" y="1868"/>
                <a:ext cx="277" cy="212"/>
              </a:xfrm>
              <a:custGeom>
                <a:avLst/>
                <a:gdLst>
                  <a:gd name="T0" fmla="*/ 113 w 120"/>
                  <a:gd name="T1" fmla="*/ 25 h 91"/>
                  <a:gd name="T2" fmla="*/ 87 w 120"/>
                  <a:gd name="T3" fmla="*/ 39 h 91"/>
                  <a:gd name="T4" fmla="*/ 60 w 120"/>
                  <a:gd name="T5" fmla="*/ 0 h 91"/>
                  <a:gd name="T6" fmla="*/ 33 w 120"/>
                  <a:gd name="T7" fmla="*/ 39 h 91"/>
                  <a:gd name="T8" fmla="*/ 6 w 120"/>
                  <a:gd name="T9" fmla="*/ 25 h 91"/>
                  <a:gd name="T10" fmla="*/ 60 w 120"/>
                  <a:gd name="T11" fmla="*/ 91 h 91"/>
                  <a:gd name="T12" fmla="*/ 113 w 120"/>
                  <a:gd name="T13" fmla="*/ 25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0" h="91">
                    <a:moveTo>
                      <a:pt x="113" y="25"/>
                    </a:moveTo>
                    <a:cubicBezTo>
                      <a:pt x="87" y="39"/>
                      <a:pt x="87" y="39"/>
                      <a:pt x="87" y="39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33" y="39"/>
                      <a:pt x="33" y="39"/>
                      <a:pt x="33" y="39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5"/>
                      <a:pt x="0" y="91"/>
                      <a:pt x="60" y="91"/>
                    </a:cubicBezTo>
                    <a:cubicBezTo>
                      <a:pt x="120" y="91"/>
                      <a:pt x="113" y="25"/>
                      <a:pt x="113" y="25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0" name="Rectangle 25">
                <a:extLst>
                  <a:ext uri="{FF2B5EF4-FFF2-40B4-BE49-F238E27FC236}">
                    <a16:creationId xmlns:a16="http://schemas.microsoft.com/office/drawing/2014/main" id="{9597F86F-6C8A-49C5-853D-9E0443AEE1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4" y="2154"/>
                <a:ext cx="14" cy="298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1" name="Oval 26">
                <a:extLst>
                  <a:ext uri="{FF2B5EF4-FFF2-40B4-BE49-F238E27FC236}">
                    <a16:creationId xmlns:a16="http://schemas.microsoft.com/office/drawing/2014/main" id="{919387DB-C63E-4E97-B40F-E53905D163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42" y="1964"/>
                <a:ext cx="97" cy="190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2" name="Freeform 27">
                <a:extLst>
                  <a:ext uri="{FF2B5EF4-FFF2-40B4-BE49-F238E27FC236}">
                    <a16:creationId xmlns:a16="http://schemas.microsoft.com/office/drawing/2014/main" id="{E01FEB3F-77A1-4EEA-8B99-DB381D53BB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9" y="2061"/>
                <a:ext cx="163" cy="149"/>
              </a:xfrm>
              <a:custGeom>
                <a:avLst/>
                <a:gdLst>
                  <a:gd name="T0" fmla="*/ 0 w 71"/>
                  <a:gd name="T1" fmla="*/ 3 h 64"/>
                  <a:gd name="T2" fmla="*/ 25 w 71"/>
                  <a:gd name="T3" fmla="*/ 49 h 64"/>
                  <a:gd name="T4" fmla="*/ 65 w 71"/>
                  <a:gd name="T5" fmla="*/ 52 h 64"/>
                  <a:gd name="T6" fmla="*/ 51 w 71"/>
                  <a:gd name="T7" fmla="*/ 15 h 64"/>
                  <a:gd name="T8" fmla="*/ 0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0" y="3"/>
                    </a:moveTo>
                    <a:cubicBezTo>
                      <a:pt x="0" y="3"/>
                      <a:pt x="6" y="34"/>
                      <a:pt x="25" y="49"/>
                    </a:cubicBezTo>
                    <a:cubicBezTo>
                      <a:pt x="45" y="64"/>
                      <a:pt x="65" y="52"/>
                      <a:pt x="65" y="52"/>
                    </a:cubicBezTo>
                    <a:cubicBezTo>
                      <a:pt x="65" y="52"/>
                      <a:pt x="71" y="30"/>
                      <a:pt x="51" y="15"/>
                    </a:cubicBezTo>
                    <a:cubicBezTo>
                      <a:pt x="31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3" name="Freeform 28">
                <a:extLst>
                  <a:ext uri="{FF2B5EF4-FFF2-40B4-BE49-F238E27FC236}">
                    <a16:creationId xmlns:a16="http://schemas.microsoft.com/office/drawing/2014/main" id="{04CAFA91-AC7F-40BA-9DE3-9B40943555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9" y="2061"/>
                <a:ext cx="164" cy="149"/>
              </a:xfrm>
              <a:custGeom>
                <a:avLst/>
                <a:gdLst>
                  <a:gd name="T0" fmla="*/ 71 w 71"/>
                  <a:gd name="T1" fmla="*/ 3 h 64"/>
                  <a:gd name="T2" fmla="*/ 46 w 71"/>
                  <a:gd name="T3" fmla="*/ 49 h 64"/>
                  <a:gd name="T4" fmla="*/ 6 w 71"/>
                  <a:gd name="T5" fmla="*/ 52 h 64"/>
                  <a:gd name="T6" fmla="*/ 20 w 71"/>
                  <a:gd name="T7" fmla="*/ 15 h 64"/>
                  <a:gd name="T8" fmla="*/ 71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71" y="3"/>
                    </a:moveTo>
                    <a:cubicBezTo>
                      <a:pt x="71" y="3"/>
                      <a:pt x="65" y="34"/>
                      <a:pt x="46" y="49"/>
                    </a:cubicBezTo>
                    <a:cubicBezTo>
                      <a:pt x="26" y="64"/>
                      <a:pt x="6" y="52"/>
                      <a:pt x="6" y="52"/>
                    </a:cubicBezTo>
                    <a:cubicBezTo>
                      <a:pt x="6" y="52"/>
                      <a:pt x="0" y="30"/>
                      <a:pt x="20" y="15"/>
                    </a:cubicBezTo>
                    <a:cubicBezTo>
                      <a:pt x="40" y="0"/>
                      <a:pt x="71" y="3"/>
                      <a:pt x="71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4" name="Rectangle 29">
                <a:extLst>
                  <a:ext uri="{FF2B5EF4-FFF2-40B4-BE49-F238E27FC236}">
                    <a16:creationId xmlns:a16="http://schemas.microsoft.com/office/drawing/2014/main" id="{EDEA2000-858D-4BB7-A888-89E149B4F6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48" y="2110"/>
                <a:ext cx="12" cy="31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5" name="Oval 30">
                <a:extLst>
                  <a:ext uri="{FF2B5EF4-FFF2-40B4-BE49-F238E27FC236}">
                    <a16:creationId xmlns:a16="http://schemas.microsoft.com/office/drawing/2014/main" id="{C4557293-0509-42FF-8224-BD1CEF8E7F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2" y="1908"/>
                <a:ext cx="104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6" name="Freeform 31">
                <a:extLst>
                  <a:ext uri="{FF2B5EF4-FFF2-40B4-BE49-F238E27FC236}">
                    <a16:creationId xmlns:a16="http://schemas.microsoft.com/office/drawing/2014/main" id="{99E107C1-B3D8-403F-A9E1-1E09FA13ED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91" y="2012"/>
                <a:ext cx="173" cy="156"/>
              </a:xfrm>
              <a:custGeom>
                <a:avLst/>
                <a:gdLst>
                  <a:gd name="T0" fmla="*/ 0 w 75"/>
                  <a:gd name="T1" fmla="*/ 3 h 67"/>
                  <a:gd name="T2" fmla="*/ 28 w 75"/>
                  <a:gd name="T3" fmla="*/ 51 h 67"/>
                  <a:gd name="T4" fmla="*/ 70 w 75"/>
                  <a:gd name="T5" fmla="*/ 55 h 67"/>
                  <a:gd name="T6" fmla="*/ 55 w 75"/>
                  <a:gd name="T7" fmla="*/ 15 h 67"/>
                  <a:gd name="T8" fmla="*/ 0 w 75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67">
                    <a:moveTo>
                      <a:pt x="0" y="3"/>
                    </a:moveTo>
                    <a:cubicBezTo>
                      <a:pt x="0" y="3"/>
                      <a:pt x="7" y="36"/>
                      <a:pt x="28" y="51"/>
                    </a:cubicBezTo>
                    <a:cubicBezTo>
                      <a:pt x="48" y="67"/>
                      <a:pt x="70" y="55"/>
                      <a:pt x="70" y="55"/>
                    </a:cubicBezTo>
                    <a:cubicBezTo>
                      <a:pt x="70" y="55"/>
                      <a:pt x="75" y="31"/>
                      <a:pt x="55" y="15"/>
                    </a:cubicBezTo>
                    <a:cubicBezTo>
                      <a:pt x="34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7" name="Freeform 32">
                <a:extLst>
                  <a:ext uri="{FF2B5EF4-FFF2-40B4-BE49-F238E27FC236}">
                    <a16:creationId xmlns:a16="http://schemas.microsoft.com/office/drawing/2014/main" id="{919BD4C7-AAF6-43F5-B93C-5C96D94577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41" y="2012"/>
                <a:ext cx="175" cy="156"/>
              </a:xfrm>
              <a:custGeom>
                <a:avLst/>
                <a:gdLst>
                  <a:gd name="T0" fmla="*/ 76 w 76"/>
                  <a:gd name="T1" fmla="*/ 3 h 67"/>
                  <a:gd name="T2" fmla="*/ 48 w 76"/>
                  <a:gd name="T3" fmla="*/ 51 h 67"/>
                  <a:gd name="T4" fmla="*/ 6 w 76"/>
                  <a:gd name="T5" fmla="*/ 55 h 67"/>
                  <a:gd name="T6" fmla="*/ 21 w 76"/>
                  <a:gd name="T7" fmla="*/ 15 h 67"/>
                  <a:gd name="T8" fmla="*/ 76 w 76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67">
                    <a:moveTo>
                      <a:pt x="76" y="3"/>
                    </a:moveTo>
                    <a:cubicBezTo>
                      <a:pt x="76" y="3"/>
                      <a:pt x="69" y="36"/>
                      <a:pt x="48" y="51"/>
                    </a:cubicBezTo>
                    <a:cubicBezTo>
                      <a:pt x="27" y="67"/>
                      <a:pt x="6" y="55"/>
                      <a:pt x="6" y="55"/>
                    </a:cubicBezTo>
                    <a:cubicBezTo>
                      <a:pt x="6" y="55"/>
                      <a:pt x="0" y="31"/>
                      <a:pt x="21" y="15"/>
                    </a:cubicBezTo>
                    <a:cubicBezTo>
                      <a:pt x="42" y="0"/>
                      <a:pt x="76" y="3"/>
                      <a:pt x="76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8" name="Rectangle 33">
                <a:extLst>
                  <a:ext uri="{FF2B5EF4-FFF2-40B4-BE49-F238E27FC236}">
                    <a16:creationId xmlns:a16="http://schemas.microsoft.com/office/drawing/2014/main" id="{BB5494A3-5DE2-4640-BED4-3F2EA5553C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06" y="2154"/>
                <a:ext cx="16" cy="365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9" name="Oval 34">
                <a:extLst>
                  <a:ext uri="{FF2B5EF4-FFF2-40B4-BE49-F238E27FC236}">
                    <a16:creationId xmlns:a16="http://schemas.microsoft.com/office/drawing/2014/main" id="{C743AAC9-D2AC-4F6A-A30F-3888FDE067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53" y="1922"/>
                <a:ext cx="120" cy="23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0" name="Freeform 35">
                <a:extLst>
                  <a:ext uri="{FF2B5EF4-FFF2-40B4-BE49-F238E27FC236}">
                    <a16:creationId xmlns:a16="http://schemas.microsoft.com/office/drawing/2014/main" id="{4FA02400-9DA7-4EDE-A701-5F37166117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26" y="2040"/>
                <a:ext cx="201" cy="182"/>
              </a:xfrm>
              <a:custGeom>
                <a:avLst/>
                <a:gdLst>
                  <a:gd name="T0" fmla="*/ 0 w 87"/>
                  <a:gd name="T1" fmla="*/ 4 h 78"/>
                  <a:gd name="T2" fmla="*/ 32 w 87"/>
                  <a:gd name="T3" fmla="*/ 60 h 78"/>
                  <a:gd name="T4" fmla="*/ 80 w 87"/>
                  <a:gd name="T5" fmla="*/ 64 h 78"/>
                  <a:gd name="T6" fmla="*/ 63 w 87"/>
                  <a:gd name="T7" fmla="*/ 18 h 78"/>
                  <a:gd name="T8" fmla="*/ 0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0" y="4"/>
                    </a:moveTo>
                    <a:cubicBezTo>
                      <a:pt x="0" y="4"/>
                      <a:pt x="7" y="42"/>
                      <a:pt x="32" y="60"/>
                    </a:cubicBezTo>
                    <a:cubicBezTo>
                      <a:pt x="56" y="78"/>
                      <a:pt x="80" y="64"/>
                      <a:pt x="80" y="64"/>
                    </a:cubicBezTo>
                    <a:cubicBezTo>
                      <a:pt x="80" y="64"/>
                      <a:pt x="87" y="37"/>
                      <a:pt x="63" y="18"/>
                    </a:cubicBezTo>
                    <a:cubicBezTo>
                      <a:pt x="39" y="0"/>
                      <a:pt x="0" y="4"/>
                      <a:pt x="0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1" name="Freeform 36">
                <a:extLst>
                  <a:ext uri="{FF2B5EF4-FFF2-40B4-BE49-F238E27FC236}">
                    <a16:creationId xmlns:a16="http://schemas.microsoft.com/office/drawing/2014/main" id="{066531B8-9B65-4F79-9157-1F9FE4063F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99" y="2040"/>
                <a:ext cx="201" cy="182"/>
              </a:xfrm>
              <a:custGeom>
                <a:avLst/>
                <a:gdLst>
                  <a:gd name="T0" fmla="*/ 87 w 87"/>
                  <a:gd name="T1" fmla="*/ 4 h 78"/>
                  <a:gd name="T2" fmla="*/ 56 w 87"/>
                  <a:gd name="T3" fmla="*/ 60 h 78"/>
                  <a:gd name="T4" fmla="*/ 7 w 87"/>
                  <a:gd name="T5" fmla="*/ 64 h 78"/>
                  <a:gd name="T6" fmla="*/ 25 w 87"/>
                  <a:gd name="T7" fmla="*/ 18 h 78"/>
                  <a:gd name="T8" fmla="*/ 87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87" y="4"/>
                    </a:moveTo>
                    <a:cubicBezTo>
                      <a:pt x="87" y="4"/>
                      <a:pt x="80" y="42"/>
                      <a:pt x="56" y="60"/>
                    </a:cubicBezTo>
                    <a:cubicBezTo>
                      <a:pt x="32" y="78"/>
                      <a:pt x="7" y="64"/>
                      <a:pt x="7" y="64"/>
                    </a:cubicBezTo>
                    <a:cubicBezTo>
                      <a:pt x="7" y="64"/>
                      <a:pt x="0" y="37"/>
                      <a:pt x="25" y="18"/>
                    </a:cubicBezTo>
                    <a:cubicBezTo>
                      <a:pt x="49" y="0"/>
                      <a:pt x="87" y="4"/>
                      <a:pt x="87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2" name="Rectangle 37">
                <a:extLst>
                  <a:ext uri="{FF2B5EF4-FFF2-40B4-BE49-F238E27FC236}">
                    <a16:creationId xmlns:a16="http://schemas.microsoft.com/office/drawing/2014/main" id="{8EEB8646-3AB2-42DD-B626-3E0DD2B38A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8" y="1971"/>
                <a:ext cx="14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3" name="Oval 38">
                <a:extLst>
                  <a:ext uri="{FF2B5EF4-FFF2-40B4-BE49-F238E27FC236}">
                    <a16:creationId xmlns:a16="http://schemas.microsoft.com/office/drawing/2014/main" id="{CA495488-654C-417C-9F39-613BA7C5B4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7" y="1817"/>
                <a:ext cx="177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4" name="Freeform 39">
                <a:extLst>
                  <a:ext uri="{FF2B5EF4-FFF2-40B4-BE49-F238E27FC236}">
                    <a16:creationId xmlns:a16="http://schemas.microsoft.com/office/drawing/2014/main" id="{A7A9C771-85C0-42E0-A148-9E1A1891BF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9" y="2043"/>
                <a:ext cx="90" cy="76"/>
              </a:xfrm>
              <a:custGeom>
                <a:avLst/>
                <a:gdLst>
                  <a:gd name="T0" fmla="*/ 90 w 90"/>
                  <a:gd name="T1" fmla="*/ 69 h 76"/>
                  <a:gd name="T2" fmla="*/ 83 w 90"/>
                  <a:gd name="T3" fmla="*/ 76 h 76"/>
                  <a:gd name="T4" fmla="*/ 0 w 90"/>
                  <a:gd name="T5" fmla="*/ 7 h 76"/>
                  <a:gd name="T6" fmla="*/ 7 w 90"/>
                  <a:gd name="T7" fmla="*/ 0 h 76"/>
                  <a:gd name="T8" fmla="*/ 9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90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9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5" name="Freeform 40">
                <a:extLst>
                  <a:ext uri="{FF2B5EF4-FFF2-40B4-BE49-F238E27FC236}">
                    <a16:creationId xmlns:a16="http://schemas.microsoft.com/office/drawing/2014/main" id="{58EC5587-79AE-493A-93AD-34B34B6CEA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7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39 w 48"/>
                  <a:gd name="T5" fmla="*/ 37 h 49"/>
                  <a:gd name="T6" fmla="*/ 36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39" y="37"/>
                      <a:pt x="39" y="37"/>
                    </a:cubicBezTo>
                    <a:cubicBezTo>
                      <a:pt x="39" y="37"/>
                      <a:pt x="48" y="19"/>
                      <a:pt x="36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6" name="Freeform 41">
                <a:extLst>
                  <a:ext uri="{FF2B5EF4-FFF2-40B4-BE49-F238E27FC236}">
                    <a16:creationId xmlns:a16="http://schemas.microsoft.com/office/drawing/2014/main" id="{DCBFF6A3-5913-423D-9E16-B2FD4B9251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2" y="2043"/>
                <a:ext cx="90" cy="76"/>
              </a:xfrm>
              <a:custGeom>
                <a:avLst/>
                <a:gdLst>
                  <a:gd name="T0" fmla="*/ 0 w 90"/>
                  <a:gd name="T1" fmla="*/ 69 h 76"/>
                  <a:gd name="T2" fmla="*/ 7 w 90"/>
                  <a:gd name="T3" fmla="*/ 76 h 76"/>
                  <a:gd name="T4" fmla="*/ 90 w 90"/>
                  <a:gd name="T5" fmla="*/ 7 h 76"/>
                  <a:gd name="T6" fmla="*/ 83 w 90"/>
                  <a:gd name="T7" fmla="*/ 0 h 76"/>
                  <a:gd name="T8" fmla="*/ 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0" y="69"/>
                    </a:moveTo>
                    <a:lnTo>
                      <a:pt x="7" y="76"/>
                    </a:lnTo>
                    <a:lnTo>
                      <a:pt x="90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7" name="Freeform 42">
                <a:extLst>
                  <a:ext uri="{FF2B5EF4-FFF2-40B4-BE49-F238E27FC236}">
                    <a16:creationId xmlns:a16="http://schemas.microsoft.com/office/drawing/2014/main" id="{04F6F569-18D3-49E5-823D-0863CE47F8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4" y="1982"/>
                <a:ext cx="110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8 w 48"/>
                  <a:gd name="T5" fmla="*/ 37 h 49"/>
                  <a:gd name="T6" fmla="*/ 11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8" y="37"/>
                      <a:pt x="8" y="37"/>
                    </a:cubicBezTo>
                    <a:cubicBezTo>
                      <a:pt x="8" y="37"/>
                      <a:pt x="0" y="19"/>
                      <a:pt x="11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8" name="Freeform 43">
                <a:extLst>
                  <a:ext uri="{FF2B5EF4-FFF2-40B4-BE49-F238E27FC236}">
                    <a16:creationId xmlns:a16="http://schemas.microsoft.com/office/drawing/2014/main" id="{50B6E8CD-F872-4CD2-92A1-D742B732D9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9" y="2159"/>
                <a:ext cx="90" cy="79"/>
              </a:xfrm>
              <a:custGeom>
                <a:avLst/>
                <a:gdLst>
                  <a:gd name="T0" fmla="*/ 90 w 90"/>
                  <a:gd name="T1" fmla="*/ 70 h 79"/>
                  <a:gd name="T2" fmla="*/ 83 w 90"/>
                  <a:gd name="T3" fmla="*/ 79 h 79"/>
                  <a:gd name="T4" fmla="*/ 0 w 90"/>
                  <a:gd name="T5" fmla="*/ 9 h 79"/>
                  <a:gd name="T6" fmla="*/ 7 w 90"/>
                  <a:gd name="T7" fmla="*/ 0 h 79"/>
                  <a:gd name="T8" fmla="*/ 9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90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9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9" name="Freeform 44">
                <a:extLst>
                  <a:ext uri="{FF2B5EF4-FFF2-40B4-BE49-F238E27FC236}">
                    <a16:creationId xmlns:a16="http://schemas.microsoft.com/office/drawing/2014/main" id="{B7E8716A-A86E-41A9-88DB-398E3DE8BC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7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39 w 48"/>
                  <a:gd name="T5" fmla="*/ 37 h 48"/>
                  <a:gd name="T6" fmla="*/ 36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39" y="37"/>
                      <a:pt x="39" y="37"/>
                    </a:cubicBezTo>
                    <a:cubicBezTo>
                      <a:pt x="39" y="37"/>
                      <a:pt x="48" y="18"/>
                      <a:pt x="36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0" name="Freeform 45">
                <a:extLst>
                  <a:ext uri="{FF2B5EF4-FFF2-40B4-BE49-F238E27FC236}">
                    <a16:creationId xmlns:a16="http://schemas.microsoft.com/office/drawing/2014/main" id="{EB5E67A2-1FB1-453B-BD17-07A61701FA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2" y="2159"/>
                <a:ext cx="90" cy="79"/>
              </a:xfrm>
              <a:custGeom>
                <a:avLst/>
                <a:gdLst>
                  <a:gd name="T0" fmla="*/ 0 w 90"/>
                  <a:gd name="T1" fmla="*/ 70 h 79"/>
                  <a:gd name="T2" fmla="*/ 7 w 90"/>
                  <a:gd name="T3" fmla="*/ 79 h 79"/>
                  <a:gd name="T4" fmla="*/ 90 w 90"/>
                  <a:gd name="T5" fmla="*/ 9 h 79"/>
                  <a:gd name="T6" fmla="*/ 83 w 90"/>
                  <a:gd name="T7" fmla="*/ 0 h 79"/>
                  <a:gd name="T8" fmla="*/ 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0" y="70"/>
                    </a:moveTo>
                    <a:lnTo>
                      <a:pt x="7" y="79"/>
                    </a:lnTo>
                    <a:lnTo>
                      <a:pt x="90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1" name="Freeform 46">
                <a:extLst>
                  <a:ext uri="{FF2B5EF4-FFF2-40B4-BE49-F238E27FC236}">
                    <a16:creationId xmlns:a16="http://schemas.microsoft.com/office/drawing/2014/main" id="{0F157CA4-F068-48FA-86EA-38A9554817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4" y="2101"/>
                <a:ext cx="110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8 w 48"/>
                  <a:gd name="T5" fmla="*/ 37 h 48"/>
                  <a:gd name="T6" fmla="*/ 11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8" y="37"/>
                      <a:pt x="8" y="37"/>
                    </a:cubicBezTo>
                    <a:cubicBezTo>
                      <a:pt x="8" y="37"/>
                      <a:pt x="0" y="18"/>
                      <a:pt x="11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2" name="Rectangle 47">
                <a:extLst>
                  <a:ext uri="{FF2B5EF4-FFF2-40B4-BE49-F238E27FC236}">
                    <a16:creationId xmlns:a16="http://schemas.microsoft.com/office/drawing/2014/main" id="{F9B18AF3-0BBB-4555-9520-1313B930EC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7" y="1971"/>
                <a:ext cx="16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3" name="Oval 48">
                <a:extLst>
                  <a:ext uri="{FF2B5EF4-FFF2-40B4-BE49-F238E27FC236}">
                    <a16:creationId xmlns:a16="http://schemas.microsoft.com/office/drawing/2014/main" id="{46CC254D-B304-4130-940D-6B6C35CC57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6" y="1817"/>
                <a:ext cx="178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4" name="Freeform 49">
                <a:extLst>
                  <a:ext uri="{FF2B5EF4-FFF2-40B4-BE49-F238E27FC236}">
                    <a16:creationId xmlns:a16="http://schemas.microsoft.com/office/drawing/2014/main" id="{E13C4D00-B03F-4F13-A46C-1FD8CF2026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" y="2043"/>
                <a:ext cx="89" cy="76"/>
              </a:xfrm>
              <a:custGeom>
                <a:avLst/>
                <a:gdLst>
                  <a:gd name="T0" fmla="*/ 89 w 89"/>
                  <a:gd name="T1" fmla="*/ 69 h 76"/>
                  <a:gd name="T2" fmla="*/ 83 w 89"/>
                  <a:gd name="T3" fmla="*/ 76 h 76"/>
                  <a:gd name="T4" fmla="*/ 0 w 89"/>
                  <a:gd name="T5" fmla="*/ 7 h 76"/>
                  <a:gd name="T6" fmla="*/ 7 w 89"/>
                  <a:gd name="T7" fmla="*/ 0 h 76"/>
                  <a:gd name="T8" fmla="*/ 89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89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89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5" name="Freeform 50">
                <a:extLst>
                  <a:ext uri="{FF2B5EF4-FFF2-40B4-BE49-F238E27FC236}">
                    <a16:creationId xmlns:a16="http://schemas.microsoft.com/office/drawing/2014/main" id="{7F8F74CE-D1A8-4F03-AD20-1571045F85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6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40 w 48"/>
                  <a:gd name="T5" fmla="*/ 37 h 49"/>
                  <a:gd name="T6" fmla="*/ 37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40" y="37"/>
                      <a:pt x="40" y="37"/>
                    </a:cubicBezTo>
                    <a:cubicBezTo>
                      <a:pt x="40" y="37"/>
                      <a:pt x="48" y="19"/>
                      <a:pt x="37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6" name="Freeform 51">
                <a:extLst>
                  <a:ext uri="{FF2B5EF4-FFF2-40B4-BE49-F238E27FC236}">
                    <a16:creationId xmlns:a16="http://schemas.microsoft.com/office/drawing/2014/main" id="{703FE9D6-1416-4FB8-89C8-5F793022DB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2" y="2043"/>
                <a:ext cx="89" cy="76"/>
              </a:xfrm>
              <a:custGeom>
                <a:avLst/>
                <a:gdLst>
                  <a:gd name="T0" fmla="*/ 0 w 89"/>
                  <a:gd name="T1" fmla="*/ 69 h 76"/>
                  <a:gd name="T2" fmla="*/ 6 w 89"/>
                  <a:gd name="T3" fmla="*/ 76 h 76"/>
                  <a:gd name="T4" fmla="*/ 89 w 89"/>
                  <a:gd name="T5" fmla="*/ 7 h 76"/>
                  <a:gd name="T6" fmla="*/ 83 w 89"/>
                  <a:gd name="T7" fmla="*/ 0 h 76"/>
                  <a:gd name="T8" fmla="*/ 0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0" y="69"/>
                    </a:moveTo>
                    <a:lnTo>
                      <a:pt x="6" y="76"/>
                    </a:lnTo>
                    <a:lnTo>
                      <a:pt x="89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7" name="Freeform 52">
                <a:extLst>
                  <a:ext uri="{FF2B5EF4-FFF2-40B4-BE49-F238E27FC236}">
                    <a16:creationId xmlns:a16="http://schemas.microsoft.com/office/drawing/2014/main" id="{7240AA30-D554-43A5-901E-C2AFCB3096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3" y="1982"/>
                <a:ext cx="111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9 w 48"/>
                  <a:gd name="T5" fmla="*/ 37 h 49"/>
                  <a:gd name="T6" fmla="*/ 12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9" y="37"/>
                      <a:pt x="9" y="37"/>
                    </a:cubicBezTo>
                    <a:cubicBezTo>
                      <a:pt x="9" y="37"/>
                      <a:pt x="0" y="19"/>
                      <a:pt x="12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8" name="Freeform 53">
                <a:extLst>
                  <a:ext uri="{FF2B5EF4-FFF2-40B4-BE49-F238E27FC236}">
                    <a16:creationId xmlns:a16="http://schemas.microsoft.com/office/drawing/2014/main" id="{81091CF3-08F5-4EA2-8205-193F285529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" y="2159"/>
                <a:ext cx="89" cy="79"/>
              </a:xfrm>
              <a:custGeom>
                <a:avLst/>
                <a:gdLst>
                  <a:gd name="T0" fmla="*/ 89 w 89"/>
                  <a:gd name="T1" fmla="*/ 70 h 79"/>
                  <a:gd name="T2" fmla="*/ 83 w 89"/>
                  <a:gd name="T3" fmla="*/ 79 h 79"/>
                  <a:gd name="T4" fmla="*/ 0 w 89"/>
                  <a:gd name="T5" fmla="*/ 9 h 79"/>
                  <a:gd name="T6" fmla="*/ 7 w 89"/>
                  <a:gd name="T7" fmla="*/ 0 h 79"/>
                  <a:gd name="T8" fmla="*/ 89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89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89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9" name="Freeform 54">
                <a:extLst>
                  <a:ext uri="{FF2B5EF4-FFF2-40B4-BE49-F238E27FC236}">
                    <a16:creationId xmlns:a16="http://schemas.microsoft.com/office/drawing/2014/main" id="{B5019A9A-4693-412F-9772-74DB5367B7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6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40 w 48"/>
                  <a:gd name="T5" fmla="*/ 37 h 48"/>
                  <a:gd name="T6" fmla="*/ 37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40" y="37"/>
                      <a:pt x="40" y="37"/>
                    </a:cubicBezTo>
                    <a:cubicBezTo>
                      <a:pt x="40" y="37"/>
                      <a:pt x="48" y="18"/>
                      <a:pt x="37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0" name="Freeform 55">
                <a:extLst>
                  <a:ext uri="{FF2B5EF4-FFF2-40B4-BE49-F238E27FC236}">
                    <a16:creationId xmlns:a16="http://schemas.microsoft.com/office/drawing/2014/main" id="{F0702D5E-6A40-4611-8738-BC174264C1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2" y="2159"/>
                <a:ext cx="89" cy="79"/>
              </a:xfrm>
              <a:custGeom>
                <a:avLst/>
                <a:gdLst>
                  <a:gd name="T0" fmla="*/ 0 w 89"/>
                  <a:gd name="T1" fmla="*/ 70 h 79"/>
                  <a:gd name="T2" fmla="*/ 6 w 89"/>
                  <a:gd name="T3" fmla="*/ 79 h 79"/>
                  <a:gd name="T4" fmla="*/ 89 w 89"/>
                  <a:gd name="T5" fmla="*/ 9 h 79"/>
                  <a:gd name="T6" fmla="*/ 83 w 89"/>
                  <a:gd name="T7" fmla="*/ 0 h 79"/>
                  <a:gd name="T8" fmla="*/ 0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0" y="70"/>
                    </a:moveTo>
                    <a:lnTo>
                      <a:pt x="6" y="79"/>
                    </a:lnTo>
                    <a:lnTo>
                      <a:pt x="89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1" name="Freeform 56">
                <a:extLst>
                  <a:ext uri="{FF2B5EF4-FFF2-40B4-BE49-F238E27FC236}">
                    <a16:creationId xmlns:a16="http://schemas.microsoft.com/office/drawing/2014/main" id="{7240B550-4C85-4BC2-8B53-2466ACB1F6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3" y="2101"/>
                <a:ext cx="111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9 w 48"/>
                  <a:gd name="T5" fmla="*/ 37 h 48"/>
                  <a:gd name="T6" fmla="*/ 12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9" y="37"/>
                      <a:pt x="9" y="37"/>
                    </a:cubicBezTo>
                    <a:cubicBezTo>
                      <a:pt x="9" y="37"/>
                      <a:pt x="0" y="18"/>
                      <a:pt x="12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2" name="Rectangle 57">
                <a:extLst>
                  <a:ext uri="{FF2B5EF4-FFF2-40B4-BE49-F238E27FC236}">
                    <a16:creationId xmlns:a16="http://schemas.microsoft.com/office/drawing/2014/main" id="{4BCC3DD6-8687-4977-939B-6D027443A4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53" y="1929"/>
                <a:ext cx="16" cy="52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3" name="Oval 58">
                <a:extLst>
                  <a:ext uri="{FF2B5EF4-FFF2-40B4-BE49-F238E27FC236}">
                    <a16:creationId xmlns:a16="http://schemas.microsoft.com/office/drawing/2014/main" id="{05DDAE2A-3606-4F36-B0E0-795BA140FC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5" y="1761"/>
                <a:ext cx="191" cy="219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4" name="Freeform 59">
                <a:extLst>
                  <a:ext uri="{FF2B5EF4-FFF2-40B4-BE49-F238E27FC236}">
                    <a16:creationId xmlns:a16="http://schemas.microsoft.com/office/drawing/2014/main" id="{601F7091-314D-4044-9C28-408BA47F82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7" y="2005"/>
                <a:ext cx="99" cy="86"/>
              </a:xfrm>
              <a:custGeom>
                <a:avLst/>
                <a:gdLst>
                  <a:gd name="T0" fmla="*/ 99 w 99"/>
                  <a:gd name="T1" fmla="*/ 77 h 86"/>
                  <a:gd name="T2" fmla="*/ 90 w 99"/>
                  <a:gd name="T3" fmla="*/ 86 h 86"/>
                  <a:gd name="T4" fmla="*/ 0 w 99"/>
                  <a:gd name="T5" fmla="*/ 10 h 86"/>
                  <a:gd name="T6" fmla="*/ 7 w 99"/>
                  <a:gd name="T7" fmla="*/ 0 h 86"/>
                  <a:gd name="T8" fmla="*/ 99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99" y="77"/>
                    </a:moveTo>
                    <a:lnTo>
                      <a:pt x="90" y="86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5" name="Freeform 60">
                <a:extLst>
                  <a:ext uri="{FF2B5EF4-FFF2-40B4-BE49-F238E27FC236}">
                    <a16:creationId xmlns:a16="http://schemas.microsoft.com/office/drawing/2014/main" id="{AB78975F-BD41-4C50-8DDA-71CA7DE6D0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1" y="1940"/>
                <a:ext cx="119" cy="124"/>
              </a:xfrm>
              <a:custGeom>
                <a:avLst/>
                <a:gdLst>
                  <a:gd name="T0" fmla="*/ 2 w 52"/>
                  <a:gd name="T1" fmla="*/ 7 h 53"/>
                  <a:gd name="T2" fmla="*/ 13 w 52"/>
                  <a:gd name="T3" fmla="*/ 43 h 53"/>
                  <a:gd name="T4" fmla="*/ 43 w 52"/>
                  <a:gd name="T5" fmla="*/ 41 h 53"/>
                  <a:gd name="T6" fmla="*/ 40 w 52"/>
                  <a:gd name="T7" fmla="*/ 11 h 53"/>
                  <a:gd name="T8" fmla="*/ 2 w 52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7"/>
                    </a:moveTo>
                    <a:cubicBezTo>
                      <a:pt x="2" y="7"/>
                      <a:pt x="0" y="33"/>
                      <a:pt x="13" y="43"/>
                    </a:cubicBezTo>
                    <a:cubicBezTo>
                      <a:pt x="25" y="53"/>
                      <a:pt x="43" y="41"/>
                      <a:pt x="43" y="41"/>
                    </a:cubicBezTo>
                    <a:cubicBezTo>
                      <a:pt x="43" y="41"/>
                      <a:pt x="52" y="21"/>
                      <a:pt x="40" y="11"/>
                    </a:cubicBezTo>
                    <a:cubicBezTo>
                      <a:pt x="27" y="0"/>
                      <a:pt x="2" y="7"/>
                      <a:pt x="2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6" name="Freeform 61">
                <a:extLst>
                  <a:ext uri="{FF2B5EF4-FFF2-40B4-BE49-F238E27FC236}">
                    <a16:creationId xmlns:a16="http://schemas.microsoft.com/office/drawing/2014/main" id="{D4F4F130-439C-4FE9-93AC-2F02A0393F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7" y="2005"/>
                <a:ext cx="99" cy="86"/>
              </a:xfrm>
              <a:custGeom>
                <a:avLst/>
                <a:gdLst>
                  <a:gd name="T0" fmla="*/ 0 w 99"/>
                  <a:gd name="T1" fmla="*/ 77 h 86"/>
                  <a:gd name="T2" fmla="*/ 7 w 99"/>
                  <a:gd name="T3" fmla="*/ 86 h 86"/>
                  <a:gd name="T4" fmla="*/ 99 w 99"/>
                  <a:gd name="T5" fmla="*/ 10 h 86"/>
                  <a:gd name="T6" fmla="*/ 92 w 99"/>
                  <a:gd name="T7" fmla="*/ 0 h 86"/>
                  <a:gd name="T8" fmla="*/ 0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0" y="77"/>
                    </a:moveTo>
                    <a:lnTo>
                      <a:pt x="7" y="86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7" name="Freeform 62">
                <a:extLst>
                  <a:ext uri="{FF2B5EF4-FFF2-40B4-BE49-F238E27FC236}">
                    <a16:creationId xmlns:a16="http://schemas.microsoft.com/office/drawing/2014/main" id="{8AD92ED7-0941-45AA-A664-094B812A9E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3" y="1940"/>
                <a:ext cx="118" cy="124"/>
              </a:xfrm>
              <a:custGeom>
                <a:avLst/>
                <a:gdLst>
                  <a:gd name="T0" fmla="*/ 49 w 51"/>
                  <a:gd name="T1" fmla="*/ 7 h 53"/>
                  <a:gd name="T2" fmla="*/ 39 w 51"/>
                  <a:gd name="T3" fmla="*/ 43 h 53"/>
                  <a:gd name="T4" fmla="*/ 9 w 51"/>
                  <a:gd name="T5" fmla="*/ 41 h 53"/>
                  <a:gd name="T6" fmla="*/ 12 w 51"/>
                  <a:gd name="T7" fmla="*/ 11 h 53"/>
                  <a:gd name="T8" fmla="*/ 49 w 51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7"/>
                    </a:moveTo>
                    <a:cubicBezTo>
                      <a:pt x="49" y="7"/>
                      <a:pt x="51" y="33"/>
                      <a:pt x="39" y="43"/>
                    </a:cubicBezTo>
                    <a:cubicBezTo>
                      <a:pt x="27" y="53"/>
                      <a:pt x="9" y="41"/>
                      <a:pt x="9" y="41"/>
                    </a:cubicBezTo>
                    <a:cubicBezTo>
                      <a:pt x="9" y="41"/>
                      <a:pt x="0" y="21"/>
                      <a:pt x="12" y="11"/>
                    </a:cubicBezTo>
                    <a:cubicBezTo>
                      <a:pt x="24" y="0"/>
                      <a:pt x="49" y="7"/>
                      <a:pt x="49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8" name="Freeform 63">
                <a:extLst>
                  <a:ext uri="{FF2B5EF4-FFF2-40B4-BE49-F238E27FC236}">
                    <a16:creationId xmlns:a16="http://schemas.microsoft.com/office/drawing/2014/main" id="{F9F673BC-E913-43D8-8CDE-7A0946C34D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7" y="2133"/>
                <a:ext cx="99" cy="84"/>
              </a:xfrm>
              <a:custGeom>
                <a:avLst/>
                <a:gdLst>
                  <a:gd name="T0" fmla="*/ 99 w 99"/>
                  <a:gd name="T1" fmla="*/ 75 h 84"/>
                  <a:gd name="T2" fmla="*/ 90 w 99"/>
                  <a:gd name="T3" fmla="*/ 84 h 84"/>
                  <a:gd name="T4" fmla="*/ 0 w 99"/>
                  <a:gd name="T5" fmla="*/ 10 h 84"/>
                  <a:gd name="T6" fmla="*/ 7 w 99"/>
                  <a:gd name="T7" fmla="*/ 0 h 84"/>
                  <a:gd name="T8" fmla="*/ 99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99" y="75"/>
                    </a:moveTo>
                    <a:lnTo>
                      <a:pt x="90" y="84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9" name="Freeform 64">
                <a:extLst>
                  <a:ext uri="{FF2B5EF4-FFF2-40B4-BE49-F238E27FC236}">
                    <a16:creationId xmlns:a16="http://schemas.microsoft.com/office/drawing/2014/main" id="{9099B87F-6B08-46A2-A4C8-4CD9EBA0CE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1" y="2068"/>
                <a:ext cx="119" cy="123"/>
              </a:xfrm>
              <a:custGeom>
                <a:avLst/>
                <a:gdLst>
                  <a:gd name="T0" fmla="*/ 2 w 52"/>
                  <a:gd name="T1" fmla="*/ 6 h 53"/>
                  <a:gd name="T2" fmla="*/ 13 w 52"/>
                  <a:gd name="T3" fmla="*/ 42 h 53"/>
                  <a:gd name="T4" fmla="*/ 43 w 52"/>
                  <a:gd name="T5" fmla="*/ 40 h 53"/>
                  <a:gd name="T6" fmla="*/ 40 w 52"/>
                  <a:gd name="T7" fmla="*/ 10 h 53"/>
                  <a:gd name="T8" fmla="*/ 2 w 52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6"/>
                    </a:moveTo>
                    <a:cubicBezTo>
                      <a:pt x="2" y="6"/>
                      <a:pt x="0" y="32"/>
                      <a:pt x="13" y="42"/>
                    </a:cubicBezTo>
                    <a:cubicBezTo>
                      <a:pt x="25" y="53"/>
                      <a:pt x="43" y="40"/>
                      <a:pt x="43" y="40"/>
                    </a:cubicBezTo>
                    <a:cubicBezTo>
                      <a:pt x="43" y="40"/>
                      <a:pt x="52" y="21"/>
                      <a:pt x="40" y="10"/>
                    </a:cubicBezTo>
                    <a:cubicBezTo>
                      <a:pt x="27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0" name="Freeform 65">
                <a:extLst>
                  <a:ext uri="{FF2B5EF4-FFF2-40B4-BE49-F238E27FC236}">
                    <a16:creationId xmlns:a16="http://schemas.microsoft.com/office/drawing/2014/main" id="{7B579D7D-0705-476C-87EA-2E2AD49A58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7" y="2133"/>
                <a:ext cx="99" cy="84"/>
              </a:xfrm>
              <a:custGeom>
                <a:avLst/>
                <a:gdLst>
                  <a:gd name="T0" fmla="*/ 0 w 99"/>
                  <a:gd name="T1" fmla="*/ 75 h 84"/>
                  <a:gd name="T2" fmla="*/ 7 w 99"/>
                  <a:gd name="T3" fmla="*/ 84 h 84"/>
                  <a:gd name="T4" fmla="*/ 99 w 99"/>
                  <a:gd name="T5" fmla="*/ 10 h 84"/>
                  <a:gd name="T6" fmla="*/ 92 w 99"/>
                  <a:gd name="T7" fmla="*/ 0 h 84"/>
                  <a:gd name="T8" fmla="*/ 0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0" y="75"/>
                    </a:moveTo>
                    <a:lnTo>
                      <a:pt x="7" y="84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1" name="Freeform 66">
                <a:extLst>
                  <a:ext uri="{FF2B5EF4-FFF2-40B4-BE49-F238E27FC236}">
                    <a16:creationId xmlns:a16="http://schemas.microsoft.com/office/drawing/2014/main" id="{C0C22477-30A6-4C28-913D-015D6A9320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3" y="2068"/>
                <a:ext cx="118" cy="123"/>
              </a:xfrm>
              <a:custGeom>
                <a:avLst/>
                <a:gdLst>
                  <a:gd name="T0" fmla="*/ 49 w 51"/>
                  <a:gd name="T1" fmla="*/ 6 h 53"/>
                  <a:gd name="T2" fmla="*/ 39 w 51"/>
                  <a:gd name="T3" fmla="*/ 42 h 53"/>
                  <a:gd name="T4" fmla="*/ 9 w 51"/>
                  <a:gd name="T5" fmla="*/ 40 h 53"/>
                  <a:gd name="T6" fmla="*/ 12 w 51"/>
                  <a:gd name="T7" fmla="*/ 10 h 53"/>
                  <a:gd name="T8" fmla="*/ 49 w 51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6"/>
                    </a:moveTo>
                    <a:cubicBezTo>
                      <a:pt x="49" y="6"/>
                      <a:pt x="51" y="32"/>
                      <a:pt x="39" y="42"/>
                    </a:cubicBezTo>
                    <a:cubicBezTo>
                      <a:pt x="27" y="53"/>
                      <a:pt x="9" y="40"/>
                      <a:pt x="9" y="40"/>
                    </a:cubicBezTo>
                    <a:cubicBezTo>
                      <a:pt x="9" y="40"/>
                      <a:pt x="0" y="21"/>
                      <a:pt x="12" y="10"/>
                    </a:cubicBezTo>
                    <a:cubicBezTo>
                      <a:pt x="24" y="0"/>
                      <a:pt x="49" y="6"/>
                      <a:pt x="49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2" name="Freeform 67">
                <a:extLst>
                  <a:ext uri="{FF2B5EF4-FFF2-40B4-BE49-F238E27FC236}">
                    <a16:creationId xmlns:a16="http://schemas.microsoft.com/office/drawing/2014/main" id="{C2B75C4E-C155-4819-B18F-F448B77DA0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1" y="2108"/>
                <a:ext cx="138" cy="125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3" name="Freeform 68">
                <a:extLst>
                  <a:ext uri="{FF2B5EF4-FFF2-40B4-BE49-F238E27FC236}">
                    <a16:creationId xmlns:a16="http://schemas.microsoft.com/office/drawing/2014/main" id="{205D5217-D50C-4A37-AE1F-7F67900068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5" y="2159"/>
                <a:ext cx="111" cy="88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4" name="Rectangle 69">
                <a:extLst>
                  <a:ext uri="{FF2B5EF4-FFF2-40B4-BE49-F238E27FC236}">
                    <a16:creationId xmlns:a16="http://schemas.microsoft.com/office/drawing/2014/main" id="{9ACAC9B1-64E6-4C1A-9DA3-0BEA3C0AAE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41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5" name="Freeform 70">
                <a:extLst>
                  <a:ext uri="{FF2B5EF4-FFF2-40B4-BE49-F238E27FC236}">
                    <a16:creationId xmlns:a16="http://schemas.microsoft.com/office/drawing/2014/main" id="{85554650-85E1-412E-A6B0-BC029222EE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7" y="1822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9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9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6" name="Freeform 71">
                <a:extLst>
                  <a:ext uri="{FF2B5EF4-FFF2-40B4-BE49-F238E27FC236}">
                    <a16:creationId xmlns:a16="http://schemas.microsoft.com/office/drawing/2014/main" id="{B38D65B8-AF49-440A-85B4-6309D53399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952"/>
                <a:ext cx="65" cy="135"/>
              </a:xfrm>
              <a:custGeom>
                <a:avLst/>
                <a:gdLst>
                  <a:gd name="T0" fmla="*/ 24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4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31"/>
                    </a:moveTo>
                    <a:cubicBezTo>
                      <a:pt x="21" y="46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20" y="1"/>
                    </a:cubicBezTo>
                    <a:cubicBezTo>
                      <a:pt x="25" y="2"/>
                      <a:pt x="28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7" name="Freeform 72">
                <a:extLst>
                  <a:ext uri="{FF2B5EF4-FFF2-40B4-BE49-F238E27FC236}">
                    <a16:creationId xmlns:a16="http://schemas.microsoft.com/office/drawing/2014/main" id="{34F8F60E-74A2-443F-96C2-304151AE55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6" y="1908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8" name="Freeform 73">
                <a:extLst>
                  <a:ext uri="{FF2B5EF4-FFF2-40B4-BE49-F238E27FC236}">
                    <a16:creationId xmlns:a16="http://schemas.microsoft.com/office/drawing/2014/main" id="{883C559E-E24B-4E11-BEE3-979ACECBB5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" y="1936"/>
                <a:ext cx="133" cy="65"/>
              </a:xfrm>
              <a:custGeom>
                <a:avLst/>
                <a:gdLst>
                  <a:gd name="T0" fmla="*/ 32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2 w 58"/>
                  <a:gd name="T7" fmla="*/ 8 h 28"/>
                  <a:gd name="T8" fmla="*/ 32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2" y="3"/>
                    </a:moveTo>
                    <a:cubicBezTo>
                      <a:pt x="47" y="6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2" y="8"/>
                    </a:cubicBezTo>
                    <a:cubicBezTo>
                      <a:pt x="3" y="2"/>
                      <a:pt x="16" y="0"/>
                      <a:pt x="32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9" name="Freeform 74">
                <a:extLst>
                  <a:ext uri="{FF2B5EF4-FFF2-40B4-BE49-F238E27FC236}">
                    <a16:creationId xmlns:a16="http://schemas.microsoft.com/office/drawing/2014/main" id="{B2512790-88BD-4F91-86AF-7DE641D01C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2" y="1836"/>
                <a:ext cx="97" cy="125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8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0" name="Freeform 75">
                <a:extLst>
                  <a:ext uri="{FF2B5EF4-FFF2-40B4-BE49-F238E27FC236}">
                    <a16:creationId xmlns:a16="http://schemas.microsoft.com/office/drawing/2014/main" id="{48F968EF-6193-4545-B48F-7C2BC8F0BF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4" y="1947"/>
                <a:ext cx="96" cy="126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7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1" name="Freeform 76">
                <a:extLst>
                  <a:ext uri="{FF2B5EF4-FFF2-40B4-BE49-F238E27FC236}">
                    <a16:creationId xmlns:a16="http://schemas.microsoft.com/office/drawing/2014/main" id="{DBFFFD6A-2695-4CC4-8B3D-024056D12E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0" y="1943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19" y="38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2" name="Freeform 77">
                <a:extLst>
                  <a:ext uri="{FF2B5EF4-FFF2-40B4-BE49-F238E27FC236}">
                    <a16:creationId xmlns:a16="http://schemas.microsoft.com/office/drawing/2014/main" id="{7690E13A-2857-4C64-8B3B-6A47FD5C03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8" y="1871"/>
                <a:ext cx="125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4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3" name="Freeform 78">
                <a:extLst>
                  <a:ext uri="{FF2B5EF4-FFF2-40B4-BE49-F238E27FC236}">
                    <a16:creationId xmlns:a16="http://schemas.microsoft.com/office/drawing/2014/main" id="{896BEA30-0B65-473D-8833-5D09896624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822"/>
                <a:ext cx="65" cy="135"/>
              </a:xfrm>
              <a:custGeom>
                <a:avLst/>
                <a:gdLst>
                  <a:gd name="T0" fmla="*/ 24 w 28"/>
                  <a:gd name="T1" fmla="*/ 27 h 58"/>
                  <a:gd name="T2" fmla="*/ 20 w 28"/>
                  <a:gd name="T3" fmla="*/ 57 h 58"/>
                  <a:gd name="T4" fmla="*/ 3 w 28"/>
                  <a:gd name="T5" fmla="*/ 32 h 58"/>
                  <a:gd name="T6" fmla="*/ 8 w 28"/>
                  <a:gd name="T7" fmla="*/ 1 h 58"/>
                  <a:gd name="T8" fmla="*/ 24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7"/>
                    </a:moveTo>
                    <a:cubicBezTo>
                      <a:pt x="28" y="42"/>
                      <a:pt x="25" y="56"/>
                      <a:pt x="20" y="57"/>
                    </a:cubicBezTo>
                    <a:cubicBezTo>
                      <a:pt x="14" y="58"/>
                      <a:pt x="6" y="47"/>
                      <a:pt x="3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3" y="0"/>
                      <a:pt x="21" y="12"/>
                      <a:pt x="24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4" name="Freeform 79">
                <a:extLst>
                  <a:ext uri="{FF2B5EF4-FFF2-40B4-BE49-F238E27FC236}">
                    <a16:creationId xmlns:a16="http://schemas.microsoft.com/office/drawing/2014/main" id="{89C072FF-26E3-4CB7-A6EF-334203C6F2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9" y="1952"/>
                <a:ext cx="65" cy="135"/>
              </a:xfrm>
              <a:custGeom>
                <a:avLst/>
                <a:gdLst>
                  <a:gd name="T0" fmla="*/ 24 w 28"/>
                  <a:gd name="T1" fmla="*/ 26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4 w 28"/>
                  <a:gd name="T9" fmla="*/ 26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6"/>
                    </a:moveTo>
                    <a:cubicBezTo>
                      <a:pt x="28" y="42"/>
                      <a:pt x="25" y="55"/>
                      <a:pt x="20" y="57"/>
                    </a:cubicBezTo>
                    <a:cubicBezTo>
                      <a:pt x="14" y="58"/>
                      <a:pt x="6" y="46"/>
                      <a:pt x="3" y="31"/>
                    </a:cubicBezTo>
                    <a:cubicBezTo>
                      <a:pt x="0" y="16"/>
                      <a:pt x="2" y="2"/>
                      <a:pt x="8" y="1"/>
                    </a:cubicBezTo>
                    <a:cubicBezTo>
                      <a:pt x="13" y="0"/>
                      <a:pt x="21" y="11"/>
                      <a:pt x="24" y="26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5" name="Freeform 80">
                <a:extLst>
                  <a:ext uri="{FF2B5EF4-FFF2-40B4-BE49-F238E27FC236}">
                    <a16:creationId xmlns:a16="http://schemas.microsoft.com/office/drawing/2014/main" id="{D221F439-A46B-4ED1-BAB1-25B09EDF6B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6" y="1936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6" name="Freeform 81">
                <a:extLst>
                  <a:ext uri="{FF2B5EF4-FFF2-40B4-BE49-F238E27FC236}">
                    <a16:creationId xmlns:a16="http://schemas.microsoft.com/office/drawing/2014/main" id="{A219146B-4664-46CF-961E-B7F5D1F3FC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" y="1908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2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2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7" name="Freeform 82">
                <a:extLst>
                  <a:ext uri="{FF2B5EF4-FFF2-40B4-BE49-F238E27FC236}">
                    <a16:creationId xmlns:a16="http://schemas.microsoft.com/office/drawing/2014/main" id="{6C6EADDF-A300-4172-A5EE-311D17CE62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8" y="1871"/>
                <a:ext cx="126" cy="95"/>
              </a:xfrm>
              <a:custGeom>
                <a:avLst/>
                <a:gdLst>
                  <a:gd name="T0" fmla="*/ 34 w 55"/>
                  <a:gd name="T1" fmla="*/ 11 h 41"/>
                  <a:gd name="T2" fmla="*/ 52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4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4" y="11"/>
                    </a:moveTo>
                    <a:cubicBezTo>
                      <a:pt x="47" y="20"/>
                      <a:pt x="55" y="31"/>
                      <a:pt x="52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9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4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8" name="Freeform 83">
                <a:extLst>
                  <a:ext uri="{FF2B5EF4-FFF2-40B4-BE49-F238E27FC236}">
                    <a16:creationId xmlns:a16="http://schemas.microsoft.com/office/drawing/2014/main" id="{1A53CE1F-0211-4DFF-8F99-A1FB0BA071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8" y="1943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9" name="Freeform 84">
                <a:extLst>
                  <a:ext uri="{FF2B5EF4-FFF2-40B4-BE49-F238E27FC236}">
                    <a16:creationId xmlns:a16="http://schemas.microsoft.com/office/drawing/2014/main" id="{C33608AA-C616-45D5-B364-7C0E005F2A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4" y="1947"/>
                <a:ext cx="95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29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19" y="8"/>
                      <a:pt x="30" y="0"/>
                      <a:pt x="36" y="3"/>
                    </a:cubicBezTo>
                    <a:cubicBezTo>
                      <a:pt x="41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0" name="Freeform 85">
                <a:extLst>
                  <a:ext uri="{FF2B5EF4-FFF2-40B4-BE49-F238E27FC236}">
                    <a16:creationId xmlns:a16="http://schemas.microsoft.com/office/drawing/2014/main" id="{1B407384-E041-4D0D-AF5A-AAA6647102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4" y="1836"/>
                <a:ext cx="94" cy="125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6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6"/>
                      <a:pt x="39" y="20"/>
                      <a:pt x="30" y="33"/>
                    </a:cubicBezTo>
                    <a:cubicBezTo>
                      <a:pt x="22" y="46"/>
                      <a:pt x="11" y="54"/>
                      <a:pt x="6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1" name="Freeform 86">
                <a:extLst>
                  <a:ext uri="{FF2B5EF4-FFF2-40B4-BE49-F238E27FC236}">
                    <a16:creationId xmlns:a16="http://schemas.microsoft.com/office/drawing/2014/main" id="{D028043D-09DF-4EE9-9D93-BF5DBB67DD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910"/>
                <a:ext cx="90" cy="88"/>
              </a:xfrm>
              <a:custGeom>
                <a:avLst/>
                <a:gdLst>
                  <a:gd name="T0" fmla="*/ 39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9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5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1 w 39"/>
                  <a:gd name="T51" fmla="*/ 34 h 38"/>
                  <a:gd name="T52" fmla="*/ 25 w 39"/>
                  <a:gd name="T53" fmla="*/ 38 h 38"/>
                  <a:gd name="T54" fmla="*/ 27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5 w 39"/>
                  <a:gd name="T63" fmla="*/ 24 h 38"/>
                  <a:gd name="T64" fmla="*/ 39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9" y="22"/>
                    </a:moveTo>
                    <a:cubicBezTo>
                      <a:pt x="39" y="20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8"/>
                      <a:pt x="35" y="8"/>
                    </a:cubicBezTo>
                    <a:cubicBezTo>
                      <a:pt x="34" y="6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20" y="1"/>
                      <a:pt x="19" y="4"/>
                    </a:cubicBezTo>
                    <a:cubicBezTo>
                      <a:pt x="17" y="2"/>
                      <a:pt x="16" y="0"/>
                      <a:pt x="14" y="1"/>
                    </a:cubicBezTo>
                    <a:cubicBezTo>
                      <a:pt x="13" y="1"/>
                      <a:pt x="13" y="2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6" y="8"/>
                      <a:pt x="3" y="8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5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6" y="38"/>
                      <a:pt x="17" y="38"/>
                    </a:cubicBezTo>
                    <a:cubicBezTo>
                      <a:pt x="18" y="38"/>
                      <a:pt x="19" y="37"/>
                      <a:pt x="21" y="34"/>
                    </a:cubicBezTo>
                    <a:cubicBezTo>
                      <a:pt x="22" y="36"/>
                      <a:pt x="24" y="38"/>
                      <a:pt x="25" y="38"/>
                    </a:cubicBezTo>
                    <a:cubicBezTo>
                      <a:pt x="26" y="37"/>
                      <a:pt x="27" y="36"/>
                      <a:pt x="27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1"/>
                      <a:pt x="31" y="29"/>
                    </a:cubicBezTo>
                    <a:cubicBezTo>
                      <a:pt x="34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5" y="24"/>
                    </a:cubicBezTo>
                    <a:cubicBezTo>
                      <a:pt x="37" y="24"/>
                      <a:pt x="38" y="23"/>
                      <a:pt x="39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2" name="Freeform 87">
                <a:extLst>
                  <a:ext uri="{FF2B5EF4-FFF2-40B4-BE49-F238E27FC236}">
                    <a16:creationId xmlns:a16="http://schemas.microsoft.com/office/drawing/2014/main" id="{D726B283-5465-4290-BE45-2C0DB56452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6" y="2115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3" name="Freeform 88">
                <a:extLst>
                  <a:ext uri="{FF2B5EF4-FFF2-40B4-BE49-F238E27FC236}">
                    <a16:creationId xmlns:a16="http://schemas.microsoft.com/office/drawing/2014/main" id="{2A22FF00-B843-483E-9CE3-A8CDD22F43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1" y="2166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4" name="Rectangle 89">
                <a:extLst>
                  <a:ext uri="{FF2B5EF4-FFF2-40B4-BE49-F238E27FC236}">
                    <a16:creationId xmlns:a16="http://schemas.microsoft.com/office/drawing/2014/main" id="{A9008DD5-92BA-4F36-AB8C-EB87537559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56" y="2052"/>
                <a:ext cx="9" cy="381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5" name="Freeform 90">
                <a:extLst>
                  <a:ext uri="{FF2B5EF4-FFF2-40B4-BE49-F238E27FC236}">
                    <a16:creationId xmlns:a16="http://schemas.microsoft.com/office/drawing/2014/main" id="{9B5B219D-17AE-4B82-82C3-6A6FB0C210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2" y="1829"/>
                <a:ext cx="65" cy="137"/>
              </a:xfrm>
              <a:custGeom>
                <a:avLst/>
                <a:gdLst>
                  <a:gd name="T0" fmla="*/ 25 w 28"/>
                  <a:gd name="T1" fmla="*/ 32 h 59"/>
                  <a:gd name="T2" fmla="*/ 8 w 28"/>
                  <a:gd name="T3" fmla="*/ 57 h 59"/>
                  <a:gd name="T4" fmla="*/ 3 w 28"/>
                  <a:gd name="T5" fmla="*/ 27 h 59"/>
                  <a:gd name="T6" fmla="*/ 20 w 28"/>
                  <a:gd name="T7" fmla="*/ 2 h 59"/>
                  <a:gd name="T8" fmla="*/ 25 w 28"/>
                  <a:gd name="T9" fmla="*/ 3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32"/>
                    </a:moveTo>
                    <a:cubicBezTo>
                      <a:pt x="21" y="47"/>
                      <a:pt x="14" y="59"/>
                      <a:pt x="8" y="57"/>
                    </a:cubicBezTo>
                    <a:cubicBezTo>
                      <a:pt x="2" y="56"/>
                      <a:pt x="0" y="43"/>
                      <a:pt x="3" y="27"/>
                    </a:cubicBezTo>
                    <a:cubicBezTo>
                      <a:pt x="7" y="12"/>
                      <a:pt x="14" y="0"/>
                      <a:pt x="20" y="2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6" name="Freeform 91">
                <a:extLst>
                  <a:ext uri="{FF2B5EF4-FFF2-40B4-BE49-F238E27FC236}">
                    <a16:creationId xmlns:a16="http://schemas.microsoft.com/office/drawing/2014/main" id="{D0DCB3C9-3170-4139-88ED-607C154C1D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5" y="1959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2" y="56"/>
                      <a:pt x="0" y="42"/>
                      <a:pt x="3" y="27"/>
                    </a:cubicBezTo>
                    <a:cubicBezTo>
                      <a:pt x="7" y="11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7" name="Freeform 92">
                <a:extLst>
                  <a:ext uri="{FF2B5EF4-FFF2-40B4-BE49-F238E27FC236}">
                    <a16:creationId xmlns:a16="http://schemas.microsoft.com/office/drawing/2014/main" id="{E7C92802-680D-4D66-8730-3D917ED9D8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" y="1915"/>
                <a:ext cx="133" cy="65"/>
              </a:xfrm>
              <a:custGeom>
                <a:avLst/>
                <a:gdLst>
                  <a:gd name="T0" fmla="*/ 31 w 58"/>
                  <a:gd name="T1" fmla="*/ 4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4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2"/>
                      <a:pt x="0" y="14"/>
                      <a:pt x="1" y="8"/>
                    </a:cubicBezTo>
                    <a:cubicBezTo>
                      <a:pt x="3" y="3"/>
                      <a:pt x="16" y="0"/>
                      <a:pt x="31" y="4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8" name="Freeform 93">
                <a:extLst>
                  <a:ext uri="{FF2B5EF4-FFF2-40B4-BE49-F238E27FC236}">
                    <a16:creationId xmlns:a16="http://schemas.microsoft.com/office/drawing/2014/main" id="{A1651E47-DF5B-4A90-99AF-48D8EDFDEF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194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7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9" name="Freeform 94">
                <a:extLst>
                  <a:ext uri="{FF2B5EF4-FFF2-40B4-BE49-F238E27FC236}">
                    <a16:creationId xmlns:a16="http://schemas.microsoft.com/office/drawing/2014/main" id="{B7A1F926-FB3D-4CC8-9AA9-DD042B989E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8" y="1843"/>
                <a:ext cx="94" cy="128"/>
              </a:xfrm>
              <a:custGeom>
                <a:avLst/>
                <a:gdLst>
                  <a:gd name="T0" fmla="*/ 30 w 41"/>
                  <a:gd name="T1" fmla="*/ 21 h 55"/>
                  <a:gd name="T2" fmla="*/ 36 w 41"/>
                  <a:gd name="T3" fmla="*/ 51 h 55"/>
                  <a:gd name="T4" fmla="*/ 11 w 41"/>
                  <a:gd name="T5" fmla="*/ 33 h 55"/>
                  <a:gd name="T6" fmla="*/ 5 w 41"/>
                  <a:gd name="T7" fmla="*/ 4 h 55"/>
                  <a:gd name="T8" fmla="*/ 30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30" y="21"/>
                    </a:moveTo>
                    <a:cubicBezTo>
                      <a:pt x="38" y="35"/>
                      <a:pt x="41" y="48"/>
                      <a:pt x="36" y="51"/>
                    </a:cubicBezTo>
                    <a:cubicBezTo>
                      <a:pt x="31" y="55"/>
                      <a:pt x="20" y="47"/>
                      <a:pt x="11" y="33"/>
                    </a:cubicBezTo>
                    <a:cubicBezTo>
                      <a:pt x="3" y="20"/>
                      <a:pt x="0" y="7"/>
                      <a:pt x="5" y="4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0" name="Freeform 95">
                <a:extLst>
                  <a:ext uri="{FF2B5EF4-FFF2-40B4-BE49-F238E27FC236}">
                    <a16:creationId xmlns:a16="http://schemas.microsoft.com/office/drawing/2014/main" id="{7C2F043A-E8BA-4BF2-A474-953F731F81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9" y="1954"/>
                <a:ext cx="95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1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8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1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1" name="Freeform 96">
                <a:extLst>
                  <a:ext uri="{FF2B5EF4-FFF2-40B4-BE49-F238E27FC236}">
                    <a16:creationId xmlns:a16="http://schemas.microsoft.com/office/drawing/2014/main" id="{63F86DB5-3E72-4214-8E99-76A9B657BF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" y="1950"/>
                <a:ext cx="125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2" name="Freeform 97">
                <a:extLst>
                  <a:ext uri="{FF2B5EF4-FFF2-40B4-BE49-F238E27FC236}">
                    <a16:creationId xmlns:a16="http://schemas.microsoft.com/office/drawing/2014/main" id="{C0986A04-0094-4E7E-966D-A1480CF82B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4" y="1878"/>
                <a:ext cx="124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9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3" name="Freeform 98">
                <a:extLst>
                  <a:ext uri="{FF2B5EF4-FFF2-40B4-BE49-F238E27FC236}">
                    <a16:creationId xmlns:a16="http://schemas.microsoft.com/office/drawing/2014/main" id="{13C08577-A1DE-4655-8F50-19BE372C97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5" y="1829"/>
                <a:ext cx="64" cy="137"/>
              </a:xfrm>
              <a:custGeom>
                <a:avLst/>
                <a:gdLst>
                  <a:gd name="T0" fmla="*/ 25 w 28"/>
                  <a:gd name="T1" fmla="*/ 27 h 59"/>
                  <a:gd name="T2" fmla="*/ 20 w 28"/>
                  <a:gd name="T3" fmla="*/ 57 h 59"/>
                  <a:gd name="T4" fmla="*/ 3 w 28"/>
                  <a:gd name="T5" fmla="*/ 32 h 59"/>
                  <a:gd name="T6" fmla="*/ 8 w 28"/>
                  <a:gd name="T7" fmla="*/ 2 h 59"/>
                  <a:gd name="T8" fmla="*/ 25 w 28"/>
                  <a:gd name="T9" fmla="*/ 2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27"/>
                    </a:moveTo>
                    <a:cubicBezTo>
                      <a:pt x="28" y="43"/>
                      <a:pt x="26" y="56"/>
                      <a:pt x="20" y="57"/>
                    </a:cubicBezTo>
                    <a:cubicBezTo>
                      <a:pt x="14" y="59"/>
                      <a:pt x="7" y="47"/>
                      <a:pt x="3" y="32"/>
                    </a:cubicBezTo>
                    <a:cubicBezTo>
                      <a:pt x="0" y="16"/>
                      <a:pt x="2" y="3"/>
                      <a:pt x="8" y="2"/>
                    </a:cubicBezTo>
                    <a:cubicBezTo>
                      <a:pt x="14" y="0"/>
                      <a:pt x="21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4" name="Freeform 99">
                <a:extLst>
                  <a:ext uri="{FF2B5EF4-FFF2-40B4-BE49-F238E27FC236}">
                    <a16:creationId xmlns:a16="http://schemas.microsoft.com/office/drawing/2014/main" id="{9BBD72A1-51E0-4123-9372-85AEF838B5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2" y="1959"/>
                <a:ext cx="65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4" y="58"/>
                      <a:pt x="7" y="47"/>
                      <a:pt x="3" y="31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1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5" name="Freeform 100">
                <a:extLst>
                  <a:ext uri="{FF2B5EF4-FFF2-40B4-BE49-F238E27FC236}">
                    <a16:creationId xmlns:a16="http://schemas.microsoft.com/office/drawing/2014/main" id="{89819C5F-EEC0-47F7-9DB0-1371F875C1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" y="1943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2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6" name="Freeform 101">
                <a:extLst>
                  <a:ext uri="{FF2B5EF4-FFF2-40B4-BE49-F238E27FC236}">
                    <a16:creationId xmlns:a16="http://schemas.microsoft.com/office/drawing/2014/main" id="{B7445721-8888-476C-96A9-B7F11A0048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1915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2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7" name="Freeform 102">
                <a:extLst>
                  <a:ext uri="{FF2B5EF4-FFF2-40B4-BE49-F238E27FC236}">
                    <a16:creationId xmlns:a16="http://schemas.microsoft.com/office/drawing/2014/main" id="{F520EB80-E939-41BD-8AD0-032B7FE81A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" y="1878"/>
                <a:ext cx="125" cy="95"/>
              </a:xfrm>
              <a:custGeom>
                <a:avLst/>
                <a:gdLst>
                  <a:gd name="T0" fmla="*/ 33 w 54"/>
                  <a:gd name="T1" fmla="*/ 12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2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9"/>
                      <a:pt x="21" y="30"/>
                    </a:cubicBezTo>
                    <a:cubicBezTo>
                      <a:pt x="8" y="22"/>
                      <a:pt x="0" y="11"/>
                      <a:pt x="3" y="5"/>
                    </a:cubicBezTo>
                    <a:cubicBezTo>
                      <a:pt x="6" y="0"/>
                      <a:pt x="20" y="3"/>
                      <a:pt x="33" y="12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8" name="Freeform 103">
                <a:extLst>
                  <a:ext uri="{FF2B5EF4-FFF2-40B4-BE49-F238E27FC236}">
                    <a16:creationId xmlns:a16="http://schemas.microsoft.com/office/drawing/2014/main" id="{C61DFD00-B1E9-48DD-9737-3C9EA4A7AE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4" y="195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6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9" name="Freeform 104">
                <a:extLst>
                  <a:ext uri="{FF2B5EF4-FFF2-40B4-BE49-F238E27FC236}">
                    <a16:creationId xmlns:a16="http://schemas.microsoft.com/office/drawing/2014/main" id="{B4CEFF44-D42C-47FA-A6B1-65181F6FF6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8" y="1954"/>
                <a:ext cx="94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0" name="Freeform 105">
                <a:extLst>
                  <a:ext uri="{FF2B5EF4-FFF2-40B4-BE49-F238E27FC236}">
                    <a16:creationId xmlns:a16="http://schemas.microsoft.com/office/drawing/2014/main" id="{5F407F26-E4E4-4F3A-9CFE-2487EA5B85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9" y="1843"/>
                <a:ext cx="95" cy="128"/>
              </a:xfrm>
              <a:custGeom>
                <a:avLst/>
                <a:gdLst>
                  <a:gd name="T0" fmla="*/ 11 w 41"/>
                  <a:gd name="T1" fmla="*/ 21 h 55"/>
                  <a:gd name="T2" fmla="*/ 36 w 41"/>
                  <a:gd name="T3" fmla="*/ 3 h 55"/>
                  <a:gd name="T4" fmla="*/ 30 w 41"/>
                  <a:gd name="T5" fmla="*/ 33 h 55"/>
                  <a:gd name="T6" fmla="*/ 5 w 41"/>
                  <a:gd name="T7" fmla="*/ 51 h 55"/>
                  <a:gd name="T8" fmla="*/ 11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5"/>
                      <a:pt x="5" y="51"/>
                    </a:cubicBezTo>
                    <a:cubicBezTo>
                      <a:pt x="0" y="48"/>
                      <a:pt x="3" y="35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1" name="Freeform 106">
                <a:extLst>
                  <a:ext uri="{FF2B5EF4-FFF2-40B4-BE49-F238E27FC236}">
                    <a16:creationId xmlns:a16="http://schemas.microsoft.com/office/drawing/2014/main" id="{37EC5FCB-DC9F-4009-A531-D0D7F65913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7" y="1917"/>
                <a:ext cx="88" cy="91"/>
              </a:xfrm>
              <a:custGeom>
                <a:avLst/>
                <a:gdLst>
                  <a:gd name="T0" fmla="*/ 38 w 38"/>
                  <a:gd name="T1" fmla="*/ 22 h 39"/>
                  <a:gd name="T2" fmla="*/ 34 w 38"/>
                  <a:gd name="T3" fmla="*/ 18 h 39"/>
                  <a:gd name="T4" fmla="*/ 38 w 38"/>
                  <a:gd name="T5" fmla="*/ 14 h 39"/>
                  <a:gd name="T6" fmla="*/ 33 w 38"/>
                  <a:gd name="T7" fmla="*/ 12 h 39"/>
                  <a:gd name="T8" fmla="*/ 34 w 38"/>
                  <a:gd name="T9" fmla="*/ 8 h 39"/>
                  <a:gd name="T10" fmla="*/ 29 w 38"/>
                  <a:gd name="T11" fmla="*/ 8 h 39"/>
                  <a:gd name="T12" fmla="*/ 28 w 38"/>
                  <a:gd name="T13" fmla="*/ 2 h 39"/>
                  <a:gd name="T14" fmla="*/ 24 w 38"/>
                  <a:gd name="T15" fmla="*/ 4 h 39"/>
                  <a:gd name="T16" fmla="*/ 22 w 38"/>
                  <a:gd name="T17" fmla="*/ 0 h 39"/>
                  <a:gd name="T18" fmla="*/ 18 w 38"/>
                  <a:gd name="T19" fmla="*/ 4 h 39"/>
                  <a:gd name="T20" fmla="*/ 14 w 38"/>
                  <a:gd name="T21" fmla="*/ 1 h 39"/>
                  <a:gd name="T22" fmla="*/ 12 w 38"/>
                  <a:gd name="T23" fmla="*/ 5 h 39"/>
                  <a:gd name="T24" fmla="*/ 8 w 38"/>
                  <a:gd name="T25" fmla="*/ 4 h 39"/>
                  <a:gd name="T26" fmla="*/ 8 w 38"/>
                  <a:gd name="T27" fmla="*/ 9 h 39"/>
                  <a:gd name="T28" fmla="*/ 2 w 38"/>
                  <a:gd name="T29" fmla="*/ 10 h 39"/>
                  <a:gd name="T30" fmla="*/ 4 w 38"/>
                  <a:gd name="T31" fmla="*/ 14 h 39"/>
                  <a:gd name="T32" fmla="*/ 0 w 38"/>
                  <a:gd name="T33" fmla="*/ 16 h 39"/>
                  <a:gd name="T34" fmla="*/ 4 w 38"/>
                  <a:gd name="T35" fmla="*/ 20 h 39"/>
                  <a:gd name="T36" fmla="*/ 1 w 38"/>
                  <a:gd name="T37" fmla="*/ 25 h 39"/>
                  <a:gd name="T38" fmla="*/ 5 w 38"/>
                  <a:gd name="T39" fmla="*/ 26 h 39"/>
                  <a:gd name="T40" fmla="*/ 4 w 38"/>
                  <a:gd name="T41" fmla="*/ 31 h 39"/>
                  <a:gd name="T42" fmla="*/ 9 w 38"/>
                  <a:gd name="T43" fmla="*/ 31 h 39"/>
                  <a:gd name="T44" fmla="*/ 10 w 38"/>
                  <a:gd name="T45" fmla="*/ 36 h 39"/>
                  <a:gd name="T46" fmla="*/ 14 w 38"/>
                  <a:gd name="T47" fmla="*/ 34 h 39"/>
                  <a:gd name="T48" fmla="*/ 16 w 38"/>
                  <a:gd name="T49" fmla="*/ 38 h 39"/>
                  <a:gd name="T50" fmla="*/ 20 w 38"/>
                  <a:gd name="T51" fmla="*/ 34 h 39"/>
                  <a:gd name="T52" fmla="*/ 24 w 38"/>
                  <a:gd name="T53" fmla="*/ 38 h 39"/>
                  <a:gd name="T54" fmla="*/ 26 w 38"/>
                  <a:gd name="T55" fmla="*/ 34 h 39"/>
                  <a:gd name="T56" fmla="*/ 31 w 38"/>
                  <a:gd name="T57" fmla="*/ 35 h 39"/>
                  <a:gd name="T58" fmla="*/ 30 w 38"/>
                  <a:gd name="T59" fmla="*/ 29 h 39"/>
                  <a:gd name="T60" fmla="*/ 36 w 38"/>
                  <a:gd name="T61" fmla="*/ 29 h 39"/>
                  <a:gd name="T62" fmla="*/ 34 w 38"/>
                  <a:gd name="T63" fmla="*/ 24 h 39"/>
                  <a:gd name="T64" fmla="*/ 38 w 38"/>
                  <a:gd name="T65" fmla="*/ 22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8" h="39">
                    <a:moveTo>
                      <a:pt x="38" y="22"/>
                    </a:moveTo>
                    <a:cubicBezTo>
                      <a:pt x="38" y="21"/>
                      <a:pt x="37" y="19"/>
                      <a:pt x="34" y="18"/>
                    </a:cubicBezTo>
                    <a:cubicBezTo>
                      <a:pt x="36" y="17"/>
                      <a:pt x="38" y="15"/>
                      <a:pt x="38" y="14"/>
                    </a:cubicBezTo>
                    <a:cubicBezTo>
                      <a:pt x="37" y="13"/>
                      <a:pt x="36" y="12"/>
                      <a:pt x="33" y="12"/>
                    </a:cubicBezTo>
                    <a:cubicBezTo>
                      <a:pt x="35" y="10"/>
                      <a:pt x="35" y="9"/>
                      <a:pt x="34" y="8"/>
                    </a:cubicBezTo>
                    <a:cubicBezTo>
                      <a:pt x="34" y="7"/>
                      <a:pt x="31" y="7"/>
                      <a:pt x="29" y="8"/>
                    </a:cubicBezTo>
                    <a:cubicBezTo>
                      <a:pt x="30" y="5"/>
                      <a:pt x="30" y="3"/>
                      <a:pt x="28" y="2"/>
                    </a:cubicBezTo>
                    <a:cubicBezTo>
                      <a:pt x="27" y="2"/>
                      <a:pt x="26" y="3"/>
                      <a:pt x="24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0" y="0"/>
                      <a:pt x="19" y="2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0" y="4"/>
                      <a:pt x="8" y="3"/>
                      <a:pt x="8" y="4"/>
                    </a:cubicBezTo>
                    <a:cubicBezTo>
                      <a:pt x="6" y="5"/>
                      <a:pt x="7" y="7"/>
                      <a:pt x="8" y="9"/>
                    </a:cubicBezTo>
                    <a:cubicBezTo>
                      <a:pt x="5" y="9"/>
                      <a:pt x="3" y="9"/>
                      <a:pt x="2" y="10"/>
                    </a:cubicBezTo>
                    <a:cubicBezTo>
                      <a:pt x="2" y="11"/>
                      <a:pt x="2" y="13"/>
                      <a:pt x="4" y="14"/>
                    </a:cubicBezTo>
                    <a:cubicBezTo>
                      <a:pt x="2" y="15"/>
                      <a:pt x="0" y="15"/>
                      <a:pt x="0" y="16"/>
                    </a:cubicBezTo>
                    <a:cubicBezTo>
                      <a:pt x="0" y="18"/>
                      <a:pt x="1" y="19"/>
                      <a:pt x="4" y="20"/>
                    </a:cubicBezTo>
                    <a:cubicBezTo>
                      <a:pt x="2" y="22"/>
                      <a:pt x="0" y="23"/>
                      <a:pt x="1" y="25"/>
                    </a:cubicBezTo>
                    <a:cubicBezTo>
                      <a:pt x="1" y="26"/>
                      <a:pt x="3" y="26"/>
                      <a:pt x="5" y="26"/>
                    </a:cubicBezTo>
                    <a:cubicBezTo>
                      <a:pt x="3" y="28"/>
                      <a:pt x="3" y="30"/>
                      <a:pt x="4" y="31"/>
                    </a:cubicBezTo>
                    <a:cubicBezTo>
                      <a:pt x="4" y="32"/>
                      <a:pt x="7" y="32"/>
                      <a:pt x="9" y="31"/>
                    </a:cubicBezTo>
                    <a:cubicBezTo>
                      <a:pt x="8" y="33"/>
                      <a:pt x="9" y="35"/>
                      <a:pt x="10" y="36"/>
                    </a:cubicBezTo>
                    <a:cubicBezTo>
                      <a:pt x="11" y="37"/>
                      <a:pt x="12" y="36"/>
                      <a:pt x="14" y="34"/>
                    </a:cubicBezTo>
                    <a:cubicBezTo>
                      <a:pt x="14" y="37"/>
                      <a:pt x="15" y="38"/>
                      <a:pt x="16" y="38"/>
                    </a:cubicBezTo>
                    <a:cubicBezTo>
                      <a:pt x="18" y="39"/>
                      <a:pt x="19" y="37"/>
                      <a:pt x="20" y="34"/>
                    </a:cubicBezTo>
                    <a:cubicBezTo>
                      <a:pt x="21" y="37"/>
                      <a:pt x="23" y="38"/>
                      <a:pt x="24" y="38"/>
                    </a:cubicBezTo>
                    <a:cubicBezTo>
                      <a:pt x="25" y="37"/>
                      <a:pt x="26" y="36"/>
                      <a:pt x="26" y="34"/>
                    </a:cubicBezTo>
                    <a:cubicBezTo>
                      <a:pt x="28" y="35"/>
                      <a:pt x="30" y="35"/>
                      <a:pt x="31" y="35"/>
                    </a:cubicBezTo>
                    <a:cubicBezTo>
                      <a:pt x="32" y="34"/>
                      <a:pt x="31" y="32"/>
                      <a:pt x="30" y="29"/>
                    </a:cubicBezTo>
                    <a:cubicBezTo>
                      <a:pt x="33" y="30"/>
                      <a:pt x="35" y="30"/>
                      <a:pt x="36" y="29"/>
                    </a:cubicBezTo>
                    <a:cubicBezTo>
                      <a:pt x="36" y="28"/>
                      <a:pt x="36" y="26"/>
                      <a:pt x="34" y="24"/>
                    </a:cubicBezTo>
                    <a:cubicBezTo>
                      <a:pt x="36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2" name="Freeform 107">
                <a:extLst>
                  <a:ext uri="{FF2B5EF4-FFF2-40B4-BE49-F238E27FC236}">
                    <a16:creationId xmlns:a16="http://schemas.microsoft.com/office/drawing/2014/main" id="{8CCB91BC-C7F5-4284-80EF-2A4DE62B02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4" y="2075"/>
                <a:ext cx="138" cy="126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3" name="Freeform 108">
                <a:extLst>
                  <a:ext uri="{FF2B5EF4-FFF2-40B4-BE49-F238E27FC236}">
                    <a16:creationId xmlns:a16="http://schemas.microsoft.com/office/drawing/2014/main" id="{E5A39129-723D-4258-A6E0-90C06C933C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8" y="2126"/>
                <a:ext cx="111" cy="89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4" name="Rectangle 109">
                <a:extLst>
                  <a:ext uri="{FF2B5EF4-FFF2-40B4-BE49-F238E27FC236}">
                    <a16:creationId xmlns:a16="http://schemas.microsoft.com/office/drawing/2014/main" id="{601B0D52-C333-45EA-AFF9-3E19E41756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73" y="2010"/>
                <a:ext cx="12" cy="38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5" name="Freeform 110">
                <a:extLst>
                  <a:ext uri="{FF2B5EF4-FFF2-40B4-BE49-F238E27FC236}">
                    <a16:creationId xmlns:a16="http://schemas.microsoft.com/office/drawing/2014/main" id="{C0C2CCC7-F5A2-411D-8D15-AAA4BD7FB7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0" y="1789"/>
                <a:ext cx="64" cy="135"/>
              </a:xfrm>
              <a:custGeom>
                <a:avLst/>
                <a:gdLst>
                  <a:gd name="T0" fmla="*/ 25 w 28"/>
                  <a:gd name="T1" fmla="*/ 32 h 58"/>
                  <a:gd name="T2" fmla="*/ 8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2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2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6" name="Freeform 111">
                <a:extLst>
                  <a:ext uri="{FF2B5EF4-FFF2-40B4-BE49-F238E27FC236}">
                    <a16:creationId xmlns:a16="http://schemas.microsoft.com/office/drawing/2014/main" id="{836CEE18-4E52-47D6-9DFB-B1C7450C3B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4" y="1919"/>
                <a:ext cx="62" cy="135"/>
              </a:xfrm>
              <a:custGeom>
                <a:avLst/>
                <a:gdLst>
                  <a:gd name="T0" fmla="*/ 24 w 27"/>
                  <a:gd name="T1" fmla="*/ 31 h 58"/>
                  <a:gd name="T2" fmla="*/ 8 w 27"/>
                  <a:gd name="T3" fmla="*/ 57 h 58"/>
                  <a:gd name="T4" fmla="*/ 3 w 27"/>
                  <a:gd name="T5" fmla="*/ 27 h 58"/>
                  <a:gd name="T6" fmla="*/ 19 w 27"/>
                  <a:gd name="T7" fmla="*/ 1 h 58"/>
                  <a:gd name="T8" fmla="*/ 24 w 27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58">
                    <a:moveTo>
                      <a:pt x="24" y="31"/>
                    </a:moveTo>
                    <a:cubicBezTo>
                      <a:pt x="21" y="47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19" y="1"/>
                    </a:cubicBezTo>
                    <a:cubicBezTo>
                      <a:pt x="25" y="2"/>
                      <a:pt x="27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7" name="Freeform 112">
                <a:extLst>
                  <a:ext uri="{FF2B5EF4-FFF2-40B4-BE49-F238E27FC236}">
                    <a16:creationId xmlns:a16="http://schemas.microsoft.com/office/drawing/2014/main" id="{8A277518-BD6A-472F-99D9-CA441F3209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9" y="1875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6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6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8" name="Freeform 113">
                <a:extLst>
                  <a:ext uri="{FF2B5EF4-FFF2-40B4-BE49-F238E27FC236}">
                    <a16:creationId xmlns:a16="http://schemas.microsoft.com/office/drawing/2014/main" id="{C3113B2E-E3BD-431A-9687-F096350134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" y="190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1" y="8"/>
                    </a:cubicBezTo>
                    <a:cubicBezTo>
                      <a:pt x="3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9" name="Freeform 114">
                <a:extLst>
                  <a:ext uri="{FF2B5EF4-FFF2-40B4-BE49-F238E27FC236}">
                    <a16:creationId xmlns:a16="http://schemas.microsoft.com/office/drawing/2014/main" id="{D3C95FA1-B953-4534-9417-A99C4F9025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5" y="1803"/>
                <a:ext cx="94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0" name="Freeform 115">
                <a:extLst>
                  <a:ext uri="{FF2B5EF4-FFF2-40B4-BE49-F238E27FC236}">
                    <a16:creationId xmlns:a16="http://schemas.microsoft.com/office/drawing/2014/main" id="{A803FFC8-97B4-41FB-A3DC-3FBCC19D4A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6" y="1915"/>
                <a:ext cx="95" cy="125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7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1" name="Freeform 116">
                <a:extLst>
                  <a:ext uri="{FF2B5EF4-FFF2-40B4-BE49-F238E27FC236}">
                    <a16:creationId xmlns:a16="http://schemas.microsoft.com/office/drawing/2014/main" id="{A9F1F19A-51FC-451F-AD13-21FDD0D951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0" y="1910"/>
                <a:ext cx="127" cy="95"/>
              </a:xfrm>
              <a:custGeom>
                <a:avLst/>
                <a:gdLst>
                  <a:gd name="T0" fmla="*/ 22 w 55"/>
                  <a:gd name="T1" fmla="*/ 11 h 41"/>
                  <a:gd name="T2" fmla="*/ 51 w 55"/>
                  <a:gd name="T3" fmla="*/ 5 h 41"/>
                  <a:gd name="T4" fmla="*/ 34 w 55"/>
                  <a:gd name="T5" fmla="*/ 30 h 41"/>
                  <a:gd name="T6" fmla="*/ 4 w 55"/>
                  <a:gd name="T7" fmla="*/ 36 h 41"/>
                  <a:gd name="T8" fmla="*/ 22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22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5" y="10"/>
                      <a:pt x="47" y="21"/>
                      <a:pt x="34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2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2" name="Freeform 117">
                <a:extLst>
                  <a:ext uri="{FF2B5EF4-FFF2-40B4-BE49-F238E27FC236}">
                    <a16:creationId xmlns:a16="http://schemas.microsoft.com/office/drawing/2014/main" id="{6172557C-0CA3-4344-B623-6C10FBF801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1" y="1838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3" name="Freeform 118">
                <a:extLst>
                  <a:ext uri="{FF2B5EF4-FFF2-40B4-BE49-F238E27FC236}">
                    <a16:creationId xmlns:a16="http://schemas.microsoft.com/office/drawing/2014/main" id="{8984F3C0-FBC0-46F6-AE9E-764BF6C738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2" y="178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2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5" y="58"/>
                      <a:pt x="7" y="47"/>
                      <a:pt x="4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2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4" name="Freeform 119">
                <a:extLst>
                  <a:ext uri="{FF2B5EF4-FFF2-40B4-BE49-F238E27FC236}">
                    <a16:creationId xmlns:a16="http://schemas.microsoft.com/office/drawing/2014/main" id="{386DF36E-E3D4-477E-AE4E-086B7CDCAF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0" y="191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5"/>
                      <a:pt x="20" y="57"/>
                    </a:cubicBezTo>
                    <a:cubicBezTo>
                      <a:pt x="15" y="58"/>
                      <a:pt x="7" y="47"/>
                      <a:pt x="4" y="31"/>
                    </a:cubicBezTo>
                    <a:cubicBezTo>
                      <a:pt x="0" y="16"/>
                      <a:pt x="3" y="2"/>
                      <a:pt x="8" y="1"/>
                    </a:cubicBezTo>
                    <a:cubicBezTo>
                      <a:pt x="14" y="0"/>
                      <a:pt x="22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5" name="Freeform 120">
                <a:extLst>
                  <a:ext uri="{FF2B5EF4-FFF2-40B4-BE49-F238E27FC236}">
                    <a16:creationId xmlns:a16="http://schemas.microsoft.com/office/drawing/2014/main" id="{2825A8E7-FAD5-40AC-8695-F0260206A1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9" y="1903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6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6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6" name="Freeform 121">
                <a:extLst>
                  <a:ext uri="{FF2B5EF4-FFF2-40B4-BE49-F238E27FC236}">
                    <a16:creationId xmlns:a16="http://schemas.microsoft.com/office/drawing/2014/main" id="{FC043736-BEF7-4BD9-8006-380D67EEB8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" y="1875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7" name="Freeform 122">
                <a:extLst>
                  <a:ext uri="{FF2B5EF4-FFF2-40B4-BE49-F238E27FC236}">
                    <a16:creationId xmlns:a16="http://schemas.microsoft.com/office/drawing/2014/main" id="{76A428C0-E341-4CA2-82B1-05EC3F8E2B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0" y="1838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8" name="Freeform 123">
                <a:extLst>
                  <a:ext uri="{FF2B5EF4-FFF2-40B4-BE49-F238E27FC236}">
                    <a16:creationId xmlns:a16="http://schemas.microsoft.com/office/drawing/2014/main" id="{F287FBEB-F1E2-4897-B52C-ACB40C9DF7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1" y="191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5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9" name="Freeform 124">
                <a:extLst>
                  <a:ext uri="{FF2B5EF4-FFF2-40B4-BE49-F238E27FC236}">
                    <a16:creationId xmlns:a16="http://schemas.microsoft.com/office/drawing/2014/main" id="{9F93D0E5-D554-4902-9504-112501E1C6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7" y="1915"/>
                <a:ext cx="92" cy="125"/>
              </a:xfrm>
              <a:custGeom>
                <a:avLst/>
                <a:gdLst>
                  <a:gd name="T0" fmla="*/ 11 w 40"/>
                  <a:gd name="T1" fmla="*/ 21 h 54"/>
                  <a:gd name="T2" fmla="*/ 35 w 40"/>
                  <a:gd name="T3" fmla="*/ 3 h 54"/>
                  <a:gd name="T4" fmla="*/ 29 w 40"/>
                  <a:gd name="T5" fmla="*/ 33 h 54"/>
                  <a:gd name="T6" fmla="*/ 5 w 40"/>
                  <a:gd name="T7" fmla="*/ 51 h 54"/>
                  <a:gd name="T8" fmla="*/ 11 w 40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54">
                    <a:moveTo>
                      <a:pt x="11" y="21"/>
                    </a:moveTo>
                    <a:cubicBezTo>
                      <a:pt x="19" y="8"/>
                      <a:pt x="30" y="0"/>
                      <a:pt x="35" y="3"/>
                    </a:cubicBezTo>
                    <a:cubicBezTo>
                      <a:pt x="40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0" name="Freeform 125">
                <a:extLst>
                  <a:ext uri="{FF2B5EF4-FFF2-40B4-BE49-F238E27FC236}">
                    <a16:creationId xmlns:a16="http://schemas.microsoft.com/office/drawing/2014/main" id="{E20728D7-2375-4C5E-A587-408DC90DDC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6" y="1803"/>
                <a:ext cx="95" cy="126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9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1" name="Freeform 126">
                <a:extLst>
                  <a:ext uri="{FF2B5EF4-FFF2-40B4-BE49-F238E27FC236}">
                    <a16:creationId xmlns:a16="http://schemas.microsoft.com/office/drawing/2014/main" id="{8BFAA816-ADE2-4E01-872C-6E2E98F613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4" y="1878"/>
                <a:ext cx="90" cy="88"/>
              </a:xfrm>
              <a:custGeom>
                <a:avLst/>
                <a:gdLst>
                  <a:gd name="T0" fmla="*/ 38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8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4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0 w 39"/>
                  <a:gd name="T51" fmla="*/ 34 h 38"/>
                  <a:gd name="T52" fmla="*/ 25 w 39"/>
                  <a:gd name="T53" fmla="*/ 38 h 38"/>
                  <a:gd name="T54" fmla="*/ 26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4 w 39"/>
                  <a:gd name="T63" fmla="*/ 24 h 38"/>
                  <a:gd name="T64" fmla="*/ 38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8" y="22"/>
                    </a:moveTo>
                    <a:cubicBezTo>
                      <a:pt x="39" y="21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9"/>
                      <a:pt x="35" y="8"/>
                    </a:cubicBezTo>
                    <a:cubicBezTo>
                      <a:pt x="34" y="7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19" y="1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5" y="8"/>
                      <a:pt x="3" y="9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4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5" y="38"/>
                      <a:pt x="17" y="38"/>
                    </a:cubicBezTo>
                    <a:cubicBezTo>
                      <a:pt x="18" y="38"/>
                      <a:pt x="19" y="37"/>
                      <a:pt x="20" y="34"/>
                    </a:cubicBezTo>
                    <a:cubicBezTo>
                      <a:pt x="22" y="36"/>
                      <a:pt x="23" y="38"/>
                      <a:pt x="25" y="38"/>
                    </a:cubicBezTo>
                    <a:cubicBezTo>
                      <a:pt x="26" y="37"/>
                      <a:pt x="26" y="36"/>
                      <a:pt x="26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2"/>
                      <a:pt x="31" y="29"/>
                    </a:cubicBezTo>
                    <a:cubicBezTo>
                      <a:pt x="33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4" y="24"/>
                    </a:cubicBezTo>
                    <a:cubicBezTo>
                      <a:pt x="37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2" name="Freeform 127">
                <a:extLst>
                  <a:ext uri="{FF2B5EF4-FFF2-40B4-BE49-F238E27FC236}">
                    <a16:creationId xmlns:a16="http://schemas.microsoft.com/office/drawing/2014/main" id="{EFCF20BA-7208-46AD-B4AF-E64C13FFAB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2454"/>
                <a:ext cx="7678" cy="109"/>
              </a:xfrm>
              <a:custGeom>
                <a:avLst/>
                <a:gdLst>
                  <a:gd name="T0" fmla="*/ 3332 w 3332"/>
                  <a:gd name="T1" fmla="*/ 23 h 47"/>
                  <a:gd name="T2" fmla="*/ 3309 w 3332"/>
                  <a:gd name="T3" fmla="*/ 47 h 47"/>
                  <a:gd name="T4" fmla="*/ 24 w 3332"/>
                  <a:gd name="T5" fmla="*/ 47 h 47"/>
                  <a:gd name="T6" fmla="*/ 0 w 3332"/>
                  <a:gd name="T7" fmla="*/ 23 h 47"/>
                  <a:gd name="T8" fmla="*/ 24 w 3332"/>
                  <a:gd name="T9" fmla="*/ 0 h 47"/>
                  <a:gd name="T10" fmla="*/ 3309 w 3332"/>
                  <a:gd name="T11" fmla="*/ 0 h 47"/>
                  <a:gd name="T12" fmla="*/ 3332 w 3332"/>
                  <a:gd name="T13" fmla="*/ 2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32" h="47">
                    <a:moveTo>
                      <a:pt x="3332" y="23"/>
                    </a:moveTo>
                    <a:cubicBezTo>
                      <a:pt x="3332" y="36"/>
                      <a:pt x="3322" y="47"/>
                      <a:pt x="3309" y="47"/>
                    </a:cubicBezTo>
                    <a:cubicBezTo>
                      <a:pt x="24" y="47"/>
                      <a:pt x="24" y="47"/>
                      <a:pt x="24" y="47"/>
                    </a:cubicBezTo>
                    <a:cubicBezTo>
                      <a:pt x="11" y="47"/>
                      <a:pt x="0" y="36"/>
                      <a:pt x="0" y="23"/>
                    </a:cubicBezTo>
                    <a:cubicBezTo>
                      <a:pt x="0" y="10"/>
                      <a:pt x="11" y="0"/>
                      <a:pt x="24" y="0"/>
                    </a:cubicBezTo>
                    <a:cubicBezTo>
                      <a:pt x="3309" y="0"/>
                      <a:pt x="3309" y="0"/>
                      <a:pt x="3309" y="0"/>
                    </a:cubicBezTo>
                    <a:cubicBezTo>
                      <a:pt x="3322" y="0"/>
                      <a:pt x="3332" y="10"/>
                      <a:pt x="3332" y="23"/>
                    </a:cubicBezTo>
                  </a:path>
                </a:pathLst>
              </a:custGeom>
              <a:solidFill>
                <a:srgbClr val="A867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3" name="Freeform 128">
                <a:extLst>
                  <a:ext uri="{FF2B5EF4-FFF2-40B4-BE49-F238E27FC236}">
                    <a16:creationId xmlns:a16="http://schemas.microsoft.com/office/drawing/2014/main" id="{EB0FD74C-8CA2-4597-9DAA-F99DE19E5C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" y="2398"/>
                <a:ext cx="7466" cy="56"/>
              </a:xfrm>
              <a:custGeom>
                <a:avLst/>
                <a:gdLst>
                  <a:gd name="T0" fmla="*/ 3217 w 3240"/>
                  <a:gd name="T1" fmla="*/ 0 h 24"/>
                  <a:gd name="T2" fmla="*/ 24 w 3240"/>
                  <a:gd name="T3" fmla="*/ 0 h 24"/>
                  <a:gd name="T4" fmla="*/ 0 w 3240"/>
                  <a:gd name="T5" fmla="*/ 24 h 24"/>
                  <a:gd name="T6" fmla="*/ 3240 w 3240"/>
                  <a:gd name="T7" fmla="*/ 24 h 24"/>
                  <a:gd name="T8" fmla="*/ 3217 w 3240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40" h="24">
                    <a:moveTo>
                      <a:pt x="3217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3240" y="24"/>
                      <a:pt x="3240" y="24"/>
                      <a:pt x="3240" y="24"/>
                    </a:cubicBezTo>
                    <a:cubicBezTo>
                      <a:pt x="3240" y="11"/>
                      <a:pt x="3230" y="0"/>
                      <a:pt x="3217" y="0"/>
                    </a:cubicBezTo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4" name="Freeform 129">
                <a:extLst>
                  <a:ext uri="{FF2B5EF4-FFF2-40B4-BE49-F238E27FC236}">
                    <a16:creationId xmlns:a16="http://schemas.microsoft.com/office/drawing/2014/main" id="{1075EDC7-01C1-4790-9DC1-034612499A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" y="2277"/>
                <a:ext cx="50" cy="126"/>
              </a:xfrm>
              <a:custGeom>
                <a:avLst/>
                <a:gdLst>
                  <a:gd name="T0" fmla="*/ 0 w 22"/>
                  <a:gd name="T1" fmla="*/ 54 h 54"/>
                  <a:gd name="T2" fmla="*/ 14 w 22"/>
                  <a:gd name="T3" fmla="*/ 0 h 54"/>
                  <a:gd name="T4" fmla="*/ 22 w 22"/>
                  <a:gd name="T5" fmla="*/ 54 h 54"/>
                  <a:gd name="T6" fmla="*/ 0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0" y="54"/>
                    </a:moveTo>
                    <a:cubicBezTo>
                      <a:pt x="0" y="54"/>
                      <a:pt x="2" y="32"/>
                      <a:pt x="14" y="0"/>
                    </a:cubicBezTo>
                    <a:cubicBezTo>
                      <a:pt x="14" y="0"/>
                      <a:pt x="22" y="49"/>
                      <a:pt x="22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5" name="Freeform 130">
                <a:extLst>
                  <a:ext uri="{FF2B5EF4-FFF2-40B4-BE49-F238E27FC236}">
                    <a16:creationId xmlns:a16="http://schemas.microsoft.com/office/drawing/2014/main" id="{DCEECC97-9C9E-4531-987E-BEFB1EFD1E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6" name="Freeform 131">
                <a:extLst>
                  <a:ext uri="{FF2B5EF4-FFF2-40B4-BE49-F238E27FC236}">
                    <a16:creationId xmlns:a16="http://schemas.microsoft.com/office/drawing/2014/main" id="{17D1D7B8-B47B-4D95-80DE-D7C817EAB7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7" name="Freeform 132">
                <a:extLst>
                  <a:ext uri="{FF2B5EF4-FFF2-40B4-BE49-F238E27FC236}">
                    <a16:creationId xmlns:a16="http://schemas.microsoft.com/office/drawing/2014/main" id="{04316606-AE2F-43A3-B962-8EAD388C60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8" name="Freeform 133">
                <a:extLst>
                  <a:ext uri="{FF2B5EF4-FFF2-40B4-BE49-F238E27FC236}">
                    <a16:creationId xmlns:a16="http://schemas.microsoft.com/office/drawing/2014/main" id="{D9E6CD75-BBD0-412C-B666-CB6E544750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9" name="Freeform 134">
                <a:extLst>
                  <a:ext uri="{FF2B5EF4-FFF2-40B4-BE49-F238E27FC236}">
                    <a16:creationId xmlns:a16="http://schemas.microsoft.com/office/drawing/2014/main" id="{4B8303EF-9B61-4885-B2B4-2CEB4699BF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9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9" y="0"/>
                    </a:cubicBezTo>
                    <a:cubicBezTo>
                      <a:pt x="9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0" name="Freeform 135">
                <a:extLst>
                  <a:ext uri="{FF2B5EF4-FFF2-40B4-BE49-F238E27FC236}">
                    <a16:creationId xmlns:a16="http://schemas.microsoft.com/office/drawing/2014/main" id="{831531D5-CC59-4F8F-AB77-233EC1AFF6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" y="2319"/>
                <a:ext cx="28" cy="84"/>
              </a:xfrm>
              <a:custGeom>
                <a:avLst/>
                <a:gdLst>
                  <a:gd name="T0" fmla="*/ 12 w 12"/>
                  <a:gd name="T1" fmla="*/ 36 h 36"/>
                  <a:gd name="T2" fmla="*/ 4 w 12"/>
                  <a:gd name="T3" fmla="*/ 0 h 36"/>
                  <a:gd name="T4" fmla="*/ 0 w 12"/>
                  <a:gd name="T5" fmla="*/ 36 h 36"/>
                  <a:gd name="T6" fmla="*/ 12 w 12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36">
                    <a:moveTo>
                      <a:pt x="12" y="36"/>
                    </a:moveTo>
                    <a:cubicBezTo>
                      <a:pt x="12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2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1" name="Freeform 136">
                <a:extLst>
                  <a:ext uri="{FF2B5EF4-FFF2-40B4-BE49-F238E27FC236}">
                    <a16:creationId xmlns:a16="http://schemas.microsoft.com/office/drawing/2014/main" id="{0A8B4080-62B7-47C6-A5BE-8F064B58BF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9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9" y="0"/>
                    </a:cubicBezTo>
                    <a:cubicBezTo>
                      <a:pt x="9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2" name="Freeform 137">
                <a:extLst>
                  <a:ext uri="{FF2B5EF4-FFF2-40B4-BE49-F238E27FC236}">
                    <a16:creationId xmlns:a16="http://schemas.microsoft.com/office/drawing/2014/main" id="{7C38755E-897B-4B98-A14A-D5A89C99FD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3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3" name="Freeform 138">
                <a:extLst>
                  <a:ext uri="{FF2B5EF4-FFF2-40B4-BE49-F238E27FC236}">
                    <a16:creationId xmlns:a16="http://schemas.microsoft.com/office/drawing/2014/main" id="{4D4C28CF-556C-4D75-B995-2F313257CC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" y="2277"/>
                <a:ext cx="65" cy="126"/>
              </a:xfrm>
              <a:custGeom>
                <a:avLst/>
                <a:gdLst>
                  <a:gd name="T0" fmla="*/ 0 w 28"/>
                  <a:gd name="T1" fmla="*/ 54 h 54"/>
                  <a:gd name="T2" fmla="*/ 17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2" y="32"/>
                      <a:pt x="17" y="0"/>
                    </a:cubicBezTo>
                    <a:cubicBezTo>
                      <a:pt x="17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4" name="Freeform 139">
                <a:extLst>
                  <a:ext uri="{FF2B5EF4-FFF2-40B4-BE49-F238E27FC236}">
                    <a16:creationId xmlns:a16="http://schemas.microsoft.com/office/drawing/2014/main" id="{7D967C3C-F508-40B5-A228-7DBF3A1233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5" name="Freeform 140">
                <a:extLst>
                  <a:ext uri="{FF2B5EF4-FFF2-40B4-BE49-F238E27FC236}">
                    <a16:creationId xmlns:a16="http://schemas.microsoft.com/office/drawing/2014/main" id="{03758C37-2A9B-46B2-8B73-E3202BEA36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" y="2277"/>
                <a:ext cx="67" cy="126"/>
              </a:xfrm>
              <a:custGeom>
                <a:avLst/>
                <a:gdLst>
                  <a:gd name="T0" fmla="*/ 29 w 29"/>
                  <a:gd name="T1" fmla="*/ 54 h 54"/>
                  <a:gd name="T2" fmla="*/ 11 w 29"/>
                  <a:gd name="T3" fmla="*/ 0 h 54"/>
                  <a:gd name="T4" fmla="*/ 0 w 29"/>
                  <a:gd name="T5" fmla="*/ 54 h 54"/>
                  <a:gd name="T6" fmla="*/ 29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29" y="54"/>
                    </a:moveTo>
                    <a:cubicBezTo>
                      <a:pt x="29" y="54"/>
                      <a:pt x="26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9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6" name="Freeform 141">
                <a:extLst>
                  <a:ext uri="{FF2B5EF4-FFF2-40B4-BE49-F238E27FC236}">
                    <a16:creationId xmlns:a16="http://schemas.microsoft.com/office/drawing/2014/main" id="{3415ECFA-B295-42BE-B333-AA65FA3919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7" name="Freeform 142">
                <a:extLst>
                  <a:ext uri="{FF2B5EF4-FFF2-40B4-BE49-F238E27FC236}">
                    <a16:creationId xmlns:a16="http://schemas.microsoft.com/office/drawing/2014/main" id="{F4FA7101-7DFE-43FC-BBD1-3F22E3A3E2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6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8" name="Freeform 143">
                <a:extLst>
                  <a:ext uri="{FF2B5EF4-FFF2-40B4-BE49-F238E27FC236}">
                    <a16:creationId xmlns:a16="http://schemas.microsoft.com/office/drawing/2014/main" id="{961A977F-9845-47BF-B32D-D71E6E2824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9" y="2303"/>
                <a:ext cx="36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9" name="Freeform 144">
                <a:extLst>
                  <a:ext uri="{FF2B5EF4-FFF2-40B4-BE49-F238E27FC236}">
                    <a16:creationId xmlns:a16="http://schemas.microsoft.com/office/drawing/2014/main" id="{4DA09335-C889-4DA5-9D2B-2E27B93148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0" name="Freeform 145">
                <a:extLst>
                  <a:ext uri="{FF2B5EF4-FFF2-40B4-BE49-F238E27FC236}">
                    <a16:creationId xmlns:a16="http://schemas.microsoft.com/office/drawing/2014/main" id="{0790F8EA-0773-4E33-A82D-8F7E886774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4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0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0" y="0"/>
                    </a:cubicBezTo>
                    <a:cubicBezTo>
                      <a:pt x="10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1" name="Freeform 146">
                <a:extLst>
                  <a:ext uri="{FF2B5EF4-FFF2-40B4-BE49-F238E27FC236}">
                    <a16:creationId xmlns:a16="http://schemas.microsoft.com/office/drawing/2014/main" id="{C043AC62-635A-410A-BB20-E805C1CF37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" y="2287"/>
                <a:ext cx="64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2" name="Freeform 147">
                <a:extLst>
                  <a:ext uri="{FF2B5EF4-FFF2-40B4-BE49-F238E27FC236}">
                    <a16:creationId xmlns:a16="http://schemas.microsoft.com/office/drawing/2014/main" id="{B2BFAA23-6E9E-4FCC-B5FC-01B5DB22A2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5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5" y="0"/>
                    </a:cubicBezTo>
                    <a:cubicBezTo>
                      <a:pt x="15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3" name="Freeform 148">
                <a:extLst>
                  <a:ext uri="{FF2B5EF4-FFF2-40B4-BE49-F238E27FC236}">
                    <a16:creationId xmlns:a16="http://schemas.microsoft.com/office/drawing/2014/main" id="{F24536EE-1938-4ADD-8C5F-EEB1BDF4D7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4" name="Freeform 149">
                <a:extLst>
                  <a:ext uri="{FF2B5EF4-FFF2-40B4-BE49-F238E27FC236}">
                    <a16:creationId xmlns:a16="http://schemas.microsoft.com/office/drawing/2014/main" id="{C8614121-494C-440B-A5EF-8582D5B543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5" name="Freeform 150">
                <a:extLst>
                  <a:ext uri="{FF2B5EF4-FFF2-40B4-BE49-F238E27FC236}">
                    <a16:creationId xmlns:a16="http://schemas.microsoft.com/office/drawing/2014/main" id="{E4AE05C7-47BE-4D4F-9B99-B922999027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6" name="Freeform 151">
                <a:extLst>
                  <a:ext uri="{FF2B5EF4-FFF2-40B4-BE49-F238E27FC236}">
                    <a16:creationId xmlns:a16="http://schemas.microsoft.com/office/drawing/2014/main" id="{C8989F17-4AE4-40CD-A819-3CE0F43512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4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7" name="Freeform 152">
                <a:extLst>
                  <a:ext uri="{FF2B5EF4-FFF2-40B4-BE49-F238E27FC236}">
                    <a16:creationId xmlns:a16="http://schemas.microsoft.com/office/drawing/2014/main" id="{D630E3E4-8460-4CFD-A2DE-AEA33659BE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8" name="Freeform 153">
                <a:extLst>
                  <a:ext uri="{FF2B5EF4-FFF2-40B4-BE49-F238E27FC236}">
                    <a16:creationId xmlns:a16="http://schemas.microsoft.com/office/drawing/2014/main" id="{20508EDA-304E-4042-97CF-CD9EFA16FB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9" name="Freeform 154">
                <a:extLst>
                  <a:ext uri="{FF2B5EF4-FFF2-40B4-BE49-F238E27FC236}">
                    <a16:creationId xmlns:a16="http://schemas.microsoft.com/office/drawing/2014/main" id="{79BAE213-3089-4384-B8F3-0EDC8EC9E4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0" name="Freeform 155">
                <a:extLst>
                  <a:ext uri="{FF2B5EF4-FFF2-40B4-BE49-F238E27FC236}">
                    <a16:creationId xmlns:a16="http://schemas.microsoft.com/office/drawing/2014/main" id="{51DD3ED4-BE23-4790-896C-B15EE08073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1" name="Freeform 156">
                <a:extLst>
                  <a:ext uri="{FF2B5EF4-FFF2-40B4-BE49-F238E27FC236}">
                    <a16:creationId xmlns:a16="http://schemas.microsoft.com/office/drawing/2014/main" id="{7702BFB1-B84B-4C02-B1F4-77968E46A5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7" y="2277"/>
                <a:ext cx="67" cy="126"/>
              </a:xfrm>
              <a:custGeom>
                <a:avLst/>
                <a:gdLst>
                  <a:gd name="T0" fmla="*/ 0 w 29"/>
                  <a:gd name="T1" fmla="*/ 54 h 54"/>
                  <a:gd name="T2" fmla="*/ 18 w 29"/>
                  <a:gd name="T3" fmla="*/ 0 h 54"/>
                  <a:gd name="T4" fmla="*/ 29 w 29"/>
                  <a:gd name="T5" fmla="*/ 54 h 54"/>
                  <a:gd name="T6" fmla="*/ 0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9" y="49"/>
                      <a:pt x="29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2" name="Freeform 157">
                <a:extLst>
                  <a:ext uri="{FF2B5EF4-FFF2-40B4-BE49-F238E27FC236}">
                    <a16:creationId xmlns:a16="http://schemas.microsoft.com/office/drawing/2014/main" id="{FABC9D47-E649-4632-A800-ADEC41D50D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3" name="Freeform 158">
                <a:extLst>
                  <a:ext uri="{FF2B5EF4-FFF2-40B4-BE49-F238E27FC236}">
                    <a16:creationId xmlns:a16="http://schemas.microsoft.com/office/drawing/2014/main" id="{1F46F392-C27B-4B63-8FB2-69C3CA58AA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4" name="Freeform 159">
                <a:extLst>
                  <a:ext uri="{FF2B5EF4-FFF2-40B4-BE49-F238E27FC236}">
                    <a16:creationId xmlns:a16="http://schemas.microsoft.com/office/drawing/2014/main" id="{DFBCD8F9-A4F9-4DA2-9C45-006F0CD26C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4" y="2303"/>
                <a:ext cx="42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5" name="Freeform 160">
                <a:extLst>
                  <a:ext uri="{FF2B5EF4-FFF2-40B4-BE49-F238E27FC236}">
                    <a16:creationId xmlns:a16="http://schemas.microsoft.com/office/drawing/2014/main" id="{EB1871E0-0355-465D-9B6D-3720FE2B17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4" y="2319"/>
                <a:ext cx="39" cy="84"/>
              </a:xfrm>
              <a:custGeom>
                <a:avLst/>
                <a:gdLst>
                  <a:gd name="T0" fmla="*/ 17 w 17"/>
                  <a:gd name="T1" fmla="*/ 36 h 36"/>
                  <a:gd name="T2" fmla="*/ 6 w 17"/>
                  <a:gd name="T3" fmla="*/ 0 h 36"/>
                  <a:gd name="T4" fmla="*/ 0 w 17"/>
                  <a:gd name="T5" fmla="*/ 36 h 36"/>
                  <a:gd name="T6" fmla="*/ 17 w 17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36">
                    <a:moveTo>
                      <a:pt x="17" y="36"/>
                    </a:moveTo>
                    <a:cubicBezTo>
                      <a:pt x="17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6" name="Freeform 161">
                <a:extLst>
                  <a:ext uri="{FF2B5EF4-FFF2-40B4-BE49-F238E27FC236}">
                    <a16:creationId xmlns:a16="http://schemas.microsoft.com/office/drawing/2014/main" id="{CAD4DB9D-5E98-4AB7-A9EC-5B0038F831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7" name="Freeform 162">
                <a:extLst>
                  <a:ext uri="{FF2B5EF4-FFF2-40B4-BE49-F238E27FC236}">
                    <a16:creationId xmlns:a16="http://schemas.microsoft.com/office/drawing/2014/main" id="{9C18730F-9F6F-4897-A89E-2199FFD9B6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8" name="Freeform 163">
                <a:extLst>
                  <a:ext uri="{FF2B5EF4-FFF2-40B4-BE49-F238E27FC236}">
                    <a16:creationId xmlns:a16="http://schemas.microsoft.com/office/drawing/2014/main" id="{EC60835D-1B2F-4B6E-8568-5A5BE58A63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2" y="2305"/>
                <a:ext cx="67" cy="98"/>
              </a:xfrm>
              <a:custGeom>
                <a:avLst/>
                <a:gdLst>
                  <a:gd name="T0" fmla="*/ 29 w 29"/>
                  <a:gd name="T1" fmla="*/ 42 h 42"/>
                  <a:gd name="T2" fmla="*/ 11 w 29"/>
                  <a:gd name="T3" fmla="*/ 0 h 42"/>
                  <a:gd name="T4" fmla="*/ 0 w 29"/>
                  <a:gd name="T5" fmla="*/ 42 h 42"/>
                  <a:gd name="T6" fmla="*/ 29 w 29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42">
                    <a:moveTo>
                      <a:pt x="29" y="42"/>
                    </a:moveTo>
                    <a:cubicBezTo>
                      <a:pt x="29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9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9" name="Freeform 164">
                <a:extLst>
                  <a:ext uri="{FF2B5EF4-FFF2-40B4-BE49-F238E27FC236}">
                    <a16:creationId xmlns:a16="http://schemas.microsoft.com/office/drawing/2014/main" id="{FE1D1A20-F213-47BD-A6C9-2613A415D1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4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0" name="Freeform 165">
                <a:extLst>
                  <a:ext uri="{FF2B5EF4-FFF2-40B4-BE49-F238E27FC236}">
                    <a16:creationId xmlns:a16="http://schemas.microsoft.com/office/drawing/2014/main" id="{B23794F4-FF86-4471-9898-C4F5E9068B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1" name="Freeform 166">
                <a:extLst>
                  <a:ext uri="{FF2B5EF4-FFF2-40B4-BE49-F238E27FC236}">
                    <a16:creationId xmlns:a16="http://schemas.microsoft.com/office/drawing/2014/main" id="{B17AD9C9-608A-45E8-BC8D-F444C51125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2" name="Freeform 167">
                <a:extLst>
                  <a:ext uri="{FF2B5EF4-FFF2-40B4-BE49-F238E27FC236}">
                    <a16:creationId xmlns:a16="http://schemas.microsoft.com/office/drawing/2014/main" id="{DE734902-A1BD-4D2D-8B4E-3C7F7F8E4E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3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3" name="Freeform 168">
                <a:extLst>
                  <a:ext uri="{FF2B5EF4-FFF2-40B4-BE49-F238E27FC236}">
                    <a16:creationId xmlns:a16="http://schemas.microsoft.com/office/drawing/2014/main" id="{F613EC00-B372-46DA-AEB8-6DB1BC9C09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4" name="Freeform 169">
                <a:extLst>
                  <a:ext uri="{FF2B5EF4-FFF2-40B4-BE49-F238E27FC236}">
                    <a16:creationId xmlns:a16="http://schemas.microsoft.com/office/drawing/2014/main" id="{7BB42E02-5246-4479-89C7-5A9E6E4F57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5" name="Freeform 170">
                <a:extLst>
                  <a:ext uri="{FF2B5EF4-FFF2-40B4-BE49-F238E27FC236}">
                    <a16:creationId xmlns:a16="http://schemas.microsoft.com/office/drawing/2014/main" id="{C6639A25-F2E2-4335-934A-6E94C4472B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6" name="Freeform 171">
                <a:extLst>
                  <a:ext uri="{FF2B5EF4-FFF2-40B4-BE49-F238E27FC236}">
                    <a16:creationId xmlns:a16="http://schemas.microsoft.com/office/drawing/2014/main" id="{C59E2DD2-B562-411C-8959-0D0BCFA2ED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7" name="Freeform 172">
                <a:extLst>
                  <a:ext uri="{FF2B5EF4-FFF2-40B4-BE49-F238E27FC236}">
                    <a16:creationId xmlns:a16="http://schemas.microsoft.com/office/drawing/2014/main" id="{76B11712-ABD3-4045-8056-BADEBF8E13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8" name="Freeform 173">
                <a:extLst>
                  <a:ext uri="{FF2B5EF4-FFF2-40B4-BE49-F238E27FC236}">
                    <a16:creationId xmlns:a16="http://schemas.microsoft.com/office/drawing/2014/main" id="{14C4E23B-289F-46A9-96C5-81A99FB29D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9" name="Freeform 174">
                <a:extLst>
                  <a:ext uri="{FF2B5EF4-FFF2-40B4-BE49-F238E27FC236}">
                    <a16:creationId xmlns:a16="http://schemas.microsoft.com/office/drawing/2014/main" id="{1A07C2A3-9717-4B4C-A1D0-7C2EAA058A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0" name="Freeform 175">
                <a:extLst>
                  <a:ext uri="{FF2B5EF4-FFF2-40B4-BE49-F238E27FC236}">
                    <a16:creationId xmlns:a16="http://schemas.microsoft.com/office/drawing/2014/main" id="{F2EF4105-2CFE-46F1-9A84-F4E9F55551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1" name="Freeform 176">
                <a:extLst>
                  <a:ext uri="{FF2B5EF4-FFF2-40B4-BE49-F238E27FC236}">
                    <a16:creationId xmlns:a16="http://schemas.microsoft.com/office/drawing/2014/main" id="{3CBC9553-9536-4DE7-9BEB-D91A0306C0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2" name="Freeform 177">
                <a:extLst>
                  <a:ext uri="{FF2B5EF4-FFF2-40B4-BE49-F238E27FC236}">
                    <a16:creationId xmlns:a16="http://schemas.microsoft.com/office/drawing/2014/main" id="{3765DFFC-07EF-4A4B-A8C7-D184F55CEF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3" name="Freeform 178">
                <a:extLst>
                  <a:ext uri="{FF2B5EF4-FFF2-40B4-BE49-F238E27FC236}">
                    <a16:creationId xmlns:a16="http://schemas.microsoft.com/office/drawing/2014/main" id="{FEAEE8F4-F334-42E8-9C5D-7951B51E0D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4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4" name="Freeform 179">
                <a:extLst>
                  <a:ext uri="{FF2B5EF4-FFF2-40B4-BE49-F238E27FC236}">
                    <a16:creationId xmlns:a16="http://schemas.microsoft.com/office/drawing/2014/main" id="{739CDF31-DBDB-4DBD-B5C3-0A53427BA5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5" name="Freeform 180">
                <a:extLst>
                  <a:ext uri="{FF2B5EF4-FFF2-40B4-BE49-F238E27FC236}">
                    <a16:creationId xmlns:a16="http://schemas.microsoft.com/office/drawing/2014/main" id="{43DDAFCD-7D87-482F-9B80-268BED9420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6" name="Freeform 181">
                <a:extLst>
                  <a:ext uri="{FF2B5EF4-FFF2-40B4-BE49-F238E27FC236}">
                    <a16:creationId xmlns:a16="http://schemas.microsoft.com/office/drawing/2014/main" id="{6ED55A25-643F-4FEC-913A-2F5671203A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3" y="2305"/>
                <a:ext cx="64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7" name="Freeform 182">
                <a:extLst>
                  <a:ext uri="{FF2B5EF4-FFF2-40B4-BE49-F238E27FC236}">
                    <a16:creationId xmlns:a16="http://schemas.microsoft.com/office/drawing/2014/main" id="{DBB872C7-69C9-4A8B-BA7C-4FD5E5B973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2" y="2287"/>
                <a:ext cx="67" cy="116"/>
              </a:xfrm>
              <a:custGeom>
                <a:avLst/>
                <a:gdLst>
                  <a:gd name="T0" fmla="*/ 0 w 29"/>
                  <a:gd name="T1" fmla="*/ 50 h 50"/>
                  <a:gd name="T2" fmla="*/ 18 w 29"/>
                  <a:gd name="T3" fmla="*/ 0 h 50"/>
                  <a:gd name="T4" fmla="*/ 29 w 29"/>
                  <a:gd name="T5" fmla="*/ 50 h 50"/>
                  <a:gd name="T6" fmla="*/ 0 w 29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9" y="46"/>
                      <a:pt x="29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8" name="Freeform 183">
                <a:extLst>
                  <a:ext uri="{FF2B5EF4-FFF2-40B4-BE49-F238E27FC236}">
                    <a16:creationId xmlns:a16="http://schemas.microsoft.com/office/drawing/2014/main" id="{BEC76E33-06A2-4593-87A6-ABB6CE9833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5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9" name="Freeform 184">
                <a:extLst>
                  <a:ext uri="{FF2B5EF4-FFF2-40B4-BE49-F238E27FC236}">
                    <a16:creationId xmlns:a16="http://schemas.microsoft.com/office/drawing/2014/main" id="{6DD3C405-8779-464B-A614-C540715863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4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1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0" name="Freeform 185">
                <a:extLst>
                  <a:ext uri="{FF2B5EF4-FFF2-40B4-BE49-F238E27FC236}">
                    <a16:creationId xmlns:a16="http://schemas.microsoft.com/office/drawing/2014/main" id="{61DBFF03-A114-469A-94CA-3F368008C0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4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1" name="Freeform 186">
                <a:extLst>
                  <a:ext uri="{FF2B5EF4-FFF2-40B4-BE49-F238E27FC236}">
                    <a16:creationId xmlns:a16="http://schemas.microsoft.com/office/drawing/2014/main" id="{BAA1EA85-5B73-48C3-BCE9-A77EA4051A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2" name="Freeform 187">
                <a:extLst>
                  <a:ext uri="{FF2B5EF4-FFF2-40B4-BE49-F238E27FC236}">
                    <a16:creationId xmlns:a16="http://schemas.microsoft.com/office/drawing/2014/main" id="{3F5E92DE-5A8A-4525-9EC1-91D74427C0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3" name="Freeform 188">
                <a:extLst>
                  <a:ext uri="{FF2B5EF4-FFF2-40B4-BE49-F238E27FC236}">
                    <a16:creationId xmlns:a16="http://schemas.microsoft.com/office/drawing/2014/main" id="{362D6D21-B2B6-491B-9033-B8CCB2D039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1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4" name="Freeform 189">
                <a:extLst>
                  <a:ext uri="{FF2B5EF4-FFF2-40B4-BE49-F238E27FC236}">
                    <a16:creationId xmlns:a16="http://schemas.microsoft.com/office/drawing/2014/main" id="{F4AD8FB9-4B2C-44A1-BA47-E2B799C676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5" name="Freeform 190">
                <a:extLst>
                  <a:ext uri="{FF2B5EF4-FFF2-40B4-BE49-F238E27FC236}">
                    <a16:creationId xmlns:a16="http://schemas.microsoft.com/office/drawing/2014/main" id="{094CB7E4-C05F-4D11-BC2A-D59E2EB821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1" y="2305"/>
                <a:ext cx="50" cy="98"/>
              </a:xfrm>
              <a:custGeom>
                <a:avLst/>
                <a:gdLst>
                  <a:gd name="T0" fmla="*/ 22 w 22"/>
                  <a:gd name="T1" fmla="*/ 42 h 42"/>
                  <a:gd name="T2" fmla="*/ 8 w 22"/>
                  <a:gd name="T3" fmla="*/ 0 h 42"/>
                  <a:gd name="T4" fmla="*/ 0 w 22"/>
                  <a:gd name="T5" fmla="*/ 42 h 42"/>
                  <a:gd name="T6" fmla="*/ 22 w 22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42">
                    <a:moveTo>
                      <a:pt x="22" y="42"/>
                    </a:moveTo>
                    <a:cubicBezTo>
                      <a:pt x="22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2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6" name="Freeform 191">
                <a:extLst>
                  <a:ext uri="{FF2B5EF4-FFF2-40B4-BE49-F238E27FC236}">
                    <a16:creationId xmlns:a16="http://schemas.microsoft.com/office/drawing/2014/main" id="{1A91B92E-4DAC-4E32-BF96-041455F20F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8" y="2287"/>
                <a:ext cx="50" cy="116"/>
              </a:xfrm>
              <a:custGeom>
                <a:avLst/>
                <a:gdLst>
                  <a:gd name="T0" fmla="*/ 0 w 22"/>
                  <a:gd name="T1" fmla="*/ 50 h 50"/>
                  <a:gd name="T2" fmla="*/ 14 w 22"/>
                  <a:gd name="T3" fmla="*/ 0 h 50"/>
                  <a:gd name="T4" fmla="*/ 22 w 22"/>
                  <a:gd name="T5" fmla="*/ 50 h 50"/>
                  <a:gd name="T6" fmla="*/ 0 w 22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2" y="46"/>
                      <a:pt x="22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7" name="Freeform 192">
                <a:extLst>
                  <a:ext uri="{FF2B5EF4-FFF2-40B4-BE49-F238E27FC236}">
                    <a16:creationId xmlns:a16="http://schemas.microsoft.com/office/drawing/2014/main" id="{2BB97105-8195-4780-A964-2AAF57C74A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8" name="Freeform 193">
                <a:extLst>
                  <a:ext uri="{FF2B5EF4-FFF2-40B4-BE49-F238E27FC236}">
                    <a16:creationId xmlns:a16="http://schemas.microsoft.com/office/drawing/2014/main" id="{B42E86D6-89D0-40FA-BD2B-53060C0934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1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9" name="Freeform 194">
                <a:extLst>
                  <a:ext uri="{FF2B5EF4-FFF2-40B4-BE49-F238E27FC236}">
                    <a16:creationId xmlns:a16="http://schemas.microsoft.com/office/drawing/2014/main" id="{4DC3B883-D679-4F21-9918-8B042D74E8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0" name="Freeform 195">
                <a:extLst>
                  <a:ext uri="{FF2B5EF4-FFF2-40B4-BE49-F238E27FC236}">
                    <a16:creationId xmlns:a16="http://schemas.microsoft.com/office/drawing/2014/main" id="{BAF3C083-DDF0-4256-B8F2-F1BD7F1393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1" name="Freeform 196">
                <a:extLst>
                  <a:ext uri="{FF2B5EF4-FFF2-40B4-BE49-F238E27FC236}">
                    <a16:creationId xmlns:a16="http://schemas.microsoft.com/office/drawing/2014/main" id="{F12EE5A8-1CA7-4C1D-BBDA-CC87F18819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5" y="2319"/>
                <a:ext cx="36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2" name="Freeform 197">
                <a:extLst>
                  <a:ext uri="{FF2B5EF4-FFF2-40B4-BE49-F238E27FC236}">
                    <a16:creationId xmlns:a16="http://schemas.microsoft.com/office/drawing/2014/main" id="{31D41BD4-9934-4393-B58F-F26FE2684F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0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1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3" name="Freeform 198">
                <a:extLst>
                  <a:ext uri="{FF2B5EF4-FFF2-40B4-BE49-F238E27FC236}">
                    <a16:creationId xmlns:a16="http://schemas.microsoft.com/office/drawing/2014/main" id="{2E91D217-D13A-4CAA-9A28-A2B00B7A6B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3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4" name="Freeform 199">
                <a:extLst>
                  <a:ext uri="{FF2B5EF4-FFF2-40B4-BE49-F238E27FC236}">
                    <a16:creationId xmlns:a16="http://schemas.microsoft.com/office/drawing/2014/main" id="{8B910884-E37D-4A31-882E-2E9B8216EF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3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5" name="Freeform 200">
                <a:extLst>
                  <a:ext uri="{FF2B5EF4-FFF2-40B4-BE49-F238E27FC236}">
                    <a16:creationId xmlns:a16="http://schemas.microsoft.com/office/drawing/2014/main" id="{9B3848EC-D3EC-4E1C-877C-0D9309C34F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2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8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6" name="Freeform 201">
                <a:extLst>
                  <a:ext uri="{FF2B5EF4-FFF2-40B4-BE49-F238E27FC236}">
                    <a16:creationId xmlns:a16="http://schemas.microsoft.com/office/drawing/2014/main" id="{57CCC3DC-C073-4B53-BED3-A784AA0B6F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0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7" name="Freeform 202">
                <a:extLst>
                  <a:ext uri="{FF2B5EF4-FFF2-40B4-BE49-F238E27FC236}">
                    <a16:creationId xmlns:a16="http://schemas.microsoft.com/office/drawing/2014/main" id="{B485A619-653E-47A3-82CA-D085E4AE21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2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8" name="Freeform 203">
                <a:extLst>
                  <a:ext uri="{FF2B5EF4-FFF2-40B4-BE49-F238E27FC236}">
                    <a16:creationId xmlns:a16="http://schemas.microsoft.com/office/drawing/2014/main" id="{83391D3F-A282-410C-9B38-F29C22D31C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9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9" name="Freeform 204">
                <a:extLst>
                  <a:ext uri="{FF2B5EF4-FFF2-40B4-BE49-F238E27FC236}">
                    <a16:creationId xmlns:a16="http://schemas.microsoft.com/office/drawing/2014/main" id="{AF5A6CC7-C4A0-4707-AF9E-3CD57E038D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1" y="2303"/>
                <a:ext cx="33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20" name="Freeform 206">
              <a:extLst>
                <a:ext uri="{FF2B5EF4-FFF2-40B4-BE49-F238E27FC236}">
                  <a16:creationId xmlns:a16="http://schemas.microsoft.com/office/drawing/2014/main" id="{EABD3E35-C7B0-4EE4-98D8-76DB2A0812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207">
              <a:extLst>
                <a:ext uri="{FF2B5EF4-FFF2-40B4-BE49-F238E27FC236}">
                  <a16:creationId xmlns:a16="http://schemas.microsoft.com/office/drawing/2014/main" id="{AEBAE833-D96C-4C67-A5F2-D82361A132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208">
              <a:extLst>
                <a:ext uri="{FF2B5EF4-FFF2-40B4-BE49-F238E27FC236}">
                  <a16:creationId xmlns:a16="http://schemas.microsoft.com/office/drawing/2014/main" id="{A27A868F-C8C1-4D13-A89C-798D3D59D2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209">
              <a:extLst>
                <a:ext uri="{FF2B5EF4-FFF2-40B4-BE49-F238E27FC236}">
                  <a16:creationId xmlns:a16="http://schemas.microsoft.com/office/drawing/2014/main" id="{D72D4850-CCDE-4CDF-9110-4356A5804E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6" y="2305"/>
              <a:ext cx="50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210">
              <a:extLst>
                <a:ext uri="{FF2B5EF4-FFF2-40B4-BE49-F238E27FC236}">
                  <a16:creationId xmlns:a16="http://schemas.microsoft.com/office/drawing/2014/main" id="{B90A4148-D9C9-4244-A5CA-79D7CF1333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211">
              <a:extLst>
                <a:ext uri="{FF2B5EF4-FFF2-40B4-BE49-F238E27FC236}">
                  <a16:creationId xmlns:a16="http://schemas.microsoft.com/office/drawing/2014/main" id="{9DBBCE5E-7C28-49E1-A6F5-BA77242613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212">
              <a:extLst>
                <a:ext uri="{FF2B5EF4-FFF2-40B4-BE49-F238E27FC236}">
                  <a16:creationId xmlns:a16="http://schemas.microsoft.com/office/drawing/2014/main" id="{96652EF1-00B4-42E8-8A55-5EE4150D2B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213">
              <a:extLst>
                <a:ext uri="{FF2B5EF4-FFF2-40B4-BE49-F238E27FC236}">
                  <a16:creationId xmlns:a16="http://schemas.microsoft.com/office/drawing/2014/main" id="{52313CA5-5644-4E31-B556-7FDA51DF41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5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214">
              <a:extLst>
                <a:ext uri="{FF2B5EF4-FFF2-40B4-BE49-F238E27FC236}">
                  <a16:creationId xmlns:a16="http://schemas.microsoft.com/office/drawing/2014/main" id="{0732B938-DBD6-49ED-9993-E37BFEFCA4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0" y="2303"/>
              <a:ext cx="41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215">
              <a:extLst>
                <a:ext uri="{FF2B5EF4-FFF2-40B4-BE49-F238E27FC236}">
                  <a16:creationId xmlns:a16="http://schemas.microsoft.com/office/drawing/2014/main" id="{5DA09C0E-651A-49ED-9A0A-5A1BB87E6C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216">
              <a:extLst>
                <a:ext uri="{FF2B5EF4-FFF2-40B4-BE49-F238E27FC236}">
                  <a16:creationId xmlns:a16="http://schemas.microsoft.com/office/drawing/2014/main" id="{6D861889-A8A2-4702-A403-A462A6CBABD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217">
              <a:extLst>
                <a:ext uri="{FF2B5EF4-FFF2-40B4-BE49-F238E27FC236}">
                  <a16:creationId xmlns:a16="http://schemas.microsoft.com/office/drawing/2014/main" id="{A3E8ED66-D680-4E44-8DB2-FC707A5F5C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218">
              <a:extLst>
                <a:ext uri="{FF2B5EF4-FFF2-40B4-BE49-F238E27FC236}">
                  <a16:creationId xmlns:a16="http://schemas.microsoft.com/office/drawing/2014/main" id="{7C5D4DAC-945C-43CC-BC57-56CCB86ADC1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219">
              <a:extLst>
                <a:ext uri="{FF2B5EF4-FFF2-40B4-BE49-F238E27FC236}">
                  <a16:creationId xmlns:a16="http://schemas.microsoft.com/office/drawing/2014/main" id="{C70A71C2-19FF-4FA8-AAEE-D5273BE45F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8" y="2287"/>
              <a:ext cx="66" cy="116"/>
            </a:xfrm>
            <a:custGeom>
              <a:avLst/>
              <a:gdLst>
                <a:gd name="T0" fmla="*/ 0 w 29"/>
                <a:gd name="T1" fmla="*/ 50 h 50"/>
                <a:gd name="T2" fmla="*/ 18 w 29"/>
                <a:gd name="T3" fmla="*/ 0 h 50"/>
                <a:gd name="T4" fmla="*/ 29 w 29"/>
                <a:gd name="T5" fmla="*/ 50 h 50"/>
                <a:gd name="T6" fmla="*/ 0 w 29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9" y="46"/>
                    <a:pt x="29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220">
              <a:extLst>
                <a:ext uri="{FF2B5EF4-FFF2-40B4-BE49-F238E27FC236}">
                  <a16:creationId xmlns:a16="http://schemas.microsoft.com/office/drawing/2014/main" id="{6AAECBBB-F252-4828-907E-E15B58A06EC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0" y="2277"/>
              <a:ext cx="53" cy="126"/>
            </a:xfrm>
            <a:custGeom>
              <a:avLst/>
              <a:gdLst>
                <a:gd name="T0" fmla="*/ 0 w 23"/>
                <a:gd name="T1" fmla="*/ 54 h 54"/>
                <a:gd name="T2" fmla="*/ 14 w 23"/>
                <a:gd name="T3" fmla="*/ 0 h 54"/>
                <a:gd name="T4" fmla="*/ 23 w 23"/>
                <a:gd name="T5" fmla="*/ 54 h 54"/>
                <a:gd name="T6" fmla="*/ 0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3" y="49"/>
                    <a:pt x="23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221">
              <a:extLst>
                <a:ext uri="{FF2B5EF4-FFF2-40B4-BE49-F238E27FC236}">
                  <a16:creationId xmlns:a16="http://schemas.microsoft.com/office/drawing/2014/main" id="{D2276E10-A756-4226-893C-B953507953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222">
              <a:extLst>
                <a:ext uri="{FF2B5EF4-FFF2-40B4-BE49-F238E27FC236}">
                  <a16:creationId xmlns:a16="http://schemas.microsoft.com/office/drawing/2014/main" id="{D1A3EE41-497B-44F3-9E8A-F55514D0A8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9" y="2277"/>
              <a:ext cx="51" cy="126"/>
            </a:xfrm>
            <a:custGeom>
              <a:avLst/>
              <a:gdLst>
                <a:gd name="T0" fmla="*/ 22 w 22"/>
                <a:gd name="T1" fmla="*/ 54 h 54"/>
                <a:gd name="T2" fmla="*/ 8 w 22"/>
                <a:gd name="T3" fmla="*/ 0 h 54"/>
                <a:gd name="T4" fmla="*/ 0 w 22"/>
                <a:gd name="T5" fmla="*/ 54 h 54"/>
                <a:gd name="T6" fmla="*/ 22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22" y="54"/>
                  </a:moveTo>
                  <a:cubicBezTo>
                    <a:pt x="22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2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223">
              <a:extLst>
                <a:ext uri="{FF2B5EF4-FFF2-40B4-BE49-F238E27FC236}">
                  <a16:creationId xmlns:a16="http://schemas.microsoft.com/office/drawing/2014/main" id="{0F7B3EBA-F4D3-4AF3-953A-C17BB74EDE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2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224">
              <a:extLst>
                <a:ext uri="{FF2B5EF4-FFF2-40B4-BE49-F238E27FC236}">
                  <a16:creationId xmlns:a16="http://schemas.microsoft.com/office/drawing/2014/main" id="{0A8D970D-E410-4ED9-ADF2-0E429F6125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225">
              <a:extLst>
                <a:ext uri="{FF2B5EF4-FFF2-40B4-BE49-F238E27FC236}">
                  <a16:creationId xmlns:a16="http://schemas.microsoft.com/office/drawing/2014/main" id="{47C7B823-F04F-4171-9C74-473C50078C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226">
              <a:extLst>
                <a:ext uri="{FF2B5EF4-FFF2-40B4-BE49-F238E27FC236}">
                  <a16:creationId xmlns:a16="http://schemas.microsoft.com/office/drawing/2014/main" id="{7B55E44D-290F-46B5-AE26-96FBC2400F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227">
              <a:extLst>
                <a:ext uri="{FF2B5EF4-FFF2-40B4-BE49-F238E27FC236}">
                  <a16:creationId xmlns:a16="http://schemas.microsoft.com/office/drawing/2014/main" id="{06D1A045-3A1E-49EA-B01D-8EA24D4339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6" y="2305"/>
              <a:ext cx="51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228">
              <a:extLst>
                <a:ext uri="{FF2B5EF4-FFF2-40B4-BE49-F238E27FC236}">
                  <a16:creationId xmlns:a16="http://schemas.microsoft.com/office/drawing/2014/main" id="{A046B578-2AFC-438B-97D3-6774BF2180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3" y="2287"/>
              <a:ext cx="51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Freeform 229">
              <a:extLst>
                <a:ext uri="{FF2B5EF4-FFF2-40B4-BE49-F238E27FC236}">
                  <a16:creationId xmlns:a16="http://schemas.microsoft.com/office/drawing/2014/main" id="{CA49E734-27FC-4BD2-98A0-4A92159FE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230">
              <a:extLst>
                <a:ext uri="{FF2B5EF4-FFF2-40B4-BE49-F238E27FC236}">
                  <a16:creationId xmlns:a16="http://schemas.microsoft.com/office/drawing/2014/main" id="{FE0E4AEF-9A9B-4522-995A-71649F717F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6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231">
              <a:extLst>
                <a:ext uri="{FF2B5EF4-FFF2-40B4-BE49-F238E27FC236}">
                  <a16:creationId xmlns:a16="http://schemas.microsoft.com/office/drawing/2014/main" id="{CA5BA31B-6DAD-4A30-A01E-D47C46DD7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232">
              <a:extLst>
                <a:ext uri="{FF2B5EF4-FFF2-40B4-BE49-F238E27FC236}">
                  <a16:creationId xmlns:a16="http://schemas.microsoft.com/office/drawing/2014/main" id="{6255F007-D115-4869-BDFF-6A58443EDF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0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233">
              <a:extLst>
                <a:ext uri="{FF2B5EF4-FFF2-40B4-BE49-F238E27FC236}">
                  <a16:creationId xmlns:a16="http://schemas.microsoft.com/office/drawing/2014/main" id="{77A40817-06CD-4990-8BF6-D04DA67D16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234">
              <a:extLst>
                <a:ext uri="{FF2B5EF4-FFF2-40B4-BE49-F238E27FC236}">
                  <a16:creationId xmlns:a16="http://schemas.microsoft.com/office/drawing/2014/main" id="{5230E45A-7403-4011-9BAC-192F841322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1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Freeform 235">
              <a:extLst>
                <a:ext uri="{FF2B5EF4-FFF2-40B4-BE49-F238E27FC236}">
                  <a16:creationId xmlns:a16="http://schemas.microsoft.com/office/drawing/2014/main" id="{98B567C3-0EB3-457C-B9BD-938F097D2B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Freeform 236">
              <a:extLst>
                <a:ext uri="{FF2B5EF4-FFF2-40B4-BE49-F238E27FC236}">
                  <a16:creationId xmlns:a16="http://schemas.microsoft.com/office/drawing/2014/main" id="{765A5C3D-A38E-4231-B4EE-C11326D538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Freeform 237">
              <a:extLst>
                <a:ext uri="{FF2B5EF4-FFF2-40B4-BE49-F238E27FC236}">
                  <a16:creationId xmlns:a16="http://schemas.microsoft.com/office/drawing/2014/main" id="{DAA37AE3-CB8B-49B9-804C-19543E5256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8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238">
              <a:extLst>
                <a:ext uri="{FF2B5EF4-FFF2-40B4-BE49-F238E27FC236}">
                  <a16:creationId xmlns:a16="http://schemas.microsoft.com/office/drawing/2014/main" id="{DF01442F-CEE1-467C-A44F-B71258CB4C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4" y="2277"/>
              <a:ext cx="50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239">
              <a:extLst>
                <a:ext uri="{FF2B5EF4-FFF2-40B4-BE49-F238E27FC236}">
                  <a16:creationId xmlns:a16="http://schemas.microsoft.com/office/drawing/2014/main" id="{2B613D84-A5EB-4E94-9306-0AC3F8287F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3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240">
              <a:extLst>
                <a:ext uri="{FF2B5EF4-FFF2-40B4-BE49-F238E27FC236}">
                  <a16:creationId xmlns:a16="http://schemas.microsoft.com/office/drawing/2014/main" id="{E018DE82-C0C0-4675-94D0-4A1AD6727C5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Freeform 241">
              <a:extLst>
                <a:ext uri="{FF2B5EF4-FFF2-40B4-BE49-F238E27FC236}">
                  <a16:creationId xmlns:a16="http://schemas.microsoft.com/office/drawing/2014/main" id="{9A96CCD6-B53F-4F48-AD38-6A7B7099CE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Freeform 242">
              <a:extLst>
                <a:ext uri="{FF2B5EF4-FFF2-40B4-BE49-F238E27FC236}">
                  <a16:creationId xmlns:a16="http://schemas.microsoft.com/office/drawing/2014/main" id="{B1DEB4BB-C6F6-4932-9361-44D0044FCD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3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Freeform 243">
              <a:extLst>
                <a:ext uri="{FF2B5EF4-FFF2-40B4-BE49-F238E27FC236}">
                  <a16:creationId xmlns:a16="http://schemas.microsoft.com/office/drawing/2014/main" id="{88B3820F-E575-45D4-9E45-148EBA0D64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244">
              <a:extLst>
                <a:ext uri="{FF2B5EF4-FFF2-40B4-BE49-F238E27FC236}">
                  <a16:creationId xmlns:a16="http://schemas.microsoft.com/office/drawing/2014/main" id="{981B44BD-21F3-449B-B76C-A8BFA0A8D3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245">
              <a:extLst>
                <a:ext uri="{FF2B5EF4-FFF2-40B4-BE49-F238E27FC236}">
                  <a16:creationId xmlns:a16="http://schemas.microsoft.com/office/drawing/2014/main" id="{B7DF98C7-5E9F-4E0B-B697-7825EE7307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7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246">
              <a:extLst>
                <a:ext uri="{FF2B5EF4-FFF2-40B4-BE49-F238E27FC236}">
                  <a16:creationId xmlns:a16="http://schemas.microsoft.com/office/drawing/2014/main" id="{AE373B76-9EFF-43BE-87C8-77E0D7E84E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7" y="2287"/>
              <a:ext cx="50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" name="Freeform 247">
              <a:extLst>
                <a:ext uri="{FF2B5EF4-FFF2-40B4-BE49-F238E27FC236}">
                  <a16:creationId xmlns:a16="http://schemas.microsoft.com/office/drawing/2014/main" id="{AD2225D0-7AAF-4557-9C4C-2D1A698CEA9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7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" name="Freeform 248">
              <a:extLst>
                <a:ext uri="{FF2B5EF4-FFF2-40B4-BE49-F238E27FC236}">
                  <a16:creationId xmlns:a16="http://schemas.microsoft.com/office/drawing/2014/main" id="{34B8F9D5-BB89-4981-B8C0-11517FCDBDD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Freeform 249">
              <a:extLst>
                <a:ext uri="{FF2B5EF4-FFF2-40B4-BE49-F238E27FC236}">
                  <a16:creationId xmlns:a16="http://schemas.microsoft.com/office/drawing/2014/main" id="{691248AB-0988-4D08-858D-69E91AD6D9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Freeform 250">
              <a:extLst>
                <a:ext uri="{FF2B5EF4-FFF2-40B4-BE49-F238E27FC236}">
                  <a16:creationId xmlns:a16="http://schemas.microsoft.com/office/drawing/2014/main" id="{8276BB28-6704-4751-9B55-05EECBB039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Freeform 251">
              <a:extLst>
                <a:ext uri="{FF2B5EF4-FFF2-40B4-BE49-F238E27FC236}">
                  <a16:creationId xmlns:a16="http://schemas.microsoft.com/office/drawing/2014/main" id="{E86768EC-5FCE-4174-B88F-A6DEA6390C7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4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Freeform 252">
              <a:extLst>
                <a:ext uri="{FF2B5EF4-FFF2-40B4-BE49-F238E27FC236}">
                  <a16:creationId xmlns:a16="http://schemas.microsoft.com/office/drawing/2014/main" id="{F2BA1C1E-D91F-492B-B6F3-1DE9AE8305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6" y="2303"/>
              <a:ext cx="40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1" y="0"/>
                  </a:cubicBezTo>
                  <a:cubicBezTo>
                    <a:pt x="11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Freeform 253">
              <a:extLst>
                <a:ext uri="{FF2B5EF4-FFF2-40B4-BE49-F238E27FC236}">
                  <a16:creationId xmlns:a16="http://schemas.microsoft.com/office/drawing/2014/main" id="{99875C78-DACA-4E24-B7A5-8A43F75DFE7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0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Freeform 254">
              <a:extLst>
                <a:ext uri="{FF2B5EF4-FFF2-40B4-BE49-F238E27FC236}">
                  <a16:creationId xmlns:a16="http://schemas.microsoft.com/office/drawing/2014/main" id="{4A2ACBED-65C9-4468-A64F-987AD565B0E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Freeform 255">
              <a:extLst>
                <a:ext uri="{FF2B5EF4-FFF2-40B4-BE49-F238E27FC236}">
                  <a16:creationId xmlns:a16="http://schemas.microsoft.com/office/drawing/2014/main" id="{79173BEB-C58B-4035-9723-8489E8EE2B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1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Freeform 256">
              <a:extLst>
                <a:ext uri="{FF2B5EF4-FFF2-40B4-BE49-F238E27FC236}">
                  <a16:creationId xmlns:a16="http://schemas.microsoft.com/office/drawing/2014/main" id="{D248F03E-DDCB-4C03-8F4E-C2F9E25F340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4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Freeform 257">
              <a:extLst>
                <a:ext uri="{FF2B5EF4-FFF2-40B4-BE49-F238E27FC236}">
                  <a16:creationId xmlns:a16="http://schemas.microsoft.com/office/drawing/2014/main" id="{C8C4A4C3-5C99-4923-A437-B9F1F30745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4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Freeform 258">
              <a:extLst>
                <a:ext uri="{FF2B5EF4-FFF2-40B4-BE49-F238E27FC236}">
                  <a16:creationId xmlns:a16="http://schemas.microsoft.com/office/drawing/2014/main" id="{065828D4-DF0A-4308-8B37-CAADDDFF1B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1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" name="Freeform 259">
              <a:extLst>
                <a:ext uri="{FF2B5EF4-FFF2-40B4-BE49-F238E27FC236}">
                  <a16:creationId xmlns:a16="http://schemas.microsoft.com/office/drawing/2014/main" id="{EF531473-177F-4A10-85D5-D1605625CE9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6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" name="Freeform 260">
              <a:extLst>
                <a:ext uri="{FF2B5EF4-FFF2-40B4-BE49-F238E27FC236}">
                  <a16:creationId xmlns:a16="http://schemas.microsoft.com/office/drawing/2014/main" id="{1576CD83-DA3D-4565-A4C1-6F0D40ECF06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Freeform 261">
              <a:extLst>
                <a:ext uri="{FF2B5EF4-FFF2-40B4-BE49-F238E27FC236}">
                  <a16:creationId xmlns:a16="http://schemas.microsoft.com/office/drawing/2014/main" id="{24688FCA-9AAC-4FA5-8338-DB66613B9AC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Freeform 262">
              <a:extLst>
                <a:ext uri="{FF2B5EF4-FFF2-40B4-BE49-F238E27FC236}">
                  <a16:creationId xmlns:a16="http://schemas.microsoft.com/office/drawing/2014/main" id="{DCA692AA-21D3-4B1D-B7CC-79B7CD5668B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" name="Freeform 263">
              <a:extLst>
                <a:ext uri="{FF2B5EF4-FFF2-40B4-BE49-F238E27FC236}">
                  <a16:creationId xmlns:a16="http://schemas.microsoft.com/office/drawing/2014/main" id="{65D65BF8-C61A-4528-9C36-E837F721E8F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8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" name="Freeform 264">
              <a:extLst>
                <a:ext uri="{FF2B5EF4-FFF2-40B4-BE49-F238E27FC236}">
                  <a16:creationId xmlns:a16="http://schemas.microsoft.com/office/drawing/2014/main" id="{0C8DB2BE-256E-4FBD-A17E-460E275830C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5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" name="Freeform 265">
              <a:extLst>
                <a:ext uri="{FF2B5EF4-FFF2-40B4-BE49-F238E27FC236}">
                  <a16:creationId xmlns:a16="http://schemas.microsoft.com/office/drawing/2014/main" id="{158CCF00-9C42-419A-8799-2F956D42C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7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" name="Freeform 266">
              <a:extLst>
                <a:ext uri="{FF2B5EF4-FFF2-40B4-BE49-F238E27FC236}">
                  <a16:creationId xmlns:a16="http://schemas.microsoft.com/office/drawing/2014/main" id="{C56ABAC4-51B6-4B1A-9DCC-CDE7BB3716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8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" name="Freeform 267">
              <a:extLst>
                <a:ext uri="{FF2B5EF4-FFF2-40B4-BE49-F238E27FC236}">
                  <a16:creationId xmlns:a16="http://schemas.microsoft.com/office/drawing/2014/main" id="{4F38971E-A0EB-46A1-93CB-B1AC5DBE6A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" name="Freeform 268">
              <a:extLst>
                <a:ext uri="{FF2B5EF4-FFF2-40B4-BE49-F238E27FC236}">
                  <a16:creationId xmlns:a16="http://schemas.microsoft.com/office/drawing/2014/main" id="{198474DE-F457-4E67-BEB4-F8128781948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" name="Freeform 269">
              <a:extLst>
                <a:ext uri="{FF2B5EF4-FFF2-40B4-BE49-F238E27FC236}">
                  <a16:creationId xmlns:a16="http://schemas.microsoft.com/office/drawing/2014/main" id="{A09AC936-2596-453F-99E9-228DF7460E6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4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" name="Freeform 270">
              <a:extLst>
                <a:ext uri="{FF2B5EF4-FFF2-40B4-BE49-F238E27FC236}">
                  <a16:creationId xmlns:a16="http://schemas.microsoft.com/office/drawing/2014/main" id="{1910D610-AA19-4D66-B9D9-6A2E2713158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7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" name="Freeform 271">
              <a:extLst>
                <a:ext uri="{FF2B5EF4-FFF2-40B4-BE49-F238E27FC236}">
                  <a16:creationId xmlns:a16="http://schemas.microsoft.com/office/drawing/2014/main" id="{637A7DFE-FE78-40B6-A64F-E15AFF77250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" name="Freeform 272">
              <a:extLst>
                <a:ext uri="{FF2B5EF4-FFF2-40B4-BE49-F238E27FC236}">
                  <a16:creationId xmlns:a16="http://schemas.microsoft.com/office/drawing/2014/main" id="{440056CA-33A1-44CC-89CF-E62AD43AD7A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" name="Freeform 273">
              <a:extLst>
                <a:ext uri="{FF2B5EF4-FFF2-40B4-BE49-F238E27FC236}">
                  <a16:creationId xmlns:a16="http://schemas.microsoft.com/office/drawing/2014/main" id="{4A513BF5-EE93-430E-A40E-B41DB0F88F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2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" name="Freeform 274">
              <a:extLst>
                <a:ext uri="{FF2B5EF4-FFF2-40B4-BE49-F238E27FC236}">
                  <a16:creationId xmlns:a16="http://schemas.microsoft.com/office/drawing/2014/main" id="{F4F8AC6F-AC3A-4E60-B9D1-5D7021CD9EC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9" name="Freeform 275">
              <a:extLst>
                <a:ext uri="{FF2B5EF4-FFF2-40B4-BE49-F238E27FC236}">
                  <a16:creationId xmlns:a16="http://schemas.microsoft.com/office/drawing/2014/main" id="{EB77965A-B487-4EEB-855D-687101494B1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0" name="Freeform 276">
              <a:extLst>
                <a:ext uri="{FF2B5EF4-FFF2-40B4-BE49-F238E27FC236}">
                  <a16:creationId xmlns:a16="http://schemas.microsoft.com/office/drawing/2014/main" id="{EB897AE9-A771-4561-888C-C392D6BA155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1" name="Freeform 277">
              <a:extLst>
                <a:ext uri="{FF2B5EF4-FFF2-40B4-BE49-F238E27FC236}">
                  <a16:creationId xmlns:a16="http://schemas.microsoft.com/office/drawing/2014/main" id="{21040155-8E54-4CBF-9A80-992D6F96574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2" name="Freeform 278">
              <a:extLst>
                <a:ext uri="{FF2B5EF4-FFF2-40B4-BE49-F238E27FC236}">
                  <a16:creationId xmlns:a16="http://schemas.microsoft.com/office/drawing/2014/main" id="{DDAB9C51-E381-4B67-A5C8-AF6B865DBAD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3" name="Freeform 279">
              <a:extLst>
                <a:ext uri="{FF2B5EF4-FFF2-40B4-BE49-F238E27FC236}">
                  <a16:creationId xmlns:a16="http://schemas.microsoft.com/office/drawing/2014/main" id="{758E90C3-234A-4D0E-9C3F-740FD1828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9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4" name="Freeform 280">
              <a:extLst>
                <a:ext uri="{FF2B5EF4-FFF2-40B4-BE49-F238E27FC236}">
                  <a16:creationId xmlns:a16="http://schemas.microsoft.com/office/drawing/2014/main" id="{D8CE768F-B928-4ED6-9352-E19BE903C77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5" name="Freeform 281">
              <a:extLst>
                <a:ext uri="{FF2B5EF4-FFF2-40B4-BE49-F238E27FC236}">
                  <a16:creationId xmlns:a16="http://schemas.microsoft.com/office/drawing/2014/main" id="{341A2601-A732-49FE-83CC-552087B9BE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6" name="Freeform 282">
              <a:extLst>
                <a:ext uri="{FF2B5EF4-FFF2-40B4-BE49-F238E27FC236}">
                  <a16:creationId xmlns:a16="http://schemas.microsoft.com/office/drawing/2014/main" id="{227830DE-D6B5-438E-B319-49F57586B36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7" name="Freeform 283">
              <a:extLst>
                <a:ext uri="{FF2B5EF4-FFF2-40B4-BE49-F238E27FC236}">
                  <a16:creationId xmlns:a16="http://schemas.microsoft.com/office/drawing/2014/main" id="{944C371C-2C7C-4C01-8B09-42B6B318F0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2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" name="Freeform 284">
              <a:extLst>
                <a:ext uri="{FF2B5EF4-FFF2-40B4-BE49-F238E27FC236}">
                  <a16:creationId xmlns:a16="http://schemas.microsoft.com/office/drawing/2014/main" id="{B7C91B49-C7D8-4194-B5D7-373BE3B7E3E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3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" name="Freeform 285">
              <a:extLst>
                <a:ext uri="{FF2B5EF4-FFF2-40B4-BE49-F238E27FC236}">
                  <a16:creationId xmlns:a16="http://schemas.microsoft.com/office/drawing/2014/main" id="{E8F708D4-764E-4158-970C-E7F46BB17FA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4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" name="Freeform 286">
              <a:extLst>
                <a:ext uri="{FF2B5EF4-FFF2-40B4-BE49-F238E27FC236}">
                  <a16:creationId xmlns:a16="http://schemas.microsoft.com/office/drawing/2014/main" id="{B6EB617C-5A10-4DAC-8D00-961543D9C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9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" name="Freeform 287">
              <a:extLst>
                <a:ext uri="{FF2B5EF4-FFF2-40B4-BE49-F238E27FC236}">
                  <a16:creationId xmlns:a16="http://schemas.microsoft.com/office/drawing/2014/main" id="{F70C8E5E-6D4B-4FDD-8BDB-AEA7CDA6AB3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" name="Freeform 288">
              <a:extLst>
                <a:ext uri="{FF2B5EF4-FFF2-40B4-BE49-F238E27FC236}">
                  <a16:creationId xmlns:a16="http://schemas.microsoft.com/office/drawing/2014/main" id="{7654929B-ECE0-4153-ABB5-0414FB9F9B3E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2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0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" name="Freeform 289">
              <a:extLst>
                <a:ext uri="{FF2B5EF4-FFF2-40B4-BE49-F238E27FC236}">
                  <a16:creationId xmlns:a16="http://schemas.microsoft.com/office/drawing/2014/main" id="{A0B9B79D-7D53-4D03-A4E9-00C6EB8BD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5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" name="Freeform 290">
              <a:extLst>
                <a:ext uri="{FF2B5EF4-FFF2-40B4-BE49-F238E27FC236}">
                  <a16:creationId xmlns:a16="http://schemas.microsoft.com/office/drawing/2014/main" id="{8F9E8127-2635-4DA1-81F1-1E5B7E2FA8C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7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" name="Freeform 291">
              <a:extLst>
                <a:ext uri="{FF2B5EF4-FFF2-40B4-BE49-F238E27FC236}">
                  <a16:creationId xmlns:a16="http://schemas.microsoft.com/office/drawing/2014/main" id="{00B78C97-E5E0-455A-BE2D-35667C9597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7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" name="Freeform 292">
              <a:extLst>
                <a:ext uri="{FF2B5EF4-FFF2-40B4-BE49-F238E27FC236}">
                  <a16:creationId xmlns:a16="http://schemas.microsoft.com/office/drawing/2014/main" id="{4B769716-F811-4AB7-8D21-3BC15808B0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" name="Freeform 293">
              <a:extLst>
                <a:ext uri="{FF2B5EF4-FFF2-40B4-BE49-F238E27FC236}">
                  <a16:creationId xmlns:a16="http://schemas.microsoft.com/office/drawing/2014/main" id="{7325CBB8-4452-47EA-B06D-A0797A075110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8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" name="Freeform 294">
              <a:extLst>
                <a:ext uri="{FF2B5EF4-FFF2-40B4-BE49-F238E27FC236}">
                  <a16:creationId xmlns:a16="http://schemas.microsoft.com/office/drawing/2014/main" id="{98BFA92A-AC4E-46F0-B1C5-C253AE7562C2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" name="Freeform 295">
              <a:extLst>
                <a:ext uri="{FF2B5EF4-FFF2-40B4-BE49-F238E27FC236}">
                  <a16:creationId xmlns:a16="http://schemas.microsoft.com/office/drawing/2014/main" id="{30E84ABF-01C7-49B3-A4BC-95472D44DB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" name="Freeform 296">
              <a:extLst>
                <a:ext uri="{FF2B5EF4-FFF2-40B4-BE49-F238E27FC236}">
                  <a16:creationId xmlns:a16="http://schemas.microsoft.com/office/drawing/2014/main" id="{6A3DA2F0-894E-42FD-A4B0-258FC8C874C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9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" name="Freeform 297">
              <a:extLst>
                <a:ext uri="{FF2B5EF4-FFF2-40B4-BE49-F238E27FC236}">
                  <a16:creationId xmlns:a16="http://schemas.microsoft.com/office/drawing/2014/main" id="{FC35C545-A76B-47A2-8A98-C4B72E661619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0" y="2303"/>
              <a:ext cx="27" cy="100"/>
            </a:xfrm>
            <a:custGeom>
              <a:avLst/>
              <a:gdLst>
                <a:gd name="T0" fmla="*/ 0 w 12"/>
                <a:gd name="T1" fmla="*/ 43 h 43"/>
                <a:gd name="T2" fmla="*/ 8 w 12"/>
                <a:gd name="T3" fmla="*/ 0 h 43"/>
                <a:gd name="T4" fmla="*/ 12 w 12"/>
                <a:gd name="T5" fmla="*/ 43 h 43"/>
                <a:gd name="T6" fmla="*/ 0 w 12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2" y="40"/>
                    <a:pt x="12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" name="Freeform 298">
              <a:extLst>
                <a:ext uri="{FF2B5EF4-FFF2-40B4-BE49-F238E27FC236}">
                  <a16:creationId xmlns:a16="http://schemas.microsoft.com/office/drawing/2014/main" id="{6F2D5959-86A7-4CDD-A5F9-EA1CBFF3073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3" name="Freeform 299">
              <a:extLst>
                <a:ext uri="{FF2B5EF4-FFF2-40B4-BE49-F238E27FC236}">
                  <a16:creationId xmlns:a16="http://schemas.microsoft.com/office/drawing/2014/main" id="{60290581-5BB8-435B-A07A-4E8C19C8AF68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0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4" name="Freeform 300">
              <a:extLst>
                <a:ext uri="{FF2B5EF4-FFF2-40B4-BE49-F238E27FC236}">
                  <a16:creationId xmlns:a16="http://schemas.microsoft.com/office/drawing/2014/main" id="{8F8C3DE8-C5AF-4FA2-A68A-947104AF0369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5" name="Freeform 301">
              <a:extLst>
                <a:ext uri="{FF2B5EF4-FFF2-40B4-BE49-F238E27FC236}">
                  <a16:creationId xmlns:a16="http://schemas.microsoft.com/office/drawing/2014/main" id="{895484EF-DB9B-4CC6-B0D0-44A3F5EAB287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3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6" name="Freeform 302">
              <a:extLst>
                <a:ext uri="{FF2B5EF4-FFF2-40B4-BE49-F238E27FC236}">
                  <a16:creationId xmlns:a16="http://schemas.microsoft.com/office/drawing/2014/main" id="{769CD946-965B-4CD0-AEC9-EF0E4BD157E4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3" y="2277"/>
              <a:ext cx="66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7" name="Freeform 303">
              <a:extLst>
                <a:ext uri="{FF2B5EF4-FFF2-40B4-BE49-F238E27FC236}">
                  <a16:creationId xmlns:a16="http://schemas.microsoft.com/office/drawing/2014/main" id="{65AD46F2-A74F-4CFC-B821-F46ABC2FBE6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7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2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2" y="0"/>
                  </a:cubicBezTo>
                  <a:cubicBezTo>
                    <a:pt x="12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8" name="Freeform 304">
              <a:extLst>
                <a:ext uri="{FF2B5EF4-FFF2-40B4-BE49-F238E27FC236}">
                  <a16:creationId xmlns:a16="http://schemas.microsoft.com/office/drawing/2014/main" id="{8FBBBADC-89A7-4F82-9D0F-029393A7C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9" name="Freeform 305">
              <a:extLst>
                <a:ext uri="{FF2B5EF4-FFF2-40B4-BE49-F238E27FC236}">
                  <a16:creationId xmlns:a16="http://schemas.microsoft.com/office/drawing/2014/main" id="{378DA0E0-3A9B-48D4-A722-ACBFB05629FB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7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248497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E720EBB-E2F2-4B3D-9DEE-758BB40EC7D4}" type="datetimeFigureOut">
              <a:rPr lang="en-US" smtClean="0"/>
              <a:pPr>
                <a:defRPr/>
              </a:pPr>
              <a:t>2/3/2026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1031" name="Picture 2" descr="C:\Users\THUTUY~1\AppData\Local\Temp\Rar$DI01.187\Y.pn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67733" y="0"/>
            <a:ext cx="12124267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5F19C97-F1C5-4DBF-82B3-DBC9017E4FF5}"/>
              </a:ext>
            </a:extLst>
          </p:cNvPr>
          <p:cNvSpPr txBox="1"/>
          <p:nvPr userDrawn="1"/>
        </p:nvSpPr>
        <p:spPr>
          <a:xfrm>
            <a:off x="8598878" y="0"/>
            <a:ext cx="352539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2556238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BFE38F8A-74BC-44D9-BA3C-D822B02A0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4CC5787-2417-4D67-BC60-9A7D2AA564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16E505F-C9FE-466B-BA8A-3AD1E9B967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FE081F-4352-4F18-BEDA-C66D1965C30F}" type="datetimeFigureOut">
              <a:rPr lang="zh-CN" altLang="en-US" smtClean="0"/>
              <a:t>2026/3/2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AAA7661-D508-4955-A925-D418035FA1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2B67076-C3C8-425C-81B3-923C0BE32E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EA1120-B585-4297-B273-945F804BCABC}"/>
              </a:ext>
            </a:extLst>
          </p:cNvPr>
          <p:cNvSpPr txBox="1"/>
          <p:nvPr userDrawn="1"/>
        </p:nvSpPr>
        <p:spPr>
          <a:xfrm>
            <a:off x="8930787" y="-31422"/>
            <a:ext cx="353670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594581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EA30042-F4C7-43B3-B8FA-55006788D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554882-F5EA-40F7-884C-846AD3BFE0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249E4E-EA8C-4386-8A28-D0A36E6D8B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8C3C0A-A6D9-4170-9D27-9102EE221837}" type="datetime1">
              <a:rPr lang="en-US" smtClean="0"/>
              <a:t>2/3/2026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611C1F-2FB1-4A1F-A6E9-A7FFB530CC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4A2EFB-70BD-417D-B462-904BF3D5E83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51DFEC-D345-411B-9C42-13B82B5A6F84}"/>
              </a:ext>
            </a:extLst>
          </p:cNvPr>
          <p:cNvSpPr txBox="1"/>
          <p:nvPr userDrawn="1"/>
        </p:nvSpPr>
        <p:spPr>
          <a:xfrm>
            <a:off x="8913202" y="0"/>
            <a:ext cx="609746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2539408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6958FFC-099D-4B13-9000-F8DF1C7EE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CB03AA9-4FB2-4386-8364-C8F7761514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FD639A9-720A-4244-9F27-35E131010C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48F6F-2428-462A-9C17-B471D69666C9}" type="datetimeFigureOut">
              <a:rPr lang="zh-CN" altLang="en-US" smtClean="0"/>
              <a:t>2026/3/2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E9126D4-CD18-4BE2-8154-1176BFF423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198FFC2-8849-4A8F-92A7-893953972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1A9FD9-B14A-4CE0-9ED0-AE2CA5DC5AF0}"/>
              </a:ext>
            </a:extLst>
          </p:cNvPr>
          <p:cNvSpPr txBox="1"/>
          <p:nvPr userDrawn="1"/>
        </p:nvSpPr>
        <p:spPr>
          <a:xfrm>
            <a:off x="8807694" y="0"/>
            <a:ext cx="609746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1268694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6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11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0.png"/><Relationship Id="rId11" Type="http://schemas.openxmlformats.org/officeDocument/2006/relationships/image" Target="../media/image20.png"/><Relationship Id="rId5" Type="http://schemas.openxmlformats.org/officeDocument/2006/relationships/image" Target="../media/image12.png"/><Relationship Id="rId10" Type="http://schemas.openxmlformats.org/officeDocument/2006/relationships/image" Target="../media/image19.png"/><Relationship Id="rId4" Type="http://schemas.openxmlformats.org/officeDocument/2006/relationships/image" Target="../media/image8.png"/><Relationship Id="rId9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BC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79E211EE-A62B-4D25-8775-0D260B769A7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7" t="45612" r="46939" b="16614"/>
          <a:stretch/>
        </p:blipFill>
        <p:spPr>
          <a:xfrm>
            <a:off x="383835" y="772768"/>
            <a:ext cx="11709691" cy="5426981"/>
          </a:xfrm>
          <a:prstGeom prst="rect">
            <a:avLst/>
          </a:prstGeom>
          <a:effectLst>
            <a:outerShdw blurRad="50800" dist="63500" dir="5400000" sx="102000" sy="102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BE493324-4800-4DA9-B522-05EC7174509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36"/>
          <a:stretch/>
        </p:blipFill>
        <p:spPr>
          <a:xfrm>
            <a:off x="6150769" y="1181686"/>
            <a:ext cx="6041231" cy="567631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A7EF9BFA-8543-46D5-B23F-F5DDE8B92E6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/>
        </p:blipFill>
        <p:spPr>
          <a:xfrm>
            <a:off x="285361" y="0"/>
            <a:ext cx="3080825" cy="4575269"/>
          </a:xfrm>
          <a:prstGeom prst="rect">
            <a:avLst/>
          </a:prstGeom>
        </p:spPr>
      </p:pic>
      <p:pic>
        <p:nvPicPr>
          <p:cNvPr id="3" name="Cute_Avalanch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609600" y="-1241425"/>
            <a:ext cx="609600" cy="6096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753863" y="2704357"/>
            <a:ext cx="722757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Tập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viết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 </a:t>
            </a:r>
            <a:r>
              <a:rPr kumimoji="0" lang="en-US" sz="60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chữ</a:t>
            </a: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 </a:t>
            </a:r>
            <a:r>
              <a:rPr kumimoji="0" lang="en-US" sz="60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hoa </a:t>
            </a:r>
            <a:r>
              <a:rPr lang="en-US" sz="6000" b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</a:rPr>
              <a:t>F</a:t>
            </a:r>
            <a:endParaRPr kumimoji="0" lang="en-US" sz="6000" b="1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anose="020B0603050302020204" pitchFamily="34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smtClean="0">
                <a:solidFill>
                  <a:prstClr val="black"/>
                </a:solidFill>
                <a:latin typeface="HP001 4 hàng" panose="020B0603050302020204" pitchFamily="34" charset="0"/>
              </a:rPr>
              <a:t>Kiểu 2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anose="020B06030503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8337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46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20BD64D-85DD-4DB5-911E-8E12982B7FDA}"/>
              </a:ext>
            </a:extLst>
          </p:cNvPr>
          <p:cNvSpPr txBox="1"/>
          <p:nvPr/>
        </p:nvSpPr>
        <p:spPr>
          <a:xfrm>
            <a:off x="429658" y="749147"/>
            <a:ext cx="2522862" cy="351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B77C6B-023F-4D2E-815A-978C5A68DC6C}"/>
              </a:ext>
            </a:extLst>
          </p:cNvPr>
          <p:cNvSpPr txBox="1"/>
          <p:nvPr/>
        </p:nvSpPr>
        <p:spPr>
          <a:xfrm>
            <a:off x="1782895" y="4812563"/>
            <a:ext cx="94155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36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</a:rPr>
              <a:t>F</a:t>
            </a:r>
            <a:r>
              <a: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cỡ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vừa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cao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5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li; </a:t>
            </a:r>
            <a:r>
              <a:rPr kumimoji="0" lang="en-US" sz="36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</a:rPr>
              <a:t>F</a:t>
            </a:r>
            <a:r>
              <a: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cỡ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cao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2,5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li. </a:t>
            </a:r>
          </a:p>
        </p:txBody>
      </p:sp>
      <p:pic>
        <p:nvPicPr>
          <p:cNvPr id="7" name="Picture 2" descr="Lý thuyết tập viết: chữ hoa a (kiểu 2) tiếng việt 2">
            <a:extLst>
              <a:ext uri="{FF2B5EF4-FFF2-40B4-BE49-F238E27FC236}">
                <a16:creationId xmlns:a16="http://schemas.microsoft.com/office/drawing/2014/main" id="{40C031AC-C39D-4E90-A9C9-1453F47D61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-476"/>
          <a:stretch/>
        </p:blipFill>
        <p:spPr bwMode="auto">
          <a:xfrm>
            <a:off x="1650646" y="580708"/>
            <a:ext cx="3882464" cy="4003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3DF603B-7028-4DD7-BA55-977B52F36FB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294" t="24299" r="13067" b="22719"/>
          <a:stretch/>
        </p:blipFill>
        <p:spPr>
          <a:xfrm>
            <a:off x="6601802" y="580709"/>
            <a:ext cx="3957648" cy="4082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328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238CBB3C-CEC5-4B23-A4BD-798CF69AF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19148" y="-2433011"/>
            <a:ext cx="6349846" cy="1165570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EA15710-049F-4371-89E7-E1C0227F4F4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660128">
            <a:off x="9693355" y="-1175868"/>
            <a:ext cx="3020116" cy="3146513"/>
          </a:xfrm>
          <a:prstGeom prst="rect">
            <a:avLst/>
          </a:prstGeom>
        </p:spPr>
      </p:pic>
      <p:grpSp>
        <p:nvGrpSpPr>
          <p:cNvPr id="12" name="组合 11">
            <a:extLst>
              <a:ext uri="{FF2B5EF4-FFF2-40B4-BE49-F238E27FC236}">
                <a16:creationId xmlns:a16="http://schemas.microsoft.com/office/drawing/2014/main" id="{2214D01F-9936-4ED3-BBE3-1BCC83970511}"/>
              </a:ext>
            </a:extLst>
          </p:cNvPr>
          <p:cNvGrpSpPr/>
          <p:nvPr/>
        </p:nvGrpSpPr>
        <p:grpSpPr>
          <a:xfrm>
            <a:off x="11292768" y="1987543"/>
            <a:ext cx="1091423" cy="1232181"/>
            <a:chOff x="115079" y="968971"/>
            <a:chExt cx="1091423" cy="1232181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C9C1C85E-1A25-467C-86B4-67770556C73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74652">
              <a:off x="115079" y="968971"/>
              <a:ext cx="419196" cy="1232181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D354413E-068F-4C56-AF2E-F8EF92D8562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872" y="1274025"/>
              <a:ext cx="571630" cy="787579"/>
            </a:xfrm>
            <a:prstGeom prst="rect">
              <a:avLst/>
            </a:prstGeom>
          </p:spPr>
        </p:pic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9E0CCCC3-E577-46FE-871C-98704EFD4779}"/>
              </a:ext>
            </a:extLst>
          </p:cNvPr>
          <p:cNvGrpSpPr/>
          <p:nvPr/>
        </p:nvGrpSpPr>
        <p:grpSpPr>
          <a:xfrm>
            <a:off x="5382228" y="2686386"/>
            <a:ext cx="6326442" cy="4767340"/>
            <a:chOff x="-591423" y="1707337"/>
            <a:chExt cx="7679682" cy="5787085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7C32A5A1-1E0A-4A47-929C-3A49BD536B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8" t="35025" r="59440" b="34782"/>
            <a:stretch/>
          </p:blipFill>
          <p:spPr>
            <a:xfrm>
              <a:off x="-591423" y="1707337"/>
              <a:ext cx="4429760" cy="5492902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A50EC59C-C702-495B-A7E7-3EF265D261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471" t="36973" r="10977" b="32834"/>
            <a:stretch/>
          </p:blipFill>
          <p:spPr>
            <a:xfrm>
              <a:off x="2621901" y="2001520"/>
              <a:ext cx="4466358" cy="5492902"/>
            </a:xfrm>
            <a:prstGeom prst="rect">
              <a:avLst/>
            </a:prstGeom>
          </p:spPr>
        </p:pic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33A43D98-DDF0-4FA5-B0CE-C004F3A58571}"/>
              </a:ext>
            </a:extLst>
          </p:cNvPr>
          <p:cNvSpPr/>
          <p:nvPr/>
        </p:nvSpPr>
        <p:spPr>
          <a:xfrm>
            <a:off x="2413613" y="1583105"/>
            <a:ext cx="546495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kumimoji="0" lang="en-US" sz="7200" b="1" i="0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7200" b="1" i="0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bảng</a:t>
            </a:r>
            <a:r>
              <a:rPr kumimoji="0" lang="en-US" sz="7200" b="1" i="0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</a:t>
            </a:r>
          </a:p>
        </p:txBody>
      </p:sp>
    </p:spTree>
    <p:extLst>
      <p:ext uri="{BB962C8B-B14F-4D97-AF65-F5344CB8AC3E}">
        <p14:creationId xmlns:p14="http://schemas.microsoft.com/office/powerpoint/2010/main" val="269180941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hoa0001"/>
          <p:cNvPicPr>
            <a:picLocks noChangeAspect="1"/>
          </p:cNvPicPr>
          <p:nvPr/>
        </p:nvPicPr>
        <p:blipFill>
          <a:blip r:embed="rId2"/>
          <a:srcRect l="24504" r="25812" b="55757"/>
          <a:stretch>
            <a:fillRect/>
          </a:stretch>
        </p:blipFill>
        <p:spPr>
          <a:xfrm rot="9199349">
            <a:off x="2776538" y="5219700"/>
            <a:ext cx="819150" cy="7953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Picture 11" descr="hoa0001"/>
          <p:cNvPicPr>
            <a:picLocks noChangeAspect="1"/>
          </p:cNvPicPr>
          <p:nvPr/>
        </p:nvPicPr>
        <p:blipFill>
          <a:blip r:embed="rId3"/>
          <a:srcRect l="55197" t="42612" b="10580"/>
          <a:stretch>
            <a:fillRect/>
          </a:stretch>
        </p:blipFill>
        <p:spPr>
          <a:xfrm rot="8527350">
            <a:off x="3871913" y="5221288"/>
            <a:ext cx="779462" cy="8429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12" descr="hoa0001"/>
          <p:cNvPicPr>
            <a:picLocks noChangeAspect="1"/>
          </p:cNvPicPr>
          <p:nvPr/>
        </p:nvPicPr>
        <p:blipFill>
          <a:blip r:embed="rId4"/>
          <a:srcRect l="-3510" t="58333" r="52632"/>
          <a:stretch>
            <a:fillRect/>
          </a:stretch>
        </p:blipFill>
        <p:spPr>
          <a:xfrm rot="-6827561">
            <a:off x="4838701" y="5210175"/>
            <a:ext cx="855663" cy="8461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Oval 18"/>
          <p:cNvSpPr/>
          <p:nvPr/>
        </p:nvSpPr>
        <p:spPr>
          <a:xfrm>
            <a:off x="3581400" y="3786188"/>
            <a:ext cx="457200" cy="4572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400" b="1" i="0" u="none" strike="noStrike" kern="1200" cap="none" spc="0" normalizeH="0" baseline="0" noProof="0" dirty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" name="Text Box 16"/>
          <p:cNvSpPr txBox="1"/>
          <p:nvPr/>
        </p:nvSpPr>
        <p:spPr>
          <a:xfrm>
            <a:off x="3581400" y="3116263"/>
            <a:ext cx="1600200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a) 6 ô li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2971800" y="1143001"/>
            <a:ext cx="31242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1" i="1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Chọn ý đúng nhất:</a:t>
            </a:r>
          </a:p>
        </p:txBody>
      </p:sp>
      <p:sp>
        <p:nvSpPr>
          <p:cNvPr id="11" name="Text Box 14"/>
          <p:cNvSpPr txBox="1"/>
          <p:nvPr/>
        </p:nvSpPr>
        <p:spPr>
          <a:xfrm>
            <a:off x="2743200" y="2049464"/>
            <a:ext cx="5181600" cy="78175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fontAlgn="base">
              <a:lnSpc>
                <a:spcPct val="55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*Con </a:t>
            </a:r>
            <a:r>
              <a:rPr kumimoji="0" sz="2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chữ </a:t>
            </a:r>
            <a:r>
              <a:rPr lang="en-US" sz="2800" b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</a:rPr>
              <a:t>F</a:t>
            </a:r>
            <a:r>
              <a:rPr kumimoji="0" sz="28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cỡ vừa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55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cao mấy ô li ?</a:t>
            </a:r>
          </a:p>
        </p:txBody>
      </p:sp>
      <p:sp>
        <p:nvSpPr>
          <p:cNvPr id="12" name="Text Box 17"/>
          <p:cNvSpPr txBox="1"/>
          <p:nvPr/>
        </p:nvSpPr>
        <p:spPr>
          <a:xfrm>
            <a:off x="3595688" y="3725863"/>
            <a:ext cx="1600200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</a:t>
            </a:r>
            <a:r>
              <a:rPr kumimoji="0" sz="2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) </a:t>
            </a: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5</a:t>
            </a:r>
            <a:r>
              <a:rPr kumimoji="0" sz="28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ô li</a:t>
            </a:r>
          </a:p>
        </p:txBody>
      </p:sp>
      <p:sp>
        <p:nvSpPr>
          <p:cNvPr id="13" name="Text Box 19"/>
          <p:cNvSpPr txBox="1"/>
          <p:nvPr/>
        </p:nvSpPr>
        <p:spPr>
          <a:xfrm>
            <a:off x="3581400" y="4259264"/>
            <a:ext cx="13716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</a:t>
            </a:r>
            <a:r>
              <a:rPr kumimoji="0" sz="2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) </a:t>
            </a: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4</a:t>
            </a:r>
            <a:r>
              <a:rPr kumimoji="0" sz="28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ô li</a:t>
            </a:r>
          </a:p>
        </p:txBody>
      </p:sp>
      <p:pic>
        <p:nvPicPr>
          <p:cNvPr id="23" name="Picture 2" descr="Lý thuyết tập viết: chữ hoa a (kiểu 2) tiếng việt 2">
            <a:extLst>
              <a:ext uri="{FF2B5EF4-FFF2-40B4-BE49-F238E27FC236}">
                <a16:creationId xmlns:a16="http://schemas.microsoft.com/office/drawing/2014/main" id="{40C031AC-C39D-4E90-A9C9-1453F47D61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-476"/>
          <a:stretch/>
        </p:blipFill>
        <p:spPr bwMode="auto">
          <a:xfrm>
            <a:off x="7422054" y="1402557"/>
            <a:ext cx="3882464" cy="4003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"/>
                            </p:stCondLst>
                            <p:childTnLst>
                              <p:par>
                                <p:cTn id="3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80"/>
                            </p:stCondLst>
                            <p:childTnLst>
                              <p:par>
                                <p:cTn id="3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160"/>
                            </p:stCondLst>
                            <p:childTnLst>
                              <p:par>
                                <p:cTn id="4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build="allAtOnce"/>
      <p:bldP spid="10" grpId="0"/>
      <p:bldP spid="11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19"/>
          <p:cNvSpPr txBox="1"/>
          <p:nvPr/>
        </p:nvSpPr>
        <p:spPr>
          <a:xfrm>
            <a:off x="3140075" y="4252913"/>
            <a:ext cx="1371600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c)  6 ô li</a:t>
            </a:r>
          </a:p>
        </p:txBody>
      </p:sp>
      <p:sp>
        <p:nvSpPr>
          <p:cNvPr id="4099" name="Text Box 9"/>
          <p:cNvSpPr txBox="1"/>
          <p:nvPr/>
        </p:nvSpPr>
        <p:spPr>
          <a:xfrm>
            <a:off x="3259138" y="1143001"/>
            <a:ext cx="31242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1" i="1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Chọn ý đúng nhất:</a:t>
            </a:r>
          </a:p>
        </p:txBody>
      </p:sp>
      <p:pic>
        <p:nvPicPr>
          <p:cNvPr id="4100" name="Picture 10" descr="hoa0001"/>
          <p:cNvPicPr>
            <a:picLocks noChangeAspect="1"/>
          </p:cNvPicPr>
          <p:nvPr/>
        </p:nvPicPr>
        <p:blipFill>
          <a:blip r:embed="rId2"/>
          <a:srcRect l="24504" r="25812" b="55757"/>
          <a:stretch>
            <a:fillRect/>
          </a:stretch>
        </p:blipFill>
        <p:spPr>
          <a:xfrm rot="9199349">
            <a:off x="2420938" y="5219700"/>
            <a:ext cx="819150" cy="7953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1" name="Picture 11" descr="hoa0001"/>
          <p:cNvPicPr>
            <a:picLocks noChangeAspect="1"/>
          </p:cNvPicPr>
          <p:nvPr/>
        </p:nvPicPr>
        <p:blipFill>
          <a:blip r:embed="rId3"/>
          <a:srcRect l="55197" t="42612" b="10580"/>
          <a:stretch>
            <a:fillRect/>
          </a:stretch>
        </p:blipFill>
        <p:spPr>
          <a:xfrm rot="8527350">
            <a:off x="3516313" y="5221288"/>
            <a:ext cx="779462" cy="8429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2" name="Picture 12" descr="hoa0001"/>
          <p:cNvPicPr>
            <a:picLocks noChangeAspect="1"/>
          </p:cNvPicPr>
          <p:nvPr/>
        </p:nvPicPr>
        <p:blipFill>
          <a:blip r:embed="rId4"/>
          <a:srcRect l="-3510" t="58333" r="52632"/>
          <a:stretch>
            <a:fillRect/>
          </a:stretch>
        </p:blipFill>
        <p:spPr>
          <a:xfrm rot="-6827561">
            <a:off x="4430713" y="5210175"/>
            <a:ext cx="855662" cy="8461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Text Box 10"/>
          <p:cNvSpPr txBox="1"/>
          <p:nvPr/>
        </p:nvSpPr>
        <p:spPr>
          <a:xfrm>
            <a:off x="2514600" y="2043113"/>
            <a:ext cx="5181600" cy="78175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fontAlgn="base">
              <a:lnSpc>
                <a:spcPct val="55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*Con </a:t>
            </a:r>
            <a:r>
              <a:rPr kumimoji="0" sz="2800" b="1" i="0" u="none" strike="noStrike" kern="1200" cap="none" spc="0" normalizeH="0" baseline="0" noProof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chữ</a:t>
            </a:r>
            <a:r>
              <a:rPr kumimoji="0" sz="2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800" b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</a:rPr>
              <a:t>F</a:t>
            </a: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cỡ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vừa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55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rộng mấy ô li ?</a:t>
            </a:r>
            <a:endParaRPr kumimoji="0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19" name="Oval 16"/>
          <p:cNvSpPr/>
          <p:nvPr/>
        </p:nvSpPr>
        <p:spPr>
          <a:xfrm>
            <a:off x="3124200" y="3727907"/>
            <a:ext cx="457200" cy="4572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99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400" b="1" i="0" u="none" strike="noStrike" kern="1200" cap="none" spc="0" normalizeH="0" baseline="0" noProof="0" dirty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0" name="Text Box 17"/>
          <p:cNvSpPr txBox="1"/>
          <p:nvPr/>
        </p:nvSpPr>
        <p:spPr>
          <a:xfrm>
            <a:off x="3124200" y="3003860"/>
            <a:ext cx="22860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a) 5 ô li </a:t>
            </a:r>
          </a:p>
        </p:txBody>
      </p:sp>
      <p:sp>
        <p:nvSpPr>
          <p:cNvPr id="21" name="Text Box 18"/>
          <p:cNvSpPr txBox="1"/>
          <p:nvPr/>
        </p:nvSpPr>
        <p:spPr>
          <a:xfrm>
            <a:off x="3140075" y="3719513"/>
            <a:ext cx="1600200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</a:t>
            </a:r>
            <a:r>
              <a:rPr kumimoji="0" sz="2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) </a:t>
            </a: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5,5</a:t>
            </a:r>
            <a:r>
              <a:rPr kumimoji="0" sz="28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ô li</a:t>
            </a:r>
          </a:p>
        </p:txBody>
      </p:sp>
      <p:pic>
        <p:nvPicPr>
          <p:cNvPr id="12" name="Picture 2" descr="Lý thuyết tập viết: chữ hoa a (kiểu 2) tiếng việt 2">
            <a:extLst>
              <a:ext uri="{FF2B5EF4-FFF2-40B4-BE49-F238E27FC236}">
                <a16:creationId xmlns:a16="http://schemas.microsoft.com/office/drawing/2014/main" id="{40C031AC-C39D-4E90-A9C9-1453F47D61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-476"/>
          <a:stretch/>
        </p:blipFill>
        <p:spPr bwMode="auto">
          <a:xfrm>
            <a:off x="7422054" y="1402557"/>
            <a:ext cx="3882464" cy="4003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8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14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8" grpId="0"/>
      <p:bldP spid="19" grpId="0" animBg="1"/>
      <p:bldP spid="20" grpId="0" build="allAtOnce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1"/>
          <p:cNvSpPr txBox="1"/>
          <p:nvPr/>
        </p:nvSpPr>
        <p:spPr>
          <a:xfrm>
            <a:off x="3478213" y="3943351"/>
            <a:ext cx="16002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b) 3 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.VnArial" panose="020B7200000000000000" pitchFamily="34" charset="0"/>
                <a:ea typeface="+mn-ea"/>
                <a:cs typeface="+mn-cs"/>
              </a:rPr>
              <a:t>nÐt</a:t>
            </a:r>
          </a:p>
        </p:txBody>
      </p:sp>
      <p:sp>
        <p:nvSpPr>
          <p:cNvPr id="5123" name="Text Box 9"/>
          <p:cNvSpPr txBox="1"/>
          <p:nvPr/>
        </p:nvSpPr>
        <p:spPr>
          <a:xfrm>
            <a:off x="3097213" y="1143001"/>
            <a:ext cx="31242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1" i="1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Chọn ý đúng nhất:</a:t>
            </a:r>
          </a:p>
        </p:txBody>
      </p:sp>
      <p:pic>
        <p:nvPicPr>
          <p:cNvPr id="5124" name="Picture 10" descr="hoa0001"/>
          <p:cNvPicPr>
            <a:picLocks noChangeAspect="1"/>
          </p:cNvPicPr>
          <p:nvPr/>
        </p:nvPicPr>
        <p:blipFill>
          <a:blip r:embed="rId2"/>
          <a:srcRect l="24504" r="25812" b="55757"/>
          <a:stretch>
            <a:fillRect/>
          </a:stretch>
        </p:blipFill>
        <p:spPr>
          <a:xfrm rot="9199349">
            <a:off x="2665413" y="5219700"/>
            <a:ext cx="819150" cy="7953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5" name="Picture 11" descr="hoa0001"/>
          <p:cNvPicPr>
            <a:picLocks noChangeAspect="1"/>
          </p:cNvPicPr>
          <p:nvPr/>
        </p:nvPicPr>
        <p:blipFill>
          <a:blip r:embed="rId3"/>
          <a:srcRect l="55197" t="42612" b="10580"/>
          <a:stretch>
            <a:fillRect/>
          </a:stretch>
        </p:blipFill>
        <p:spPr>
          <a:xfrm rot="8527350">
            <a:off x="3760788" y="5221288"/>
            <a:ext cx="779462" cy="8429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6" name="Picture 12" descr="hoa0001"/>
          <p:cNvPicPr>
            <a:picLocks noChangeAspect="1"/>
          </p:cNvPicPr>
          <p:nvPr/>
        </p:nvPicPr>
        <p:blipFill>
          <a:blip r:embed="rId4"/>
          <a:srcRect l="-3510" t="58333" r="52632"/>
          <a:stretch>
            <a:fillRect/>
          </a:stretch>
        </p:blipFill>
        <p:spPr>
          <a:xfrm rot="-6827561">
            <a:off x="4727576" y="5210175"/>
            <a:ext cx="855663" cy="8461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Oval 9"/>
          <p:cNvSpPr/>
          <p:nvPr/>
        </p:nvSpPr>
        <p:spPr>
          <a:xfrm>
            <a:off x="3429000" y="3429000"/>
            <a:ext cx="457200" cy="4572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99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400" b="1" i="0" u="none" strike="noStrike" kern="1200" cap="none" spc="0" normalizeH="0" baseline="0" noProof="0" dirty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2" name="Text Box 10"/>
          <p:cNvSpPr txBox="1"/>
          <p:nvPr/>
        </p:nvSpPr>
        <p:spPr>
          <a:xfrm>
            <a:off x="3478213" y="3333751"/>
            <a:ext cx="16002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a) 2 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.VnArial" panose="020B7200000000000000" pitchFamily="34" charset="0"/>
                <a:ea typeface="+mn-ea"/>
                <a:cs typeface="+mn-cs"/>
              </a:rPr>
              <a:t>nÐt</a:t>
            </a:r>
          </a:p>
        </p:txBody>
      </p:sp>
      <p:sp>
        <p:nvSpPr>
          <p:cNvPr id="13" name="Text Box 12"/>
          <p:cNvSpPr txBox="1"/>
          <p:nvPr/>
        </p:nvSpPr>
        <p:spPr>
          <a:xfrm>
            <a:off x="3516313" y="4552951"/>
            <a:ext cx="13716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c) 4 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.VnArial" panose="020B7200000000000000" pitchFamily="34" charset="0"/>
                <a:ea typeface="+mn-ea"/>
                <a:cs typeface="+mn-cs"/>
              </a:rPr>
              <a:t>nÐt</a:t>
            </a:r>
          </a:p>
        </p:txBody>
      </p:sp>
      <p:sp>
        <p:nvSpPr>
          <p:cNvPr id="37" name="Text Box 10"/>
          <p:cNvSpPr txBox="1"/>
          <p:nvPr/>
        </p:nvSpPr>
        <p:spPr>
          <a:xfrm>
            <a:off x="2286000" y="2089150"/>
            <a:ext cx="5181600" cy="78175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fontAlgn="base">
              <a:lnSpc>
                <a:spcPct val="55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*Con </a:t>
            </a:r>
            <a:r>
              <a:rPr kumimoji="0" sz="2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chữ </a:t>
            </a:r>
            <a:r>
              <a:rPr lang="en-US" sz="2800" b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</a:rPr>
              <a:t>F</a:t>
            </a: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8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cỡ 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vừa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55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gồm có mấy nét?</a:t>
            </a:r>
            <a:endParaRPr kumimoji="0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23" name="Picture 2" descr="Lý thuyết tập viết: chữ hoa a (kiểu 2) tiếng việt 2">
            <a:extLst>
              <a:ext uri="{FF2B5EF4-FFF2-40B4-BE49-F238E27FC236}">
                <a16:creationId xmlns:a16="http://schemas.microsoft.com/office/drawing/2014/main" id="{40C031AC-C39D-4E90-A9C9-1453F47D61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-476"/>
          <a:stretch/>
        </p:blipFill>
        <p:spPr bwMode="auto">
          <a:xfrm>
            <a:off x="7422054" y="1402557"/>
            <a:ext cx="3882464" cy="4003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80"/>
                            </p:stCondLst>
                            <p:childTnLst>
                              <p:par>
                                <p:cTn id="2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 animBg="1"/>
      <p:bldP spid="12" grpId="0" build="allAtOnce"/>
      <p:bldP spid="13" grpId="0"/>
      <p:bldP spid="3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97536" y="5251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63666" y="134716"/>
            <a:ext cx="3751580" cy="7531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 từ ứng dụng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4E6401D-738A-44BA-B60F-B987B1E6AB83}"/>
              </a:ext>
            </a:extLst>
          </p:cNvPr>
          <p:cNvSpPr txBox="1"/>
          <p:nvPr/>
        </p:nvSpPr>
        <p:spPr>
          <a:xfrm>
            <a:off x="3143982" y="2741407"/>
            <a:ext cx="729237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dirty="0">
                <a:latin typeface="UTM Avo" panose="02040603050506020204" pitchFamily="18" charset="0"/>
              </a:rPr>
              <a:t>a. </a:t>
            </a:r>
            <a:r>
              <a:rPr lang="en-US" sz="2800" dirty="0" err="1">
                <a:latin typeface="UTM Avo" panose="02040603050506020204" pitchFamily="18" charset="0"/>
              </a:rPr>
              <a:t>Chữ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cái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nào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được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viết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hoa</a:t>
            </a:r>
            <a:r>
              <a:rPr lang="en-US" sz="2800" dirty="0">
                <a:latin typeface="UTM Avo" panose="02040603050506020204" pitchFamily="18" charset="0"/>
              </a:rPr>
              <a:t>? 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à"/>
            </a:pPr>
            <a:r>
              <a:rPr lang="en-US" sz="2800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Chữ </a:t>
            </a:r>
            <a:r>
              <a:rPr lang="en-US" sz="2800" b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</a:rPr>
              <a:t>F </a:t>
            </a:r>
            <a:endParaRPr lang="en-US" sz="2800" b="1" smtClean="0">
              <a:solidFill>
                <a:schemeClr val="accent1">
                  <a:lumMod val="50000"/>
                </a:schemeClr>
              </a:solidFill>
              <a:latin typeface="HP001 4 hàng" panose="020B0603050302020204" pitchFamily="34" charset="0"/>
            </a:endParaRP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à"/>
            </a:pPr>
            <a:r>
              <a:rPr lang="en-US" sz="2800" smtClean="0">
                <a:latin typeface="UTM Avo" panose="02040603050506020204" pitchFamily="18" charset="0"/>
              </a:rPr>
              <a:t>b</a:t>
            </a:r>
            <a:r>
              <a:rPr lang="en-US" sz="2800" dirty="0">
                <a:latin typeface="UTM Avo" panose="02040603050506020204" pitchFamily="18" charset="0"/>
              </a:rPr>
              <a:t>. </a:t>
            </a:r>
            <a:r>
              <a:rPr lang="en-US" sz="2800" dirty="0" err="1">
                <a:latin typeface="UTM Avo" panose="02040603050506020204" pitchFamily="18" charset="0"/>
              </a:rPr>
              <a:t>Những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chữ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cái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nào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cao</a:t>
            </a:r>
            <a:r>
              <a:rPr lang="en-US" sz="2800" dirty="0">
                <a:latin typeface="UTM Avo" panose="02040603050506020204" pitchFamily="18" charset="0"/>
              </a:rPr>
              <a:t> 2.5 li ?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à"/>
            </a:pPr>
            <a:r>
              <a:rPr lang="en-US" sz="2800" err="1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Chữ</a:t>
            </a:r>
            <a:r>
              <a:rPr lang="en-US" sz="280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2800" b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</a:rPr>
              <a:t>F </a:t>
            </a:r>
            <a:r>
              <a:rPr lang="en-US" sz="2800" b="1" smtClean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</a:rPr>
              <a:t>, h , </a:t>
            </a:r>
            <a:r>
              <a:rPr lang="en-US" sz="2800" b="1" smtClean="0">
                <a:solidFill>
                  <a:srgbClr val="C00000"/>
                </a:solidFill>
                <a:latin typeface="HP001 4 hàng" panose="020B0603050302020204" pitchFamily="34" charset="0"/>
                <a:sym typeface="Wingdings" panose="05000000000000000000" pitchFamily="2" charset="2"/>
              </a:rPr>
              <a:t>g</a:t>
            </a:r>
            <a:r>
              <a:rPr lang="en-US" sz="2800" b="1" dirty="0">
                <a:solidFill>
                  <a:srgbClr val="C00000"/>
                </a:solidFill>
                <a:latin typeface="HP001 4 hàng" panose="020B0603050302020204" pitchFamily="34" charset="0"/>
                <a:sym typeface="Wingdings" panose="05000000000000000000" pitchFamily="2" charset="2"/>
              </a:rPr>
              <a:t>, b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latin typeface="UTM Avo" panose="02040603050506020204" pitchFamily="18" charset="0"/>
              </a:rPr>
              <a:t>c. </a:t>
            </a:r>
            <a:r>
              <a:rPr lang="en-US" sz="2800" dirty="0" err="1">
                <a:latin typeface="UTM Avo" panose="02040603050506020204" pitchFamily="18" charset="0"/>
              </a:rPr>
              <a:t>Chữ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cái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nào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err="1">
                <a:latin typeface="UTM Avo" panose="02040603050506020204" pitchFamily="18" charset="0"/>
              </a:rPr>
              <a:t>cao</a:t>
            </a:r>
            <a:r>
              <a:rPr lang="en-US" sz="2800">
                <a:latin typeface="UTM Avo" panose="02040603050506020204" pitchFamily="18" charset="0"/>
              </a:rPr>
              <a:t> </a:t>
            </a:r>
            <a:r>
              <a:rPr lang="en-US" sz="2800" smtClean="0">
                <a:latin typeface="UTM Avo" panose="02040603050506020204" pitchFamily="18" charset="0"/>
              </a:rPr>
              <a:t>1,5 </a:t>
            </a:r>
            <a:r>
              <a:rPr lang="en-US" sz="2800" dirty="0">
                <a:latin typeface="UTM Avo" panose="02040603050506020204" pitchFamily="18" charset="0"/>
              </a:rPr>
              <a:t>li ?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  <a:latin typeface="HP001 4 hàng" panose="020B0603050302020204" pitchFamily="34" charset="0"/>
              </a:rPr>
              <a:t> </a:t>
            </a:r>
            <a:r>
              <a:rPr lang="en-US" sz="280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2800" b="1" dirty="0">
                <a:solidFill>
                  <a:srgbClr val="C00000"/>
                </a:solidFill>
                <a:latin typeface="HP001 4 hàng" panose="020B0603050302020204" pitchFamily="34" charset="0"/>
                <a:sym typeface="Wingdings" panose="05000000000000000000" pitchFamily="2" charset="2"/>
              </a:rPr>
              <a:t>t</a:t>
            </a:r>
            <a:endParaRPr lang="en-US" sz="2800" b="1" dirty="0">
              <a:latin typeface="UTM Avo" panose="02040603050506020204" pitchFamily="18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8BE6E2B-A976-4F72-9193-4DACFFAD9B53}"/>
              </a:ext>
            </a:extLst>
          </p:cNvPr>
          <p:cNvGrpSpPr/>
          <p:nvPr/>
        </p:nvGrpSpPr>
        <p:grpSpPr>
          <a:xfrm>
            <a:off x="2413476" y="1377357"/>
            <a:ext cx="7890651" cy="1111404"/>
            <a:chOff x="418676" y="2043957"/>
            <a:chExt cx="5867824" cy="870169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E214CA5-1EC4-4786-A061-7FCE32CC4F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" r="27106" b="84500"/>
            <a:stretch/>
          </p:blipFill>
          <p:spPr>
            <a:xfrm>
              <a:off x="418676" y="2043957"/>
              <a:ext cx="5867824" cy="870169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C23D6F8-F790-4DCB-AE45-932EB0D2099F}"/>
                </a:ext>
              </a:extLst>
            </p:cNvPr>
            <p:cNvSpPr txBox="1"/>
            <p:nvPr/>
          </p:nvSpPr>
          <p:spPr>
            <a:xfrm>
              <a:off x="487256" y="2340959"/>
              <a:ext cx="5799243" cy="45784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en-US" sz="3200" b="1" smtClean="0">
                  <a:solidFill>
                    <a:srgbClr val="FF0000"/>
                  </a:solidFill>
                  <a:latin typeface="HP001 4 hàng" panose="020B0603050302020204" pitchFamily="34" charset="0"/>
                </a:rPr>
                <a:t>F</a:t>
              </a:r>
              <a:r>
                <a:rPr kumimoji="0" lang="el-GR" sz="3200" b="1" i="0" u="none" strike="noStrike" kern="1200" cap="none" spc="0" normalizeH="0" baseline="0" noProof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HP001 4 hàng" panose="020B0603050302020204" pitchFamily="34" charset="0"/>
                  <a:ea typeface="Arial-Rounded"/>
                  <a:cs typeface="+mn-cs"/>
                </a:rPr>
                <a:t>ζ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HP001 4 hàng" panose="020B0603050302020204" pitchFamily="34" charset="0"/>
                  <a:ea typeface="Arial-Rounded"/>
                  <a:cs typeface="+mn-cs"/>
                </a:rPr>
                <a:t>em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HP001 4 hàng" panose="020B0603050302020204" pitchFamily="34" charset="0"/>
                  <a:ea typeface="Arial-Rounded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HP001 4 hàng" panose="020B0603050302020204" pitchFamily="34" charset="0"/>
                  <a:ea typeface="Arial-Rounded"/>
                  <a:cs typeface="+mn-cs"/>
                </a:rPr>
                <a:t>bū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HP001 4 hàng" panose="020B0603050302020204" pitchFamily="34" charset="0"/>
                  <a:ea typeface="Arial-Rounded"/>
                  <a:cs typeface="+mn-cs"/>
                </a:rPr>
                <a:t> </a:t>
              </a:r>
              <a:r>
                <a:rPr kumimoji="0" lang="el-GR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HP001 4 hàng" panose="020B0603050302020204" pitchFamily="34" charset="0"/>
                  <a:ea typeface="Arial-Rounded"/>
                  <a:cs typeface="+mn-cs"/>
                </a:rPr>
                <a:t>λμϜ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HP001 4 hàng" panose="020B0603050302020204" pitchFamily="34" charset="0"/>
                  <a:ea typeface="Arial-Rounded"/>
                  <a:cs typeface="+mn-cs"/>
                </a:rPr>
                <a:t>n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HP001 4 hàng" panose="020B0603050302020204" pitchFamily="34" charset="0"/>
                  <a:ea typeface="Arial-Rounded"/>
                  <a:cs typeface="+mn-cs"/>
                </a:rPr>
                <a:t>cùng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HP001 4 hàng" panose="020B0603050302020204" pitchFamily="34" charset="0"/>
                  <a:ea typeface="Arial-Rounded"/>
                  <a:cs typeface="+mn-cs"/>
                </a:rPr>
                <a:t> </a:t>
              </a:r>
              <a:r>
                <a:rPr kumimoji="0" lang="el-GR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HP001 4 hàng" panose="020B0603050302020204" pitchFamily="34" charset="0"/>
                  <a:ea typeface="Arial-Rounded"/>
                  <a:cs typeface="+mn-cs"/>
                </a:rPr>
                <a:t>ε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HP001 4 hàng" panose="020B0603050302020204" pitchFamily="34" charset="0"/>
                  <a:ea typeface="Arial-Rounded"/>
                  <a:cs typeface="+mn-cs"/>
                </a:rPr>
                <a:t>ung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HP001 4 hàng" panose="020B0603050302020204" pitchFamily="34" charset="0"/>
                  <a:ea typeface="Arial-Rounded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HP001 4 hàng" panose="020B0603050302020204" pitchFamily="34" charset="0"/>
                  <a:ea typeface="Arial-Rounded"/>
                  <a:cs typeface="+mn-cs"/>
                </a:rPr>
                <a:t>jŎ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HP001 4 hàng" panose="020B0603050302020204" pitchFamily="34" charset="0"/>
                  <a:ea typeface="Arial-Rounded"/>
                  <a:cs typeface="+mn-cs"/>
                </a:rPr>
                <a:t> </a:t>
              </a:r>
              <a:r>
                <a:rPr kumimoji="0" lang="el-GR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HP001 4 hàng" panose="020B0603050302020204" pitchFamily="34" charset="0"/>
                  <a:ea typeface="Arial-Rounded"/>
                  <a:cs typeface="+mn-cs"/>
                </a:rPr>
                <a:t>η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HP001 4 hàng" panose="020B0603050302020204" pitchFamily="34" charset="0"/>
                  <a:ea typeface="Arial-Rounded"/>
                  <a:cs typeface="+mn-cs"/>
                </a:rPr>
                <a:t>à.</a:t>
              </a:r>
            </a:p>
          </p:txBody>
        </p:sp>
      </p:grp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3DAA05A1-A30F-4B43-B0F9-842C7E8FDC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2705102"/>
            <a:ext cx="6858000" cy="1226820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222540BC-A24B-435C-91AE-1DD34C383B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048207" y="988524"/>
            <a:ext cx="6247250" cy="506498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C673EB3-CF89-4670-AD42-188BEA08838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8" t="35025" r="59440" b="34782"/>
          <a:stretch/>
        </p:blipFill>
        <p:spPr>
          <a:xfrm>
            <a:off x="-591423" y="1707337"/>
            <a:ext cx="4429760" cy="549290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ECE201C-16F7-41CC-9D7C-4F43F62CC36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71" t="36973" r="10977" b="32834"/>
          <a:stretch/>
        </p:blipFill>
        <p:spPr>
          <a:xfrm>
            <a:off x="2621901" y="2001520"/>
            <a:ext cx="4466358" cy="5492902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ED6E6BBD-55BC-4609-9234-E6F030B3A48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4652">
            <a:off x="115079" y="968971"/>
            <a:ext cx="419196" cy="1232181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9F2093D5-1511-470A-84F7-CD3D5D60CCA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72" y="1274025"/>
            <a:ext cx="571630" cy="787579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E1A8B920-2603-41BF-97D2-B541638BC31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660128">
            <a:off x="9693355" y="-1175868"/>
            <a:ext cx="3020116" cy="3146513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4E36D2A1-7E6C-40E4-9CEC-803715B69FD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89435">
            <a:off x="5902313" y="2289396"/>
            <a:ext cx="422498" cy="436127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2E9236B6-8568-430A-A241-D955A7D9279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107" y="1202801"/>
            <a:ext cx="644623" cy="686893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5150AFAD-94D2-45D0-B9C7-6489920D481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267" y="670348"/>
            <a:ext cx="391538" cy="469845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17F29A0C-09E7-494C-BC8E-428CB9B9DA4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27701">
            <a:off x="2693190" y="707721"/>
            <a:ext cx="391538" cy="645313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B4860D97-F7FE-4AC3-8745-689FB2A4E7D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630" y="1470919"/>
            <a:ext cx="1054340" cy="118136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712F110-C1FC-4263-B780-DD377C39C7F9}"/>
              </a:ext>
            </a:extLst>
          </p:cNvPr>
          <p:cNvSpPr/>
          <p:nvPr/>
        </p:nvSpPr>
        <p:spPr>
          <a:xfrm>
            <a:off x="7348002" y="1941338"/>
            <a:ext cx="3483967" cy="1915909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Thực</a:t>
            </a:r>
            <a:r>
              <a:rPr kumimoji="0" lang="en-US" sz="60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hành</a:t>
            </a:r>
            <a:endParaRPr kumimoji="0" lang="en-US" sz="60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kumimoji="0" lang="en-US" sz="60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vở</a:t>
            </a:r>
            <a:endParaRPr kumimoji="0" lang="en-US" sz="60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1464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C91D19-F068-E061-A96A-73FA92A9B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 descr="A picture containing food&#10;&#10;Description automatically generated">
            <a:extLst>
              <a:ext uri="{FF2B5EF4-FFF2-40B4-BE49-F238E27FC236}">
                <a16:creationId xmlns:a16="http://schemas.microsoft.com/office/drawing/2014/main" id="{AA5174BF-5E99-AD46-4D4B-61C0804D62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599"/>
            <a:ext cx="12192000" cy="6858000"/>
          </a:xfrm>
        </p:spPr>
      </p:pic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91BEC9DD-0558-26A7-42DB-69BD00A83D1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759" y="-243839"/>
            <a:ext cx="1635760" cy="163576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0B6A4EFE-F0F4-94A3-1B6C-5C80BEE6981D}"/>
              </a:ext>
            </a:extLst>
          </p:cNvPr>
          <p:cNvGrpSpPr/>
          <p:nvPr/>
        </p:nvGrpSpPr>
        <p:grpSpPr>
          <a:xfrm>
            <a:off x="11028288" y="0"/>
            <a:ext cx="1388794" cy="385931"/>
            <a:chOff x="11007968" y="30631"/>
            <a:chExt cx="1388794" cy="385931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DE643B6-F515-2D2A-1D51-E805D240D67B}"/>
                </a:ext>
              </a:extLst>
            </p:cNvPr>
            <p:cNvSpPr txBox="1"/>
            <p:nvPr/>
          </p:nvSpPr>
          <p:spPr>
            <a:xfrm>
              <a:off x="11007968" y="30631"/>
              <a:ext cx="13481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#9Slide07 SVNCinnamoncake" panose="02000000000000000000" pitchFamily="2" charset="0"/>
                  <a:ea typeface="+mn-ea"/>
                  <a:cs typeface="+mn-cs"/>
                </a:rPr>
                <a:t>Măng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#9Slide07 SVNCinnamoncake" panose="02000000000000000000" pitchFamily="2" charset="0"/>
                  <a:ea typeface="+mn-ea"/>
                  <a:cs typeface="+mn-cs"/>
                </a:rPr>
                <a:t> Non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08C9F2E-77E7-C5CD-7974-E0F9A17464E4}"/>
                </a:ext>
              </a:extLst>
            </p:cNvPr>
            <p:cNvSpPr txBox="1"/>
            <p:nvPr/>
          </p:nvSpPr>
          <p:spPr>
            <a:xfrm>
              <a:off x="11048608" y="47230"/>
              <a:ext cx="13481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92D050"/>
                  </a:solidFill>
                  <a:effectLst/>
                  <a:uLnTx/>
                  <a:uFillTx/>
                  <a:latin typeface="#9Slide07 SVNCinnamoncake" panose="02000000000000000000" pitchFamily="2" charset="0"/>
                  <a:ea typeface="+mn-ea"/>
                  <a:cs typeface="+mn-cs"/>
                </a:rPr>
                <a:t>Măng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92D050"/>
                  </a:solidFill>
                  <a:effectLst/>
                  <a:uLnTx/>
                  <a:uFillTx/>
                  <a:latin typeface="#9Slide07 SVNCinnamoncake" panose="02000000000000000000" pitchFamily="2" charset="0"/>
                  <a:ea typeface="+mn-ea"/>
                  <a:cs typeface="+mn-cs"/>
                </a:rPr>
                <a:t> Non</a:t>
              </a:r>
            </a:p>
          </p:txBody>
        </p:sp>
      </p:grpSp>
      <p:pic>
        <p:nvPicPr>
          <p:cNvPr id="14" name="图片 1">
            <a:extLst>
              <a:ext uri="{FF2B5EF4-FFF2-40B4-BE49-F238E27FC236}">
                <a16:creationId xmlns:a16="http://schemas.microsoft.com/office/drawing/2014/main" id="{F85785C5-9FB8-BD73-41E1-F19B7BB108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4113" y="1641205"/>
            <a:ext cx="7637329" cy="453618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5BBE6F6-EA45-1A2A-0980-B3A1341192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3197" y="3638720"/>
            <a:ext cx="3582468" cy="309367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87723E8-940B-8AB3-C883-FA28240E20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72721" y="738200"/>
            <a:ext cx="5511262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2023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包图主题2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2fcf4eai">
      <a:majorFont>
        <a:latin typeface="华康少女文字W5(P)"/>
        <a:ea typeface="华康少女文字W5(P)"/>
        <a:cs typeface=""/>
      </a:majorFont>
      <a:minorFont>
        <a:latin typeface="华康少女文字W5(P)"/>
        <a:ea typeface="华康少女文字W5(P)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209</Words>
  <Application>Microsoft Office PowerPoint</Application>
  <PresentationFormat>Widescreen</PresentationFormat>
  <Paragraphs>39</Paragraphs>
  <Slides>9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9</vt:i4>
      </vt:variant>
    </vt:vector>
  </HeadingPairs>
  <TitlesOfParts>
    <vt:vector size="28" baseType="lpstr">
      <vt:lpstr>微软雅黑</vt:lpstr>
      <vt:lpstr>#9Slide07 SVNCinnamoncake</vt:lpstr>
      <vt:lpstr>.VnArial</vt:lpstr>
      <vt:lpstr>Arial</vt:lpstr>
      <vt:lpstr>Arial-Rounded</vt:lpstr>
      <vt:lpstr>Calibri</vt:lpstr>
      <vt:lpstr>Calibri Light</vt:lpstr>
      <vt:lpstr>等线</vt:lpstr>
      <vt:lpstr>等线 Light</vt:lpstr>
      <vt:lpstr>HP001 4 hàng</vt:lpstr>
      <vt:lpstr>Times New Roman</vt:lpstr>
      <vt:lpstr>UTM Avo</vt:lpstr>
      <vt:lpstr>Wingdings</vt:lpstr>
      <vt:lpstr>华康少女文字W5(P)</vt:lpstr>
      <vt:lpstr>包图主题2</vt:lpstr>
      <vt:lpstr>1_Office Theme</vt:lpstr>
      <vt:lpstr>Office 主题​​</vt:lpstr>
      <vt:lpstr>Office Theme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8</cp:revision>
  <dcterms:created xsi:type="dcterms:W3CDTF">2021-08-03T09:36:18Z</dcterms:created>
  <dcterms:modified xsi:type="dcterms:W3CDTF">2026-03-02T15:19:23Z</dcterms:modified>
</cp:coreProperties>
</file>