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80" r:id="rId2"/>
  </p:sldMasterIdLst>
  <p:notesMasterIdLst>
    <p:notesMasterId r:id="rId15"/>
  </p:notesMasterIdLst>
  <p:sldIdLst>
    <p:sldId id="288" r:id="rId3"/>
    <p:sldId id="322" r:id="rId4"/>
    <p:sldId id="370" r:id="rId5"/>
    <p:sldId id="371" r:id="rId6"/>
    <p:sldId id="373" r:id="rId7"/>
    <p:sldId id="372" r:id="rId8"/>
    <p:sldId id="374" r:id="rId9"/>
    <p:sldId id="375" r:id="rId10"/>
    <p:sldId id="376" r:id="rId11"/>
    <p:sldId id="297" r:id="rId12"/>
    <p:sldId id="357" r:id="rId13"/>
    <p:sldId id="293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C84"/>
    <a:srgbClr val="4778ED"/>
    <a:srgbClr val="0070C0"/>
    <a:srgbClr val="B92D17"/>
    <a:srgbClr val="2B8ED2"/>
    <a:srgbClr val="FE9676"/>
    <a:srgbClr val="E1A629"/>
    <a:srgbClr val="63AB7B"/>
    <a:srgbClr val="22A675"/>
    <a:srgbClr val="B78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94834" autoAdjust="0"/>
  </p:normalViewPr>
  <p:slideViewPr>
    <p:cSldViewPr snapToGrid="0" showGuides="1">
      <p:cViewPr varScale="1">
        <p:scale>
          <a:sx n="79" d="100"/>
          <a:sy n="79" d="100"/>
        </p:scale>
        <p:origin x="-1027" y="-7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647344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539472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2489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243667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8815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69517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A7980-9B64-470E-B5BF-E0BC15569E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8180F-7BEC-4E49-970D-E086EBE31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87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6367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313753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6"/>
            <a:ext cx="12192000" cy="6871166"/>
          </a:xfrm>
          <a:prstGeom prst="rect">
            <a:avLst/>
          </a:prstGeom>
        </p:spPr>
      </p:pic>
      <p:sp>
        <p:nvSpPr>
          <p:cNvPr id="10" name="任意多边形: 形状 7">
            <a:extLst>
              <a:ext uri="{FF2B5EF4-FFF2-40B4-BE49-F238E27FC236}">
                <a16:creationId xmlns:a16="http://schemas.microsoft.com/office/drawing/2014/main" xmlns="" id="{C1F50F77-2CC4-48CC-B27C-B7C022BAEDBF}"/>
              </a:ext>
            </a:extLst>
          </p:cNvPr>
          <p:cNvSpPr/>
          <p:nvPr userDrawn="1"/>
        </p:nvSpPr>
        <p:spPr>
          <a:xfrm rot="176874">
            <a:off x="57693" y="71838"/>
            <a:ext cx="11996964" cy="6876563"/>
          </a:xfrm>
          <a:custGeom>
            <a:avLst/>
            <a:gdLst>
              <a:gd name="connsiteX0" fmla="*/ 1490653 w 10927285"/>
              <a:gd name="connsiteY0" fmla="*/ 5916029 h 6018103"/>
              <a:gd name="connsiteX1" fmla="*/ 768277 w 10927285"/>
              <a:gd name="connsiteY1" fmla="*/ 5403965 h 6018103"/>
              <a:gd name="connsiteX2" fmla="*/ 448237 w 10927285"/>
              <a:gd name="connsiteY2" fmla="*/ 4946765 h 6018103"/>
              <a:gd name="connsiteX3" fmla="*/ 493957 w 10927285"/>
              <a:gd name="connsiteY3" fmla="*/ 4361549 h 6018103"/>
              <a:gd name="connsiteX4" fmla="*/ 777421 w 10927285"/>
              <a:gd name="connsiteY4" fmla="*/ 3931781 h 6018103"/>
              <a:gd name="connsiteX5" fmla="*/ 466525 w 10927285"/>
              <a:gd name="connsiteY5" fmla="*/ 3428861 h 6018103"/>
              <a:gd name="connsiteX6" fmla="*/ 100765 w 10927285"/>
              <a:gd name="connsiteY6" fmla="*/ 2907653 h 6018103"/>
              <a:gd name="connsiteX7" fmla="*/ 109909 w 10927285"/>
              <a:gd name="connsiteY7" fmla="*/ 2121269 h 6018103"/>
              <a:gd name="connsiteX8" fmla="*/ 164773 w 10927285"/>
              <a:gd name="connsiteY8" fmla="*/ 1737221 h 6018103"/>
              <a:gd name="connsiteX9" fmla="*/ 181 w 10927285"/>
              <a:gd name="connsiteY9" fmla="*/ 1344029 h 6018103"/>
              <a:gd name="connsiteX10" fmla="*/ 155629 w 10927285"/>
              <a:gd name="connsiteY10" fmla="*/ 950837 h 6018103"/>
              <a:gd name="connsiteX11" fmla="*/ 914581 w 10927285"/>
              <a:gd name="connsiteY11" fmla="*/ 758813 h 6018103"/>
              <a:gd name="connsiteX12" fmla="*/ 2286181 w 10927285"/>
              <a:gd name="connsiteY12" fmla="*/ 713093 h 6018103"/>
              <a:gd name="connsiteX13" fmla="*/ 3438325 w 10927285"/>
              <a:gd name="connsiteY13" fmla="*/ 383909 h 6018103"/>
              <a:gd name="connsiteX14" fmla="*/ 4297861 w 10927285"/>
              <a:gd name="connsiteY14" fmla="*/ 301613 h 6018103"/>
              <a:gd name="connsiteX15" fmla="*/ 6007789 w 10927285"/>
              <a:gd name="connsiteY15" fmla="*/ 493637 h 6018103"/>
              <a:gd name="connsiteX16" fmla="*/ 7443397 w 10927285"/>
              <a:gd name="connsiteY16" fmla="*/ 27293 h 6018103"/>
              <a:gd name="connsiteX17" fmla="*/ 9189901 w 10927285"/>
              <a:gd name="connsiteY17" fmla="*/ 63869 h 6018103"/>
              <a:gd name="connsiteX18" fmla="*/ 10470061 w 10927285"/>
              <a:gd name="connsiteY18" fmla="*/ 137021 h 6018103"/>
              <a:gd name="connsiteX19" fmla="*/ 10460917 w 10927285"/>
              <a:gd name="connsiteY19" fmla="*/ 1078853 h 6018103"/>
              <a:gd name="connsiteX20" fmla="*/ 10186597 w 10927285"/>
              <a:gd name="connsiteY20" fmla="*/ 1536053 h 6018103"/>
              <a:gd name="connsiteX21" fmla="*/ 10159165 w 10927285"/>
              <a:gd name="connsiteY21" fmla="*/ 2084693 h 6018103"/>
              <a:gd name="connsiteX22" fmla="*/ 10524925 w 10927285"/>
              <a:gd name="connsiteY22" fmla="*/ 2569325 h 6018103"/>
              <a:gd name="connsiteX23" fmla="*/ 10927261 w 10927285"/>
              <a:gd name="connsiteY23" fmla="*/ 4251821 h 6018103"/>
              <a:gd name="connsiteX24" fmla="*/ 10506637 w 10927285"/>
              <a:gd name="connsiteY24" fmla="*/ 4901045 h 6018103"/>
              <a:gd name="connsiteX25" fmla="*/ 10424341 w 10927285"/>
              <a:gd name="connsiteY25" fmla="*/ 5678285 h 6018103"/>
              <a:gd name="connsiteX26" fmla="*/ 9253909 w 10927285"/>
              <a:gd name="connsiteY26" fmla="*/ 5614277 h 6018103"/>
              <a:gd name="connsiteX27" fmla="*/ 8504101 w 10927285"/>
              <a:gd name="connsiteY27" fmla="*/ 5339957 h 6018103"/>
              <a:gd name="connsiteX28" fmla="*/ 7095925 w 10927285"/>
              <a:gd name="connsiteY28" fmla="*/ 5769725 h 6018103"/>
              <a:gd name="connsiteX29" fmla="*/ 4736773 w 10927285"/>
              <a:gd name="connsiteY29" fmla="*/ 5623421 h 6018103"/>
              <a:gd name="connsiteX30" fmla="*/ 3374317 w 10927285"/>
              <a:gd name="connsiteY30" fmla="*/ 5998325 h 6018103"/>
              <a:gd name="connsiteX31" fmla="*/ 1490653 w 10927285"/>
              <a:gd name="connsiteY31" fmla="*/ 5916029 h 6018103"/>
              <a:gd name="connsiteX0" fmla="*/ 1580767 w 11017399"/>
              <a:gd name="connsiteY0" fmla="*/ 5916029 h 6018103"/>
              <a:gd name="connsiteX1" fmla="*/ 858391 w 11017399"/>
              <a:gd name="connsiteY1" fmla="*/ 5403965 h 6018103"/>
              <a:gd name="connsiteX2" fmla="*/ 538351 w 11017399"/>
              <a:gd name="connsiteY2" fmla="*/ 4946765 h 6018103"/>
              <a:gd name="connsiteX3" fmla="*/ 584071 w 11017399"/>
              <a:gd name="connsiteY3" fmla="*/ 4361549 h 6018103"/>
              <a:gd name="connsiteX4" fmla="*/ 867535 w 11017399"/>
              <a:gd name="connsiteY4" fmla="*/ 3931781 h 6018103"/>
              <a:gd name="connsiteX5" fmla="*/ 556639 w 11017399"/>
              <a:gd name="connsiteY5" fmla="*/ 3428861 h 6018103"/>
              <a:gd name="connsiteX6" fmla="*/ 190879 w 11017399"/>
              <a:gd name="connsiteY6" fmla="*/ 2907653 h 6018103"/>
              <a:gd name="connsiteX7" fmla="*/ 200023 w 11017399"/>
              <a:gd name="connsiteY7" fmla="*/ 2121269 h 6018103"/>
              <a:gd name="connsiteX8" fmla="*/ 254887 w 11017399"/>
              <a:gd name="connsiteY8" fmla="*/ 1737221 h 6018103"/>
              <a:gd name="connsiteX9" fmla="*/ 90295 w 11017399"/>
              <a:gd name="connsiteY9" fmla="*/ 1344029 h 6018103"/>
              <a:gd name="connsiteX10" fmla="*/ 69129 w 11017399"/>
              <a:gd name="connsiteY10" fmla="*/ 625660 h 6018103"/>
              <a:gd name="connsiteX11" fmla="*/ 1004695 w 11017399"/>
              <a:gd name="connsiteY11" fmla="*/ 758813 h 6018103"/>
              <a:gd name="connsiteX12" fmla="*/ 2376295 w 11017399"/>
              <a:gd name="connsiteY12" fmla="*/ 713093 h 6018103"/>
              <a:gd name="connsiteX13" fmla="*/ 3528439 w 11017399"/>
              <a:gd name="connsiteY13" fmla="*/ 383909 h 6018103"/>
              <a:gd name="connsiteX14" fmla="*/ 4387975 w 11017399"/>
              <a:gd name="connsiteY14" fmla="*/ 301613 h 6018103"/>
              <a:gd name="connsiteX15" fmla="*/ 6097903 w 11017399"/>
              <a:gd name="connsiteY15" fmla="*/ 493637 h 6018103"/>
              <a:gd name="connsiteX16" fmla="*/ 7533511 w 11017399"/>
              <a:gd name="connsiteY16" fmla="*/ 27293 h 6018103"/>
              <a:gd name="connsiteX17" fmla="*/ 9280015 w 11017399"/>
              <a:gd name="connsiteY17" fmla="*/ 63869 h 6018103"/>
              <a:gd name="connsiteX18" fmla="*/ 10560175 w 11017399"/>
              <a:gd name="connsiteY18" fmla="*/ 137021 h 6018103"/>
              <a:gd name="connsiteX19" fmla="*/ 10551031 w 11017399"/>
              <a:gd name="connsiteY19" fmla="*/ 1078853 h 6018103"/>
              <a:gd name="connsiteX20" fmla="*/ 10276711 w 11017399"/>
              <a:gd name="connsiteY20" fmla="*/ 1536053 h 6018103"/>
              <a:gd name="connsiteX21" fmla="*/ 10249279 w 11017399"/>
              <a:gd name="connsiteY21" fmla="*/ 2084693 h 6018103"/>
              <a:gd name="connsiteX22" fmla="*/ 10615039 w 11017399"/>
              <a:gd name="connsiteY22" fmla="*/ 2569325 h 6018103"/>
              <a:gd name="connsiteX23" fmla="*/ 11017375 w 11017399"/>
              <a:gd name="connsiteY23" fmla="*/ 4251821 h 6018103"/>
              <a:gd name="connsiteX24" fmla="*/ 10596751 w 11017399"/>
              <a:gd name="connsiteY24" fmla="*/ 4901045 h 6018103"/>
              <a:gd name="connsiteX25" fmla="*/ 10514455 w 11017399"/>
              <a:gd name="connsiteY25" fmla="*/ 5678285 h 6018103"/>
              <a:gd name="connsiteX26" fmla="*/ 9344023 w 11017399"/>
              <a:gd name="connsiteY26" fmla="*/ 5614277 h 6018103"/>
              <a:gd name="connsiteX27" fmla="*/ 8594215 w 11017399"/>
              <a:gd name="connsiteY27" fmla="*/ 5339957 h 6018103"/>
              <a:gd name="connsiteX28" fmla="*/ 7186039 w 11017399"/>
              <a:gd name="connsiteY28" fmla="*/ 5769725 h 6018103"/>
              <a:gd name="connsiteX29" fmla="*/ 4826887 w 11017399"/>
              <a:gd name="connsiteY29" fmla="*/ 5623421 h 6018103"/>
              <a:gd name="connsiteX30" fmla="*/ 3464431 w 11017399"/>
              <a:gd name="connsiteY30" fmla="*/ 5998325 h 6018103"/>
              <a:gd name="connsiteX31" fmla="*/ 1580767 w 11017399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78378 w 11019482"/>
              <a:gd name="connsiteY12" fmla="*/ 713093 h 6018103"/>
              <a:gd name="connsiteX13" fmla="*/ 3530522 w 11019482"/>
              <a:gd name="connsiteY13" fmla="*/ 383909 h 6018103"/>
              <a:gd name="connsiteX14" fmla="*/ 4390058 w 11019482"/>
              <a:gd name="connsiteY14" fmla="*/ 301613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530522 w 11019482"/>
              <a:gd name="connsiteY13" fmla="*/ 383909 h 6018103"/>
              <a:gd name="connsiteX14" fmla="*/ 4390058 w 11019482"/>
              <a:gd name="connsiteY14" fmla="*/ 301613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530522 w 11019482"/>
              <a:gd name="connsiteY13" fmla="*/ 383909 h 6018103"/>
              <a:gd name="connsiteX14" fmla="*/ 4405611 w 11019482"/>
              <a:gd name="connsiteY14" fmla="*/ 39209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432355 w 11019482"/>
              <a:gd name="connsiteY13" fmla="*/ 170961 h 6018103"/>
              <a:gd name="connsiteX14" fmla="*/ 4405611 w 11019482"/>
              <a:gd name="connsiteY14" fmla="*/ 39209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889126 h 5991200"/>
              <a:gd name="connsiteX1" fmla="*/ 860474 w 11019482"/>
              <a:gd name="connsiteY1" fmla="*/ 5377062 h 5991200"/>
              <a:gd name="connsiteX2" fmla="*/ 540434 w 11019482"/>
              <a:gd name="connsiteY2" fmla="*/ 4919862 h 5991200"/>
              <a:gd name="connsiteX3" fmla="*/ 586154 w 11019482"/>
              <a:gd name="connsiteY3" fmla="*/ 4334646 h 5991200"/>
              <a:gd name="connsiteX4" fmla="*/ 869618 w 11019482"/>
              <a:gd name="connsiteY4" fmla="*/ 3904878 h 5991200"/>
              <a:gd name="connsiteX5" fmla="*/ 558722 w 11019482"/>
              <a:gd name="connsiteY5" fmla="*/ 3401958 h 5991200"/>
              <a:gd name="connsiteX6" fmla="*/ 192962 w 11019482"/>
              <a:gd name="connsiteY6" fmla="*/ 2880750 h 5991200"/>
              <a:gd name="connsiteX7" fmla="*/ 202106 w 11019482"/>
              <a:gd name="connsiteY7" fmla="*/ 2094366 h 5991200"/>
              <a:gd name="connsiteX8" fmla="*/ 256970 w 11019482"/>
              <a:gd name="connsiteY8" fmla="*/ 1710318 h 5991200"/>
              <a:gd name="connsiteX9" fmla="*/ 92378 w 11019482"/>
              <a:gd name="connsiteY9" fmla="*/ 1317126 h 5991200"/>
              <a:gd name="connsiteX10" fmla="*/ 71212 w 11019482"/>
              <a:gd name="connsiteY10" fmla="*/ 598757 h 5991200"/>
              <a:gd name="connsiteX11" fmla="*/ 1034901 w 11019482"/>
              <a:gd name="connsiteY11" fmla="*/ 149120 h 5991200"/>
              <a:gd name="connsiteX12" fmla="*/ 2389019 w 11019482"/>
              <a:gd name="connsiteY12" fmla="*/ 46168 h 5991200"/>
              <a:gd name="connsiteX13" fmla="*/ 3432355 w 11019482"/>
              <a:gd name="connsiteY13" fmla="*/ 144058 h 5991200"/>
              <a:gd name="connsiteX14" fmla="*/ 4405611 w 11019482"/>
              <a:gd name="connsiteY14" fmla="*/ 12306 h 5991200"/>
              <a:gd name="connsiteX15" fmla="*/ 6076847 w 11019482"/>
              <a:gd name="connsiteY15" fmla="*/ 17387 h 5991200"/>
              <a:gd name="connsiteX16" fmla="*/ 7535594 w 11019482"/>
              <a:gd name="connsiteY16" fmla="*/ 390 h 5991200"/>
              <a:gd name="connsiteX17" fmla="*/ 9282098 w 11019482"/>
              <a:gd name="connsiteY17" fmla="*/ 36966 h 5991200"/>
              <a:gd name="connsiteX18" fmla="*/ 10562258 w 11019482"/>
              <a:gd name="connsiteY18" fmla="*/ 110118 h 5991200"/>
              <a:gd name="connsiteX19" fmla="*/ 10553114 w 11019482"/>
              <a:gd name="connsiteY19" fmla="*/ 1051950 h 5991200"/>
              <a:gd name="connsiteX20" fmla="*/ 10278794 w 11019482"/>
              <a:gd name="connsiteY20" fmla="*/ 1509150 h 5991200"/>
              <a:gd name="connsiteX21" fmla="*/ 10251362 w 11019482"/>
              <a:gd name="connsiteY21" fmla="*/ 2057790 h 5991200"/>
              <a:gd name="connsiteX22" fmla="*/ 10617122 w 11019482"/>
              <a:gd name="connsiteY22" fmla="*/ 2542422 h 5991200"/>
              <a:gd name="connsiteX23" fmla="*/ 11019458 w 11019482"/>
              <a:gd name="connsiteY23" fmla="*/ 4224918 h 5991200"/>
              <a:gd name="connsiteX24" fmla="*/ 10598834 w 11019482"/>
              <a:gd name="connsiteY24" fmla="*/ 4874142 h 5991200"/>
              <a:gd name="connsiteX25" fmla="*/ 10516538 w 11019482"/>
              <a:gd name="connsiteY25" fmla="*/ 5651382 h 5991200"/>
              <a:gd name="connsiteX26" fmla="*/ 9346106 w 11019482"/>
              <a:gd name="connsiteY26" fmla="*/ 5587374 h 5991200"/>
              <a:gd name="connsiteX27" fmla="*/ 8596298 w 11019482"/>
              <a:gd name="connsiteY27" fmla="*/ 5313054 h 5991200"/>
              <a:gd name="connsiteX28" fmla="*/ 7188122 w 11019482"/>
              <a:gd name="connsiteY28" fmla="*/ 5742822 h 5991200"/>
              <a:gd name="connsiteX29" fmla="*/ 4828970 w 11019482"/>
              <a:gd name="connsiteY29" fmla="*/ 5596518 h 5991200"/>
              <a:gd name="connsiteX30" fmla="*/ 3466514 w 11019482"/>
              <a:gd name="connsiteY30" fmla="*/ 5971422 h 5991200"/>
              <a:gd name="connsiteX31" fmla="*/ 1582850 w 11019482"/>
              <a:gd name="connsiteY31" fmla="*/ 5889126 h 5991200"/>
              <a:gd name="connsiteX0" fmla="*/ 1582850 w 11019482"/>
              <a:gd name="connsiteY0" fmla="*/ 6093948 h 6196022"/>
              <a:gd name="connsiteX1" fmla="*/ 860474 w 11019482"/>
              <a:gd name="connsiteY1" fmla="*/ 5581884 h 6196022"/>
              <a:gd name="connsiteX2" fmla="*/ 540434 w 11019482"/>
              <a:gd name="connsiteY2" fmla="*/ 5124684 h 6196022"/>
              <a:gd name="connsiteX3" fmla="*/ 586154 w 11019482"/>
              <a:gd name="connsiteY3" fmla="*/ 4539468 h 6196022"/>
              <a:gd name="connsiteX4" fmla="*/ 869618 w 11019482"/>
              <a:gd name="connsiteY4" fmla="*/ 4109700 h 6196022"/>
              <a:gd name="connsiteX5" fmla="*/ 558722 w 11019482"/>
              <a:gd name="connsiteY5" fmla="*/ 3606780 h 6196022"/>
              <a:gd name="connsiteX6" fmla="*/ 192962 w 11019482"/>
              <a:gd name="connsiteY6" fmla="*/ 3085572 h 6196022"/>
              <a:gd name="connsiteX7" fmla="*/ 202106 w 11019482"/>
              <a:gd name="connsiteY7" fmla="*/ 2299188 h 6196022"/>
              <a:gd name="connsiteX8" fmla="*/ 256970 w 11019482"/>
              <a:gd name="connsiteY8" fmla="*/ 1915140 h 6196022"/>
              <a:gd name="connsiteX9" fmla="*/ 92378 w 11019482"/>
              <a:gd name="connsiteY9" fmla="*/ 1521948 h 6196022"/>
              <a:gd name="connsiteX10" fmla="*/ 71212 w 11019482"/>
              <a:gd name="connsiteY10" fmla="*/ 803579 h 6196022"/>
              <a:gd name="connsiteX11" fmla="*/ 1034901 w 11019482"/>
              <a:gd name="connsiteY11" fmla="*/ 353942 h 6196022"/>
              <a:gd name="connsiteX12" fmla="*/ 2389019 w 11019482"/>
              <a:gd name="connsiteY12" fmla="*/ 250990 h 6196022"/>
              <a:gd name="connsiteX13" fmla="*/ 3432355 w 11019482"/>
              <a:gd name="connsiteY13" fmla="*/ 348880 h 6196022"/>
              <a:gd name="connsiteX14" fmla="*/ 4405611 w 11019482"/>
              <a:gd name="connsiteY14" fmla="*/ 217128 h 6196022"/>
              <a:gd name="connsiteX15" fmla="*/ 6076847 w 11019482"/>
              <a:gd name="connsiteY15" fmla="*/ 222209 h 6196022"/>
              <a:gd name="connsiteX16" fmla="*/ 7568630 w 11019482"/>
              <a:gd name="connsiteY16" fmla="*/ 41 h 6196022"/>
              <a:gd name="connsiteX17" fmla="*/ 9282098 w 11019482"/>
              <a:gd name="connsiteY17" fmla="*/ 241788 h 6196022"/>
              <a:gd name="connsiteX18" fmla="*/ 10562258 w 11019482"/>
              <a:gd name="connsiteY18" fmla="*/ 314940 h 6196022"/>
              <a:gd name="connsiteX19" fmla="*/ 10553114 w 11019482"/>
              <a:gd name="connsiteY19" fmla="*/ 1256772 h 6196022"/>
              <a:gd name="connsiteX20" fmla="*/ 10278794 w 11019482"/>
              <a:gd name="connsiteY20" fmla="*/ 1713972 h 6196022"/>
              <a:gd name="connsiteX21" fmla="*/ 10251362 w 11019482"/>
              <a:gd name="connsiteY21" fmla="*/ 2262612 h 6196022"/>
              <a:gd name="connsiteX22" fmla="*/ 10617122 w 11019482"/>
              <a:gd name="connsiteY22" fmla="*/ 2747244 h 6196022"/>
              <a:gd name="connsiteX23" fmla="*/ 11019458 w 11019482"/>
              <a:gd name="connsiteY23" fmla="*/ 4429740 h 6196022"/>
              <a:gd name="connsiteX24" fmla="*/ 10598834 w 11019482"/>
              <a:gd name="connsiteY24" fmla="*/ 5078964 h 6196022"/>
              <a:gd name="connsiteX25" fmla="*/ 10516538 w 11019482"/>
              <a:gd name="connsiteY25" fmla="*/ 5856204 h 6196022"/>
              <a:gd name="connsiteX26" fmla="*/ 9346106 w 11019482"/>
              <a:gd name="connsiteY26" fmla="*/ 5792196 h 6196022"/>
              <a:gd name="connsiteX27" fmla="*/ 8596298 w 11019482"/>
              <a:gd name="connsiteY27" fmla="*/ 5517876 h 6196022"/>
              <a:gd name="connsiteX28" fmla="*/ 7188122 w 11019482"/>
              <a:gd name="connsiteY28" fmla="*/ 5947644 h 6196022"/>
              <a:gd name="connsiteX29" fmla="*/ 4828970 w 11019482"/>
              <a:gd name="connsiteY29" fmla="*/ 5801340 h 6196022"/>
              <a:gd name="connsiteX30" fmla="*/ 3466514 w 11019482"/>
              <a:gd name="connsiteY30" fmla="*/ 6176244 h 6196022"/>
              <a:gd name="connsiteX31" fmla="*/ 1582850 w 11019482"/>
              <a:gd name="connsiteY31" fmla="*/ 6093948 h 6196022"/>
              <a:gd name="connsiteX0" fmla="*/ 1582850 w 11019482"/>
              <a:gd name="connsiteY0" fmla="*/ 6168336 h 6270410"/>
              <a:gd name="connsiteX1" fmla="*/ 860474 w 11019482"/>
              <a:gd name="connsiteY1" fmla="*/ 5656272 h 6270410"/>
              <a:gd name="connsiteX2" fmla="*/ 540434 w 11019482"/>
              <a:gd name="connsiteY2" fmla="*/ 5199072 h 6270410"/>
              <a:gd name="connsiteX3" fmla="*/ 586154 w 11019482"/>
              <a:gd name="connsiteY3" fmla="*/ 4613856 h 6270410"/>
              <a:gd name="connsiteX4" fmla="*/ 869618 w 11019482"/>
              <a:gd name="connsiteY4" fmla="*/ 4184088 h 6270410"/>
              <a:gd name="connsiteX5" fmla="*/ 558722 w 11019482"/>
              <a:gd name="connsiteY5" fmla="*/ 3681168 h 6270410"/>
              <a:gd name="connsiteX6" fmla="*/ 192962 w 11019482"/>
              <a:gd name="connsiteY6" fmla="*/ 3159960 h 6270410"/>
              <a:gd name="connsiteX7" fmla="*/ 202106 w 11019482"/>
              <a:gd name="connsiteY7" fmla="*/ 2373576 h 6270410"/>
              <a:gd name="connsiteX8" fmla="*/ 256970 w 11019482"/>
              <a:gd name="connsiteY8" fmla="*/ 1989528 h 6270410"/>
              <a:gd name="connsiteX9" fmla="*/ 92378 w 11019482"/>
              <a:gd name="connsiteY9" fmla="*/ 1596336 h 6270410"/>
              <a:gd name="connsiteX10" fmla="*/ 71212 w 11019482"/>
              <a:gd name="connsiteY10" fmla="*/ 877967 h 6270410"/>
              <a:gd name="connsiteX11" fmla="*/ 1034901 w 11019482"/>
              <a:gd name="connsiteY11" fmla="*/ 428330 h 6270410"/>
              <a:gd name="connsiteX12" fmla="*/ 2389019 w 11019482"/>
              <a:gd name="connsiteY12" fmla="*/ 325378 h 6270410"/>
              <a:gd name="connsiteX13" fmla="*/ 3432355 w 11019482"/>
              <a:gd name="connsiteY13" fmla="*/ 423268 h 6270410"/>
              <a:gd name="connsiteX14" fmla="*/ 4405611 w 11019482"/>
              <a:gd name="connsiteY14" fmla="*/ 291516 h 6270410"/>
              <a:gd name="connsiteX15" fmla="*/ 6076847 w 11019482"/>
              <a:gd name="connsiteY15" fmla="*/ 296597 h 6270410"/>
              <a:gd name="connsiteX16" fmla="*/ 7568630 w 11019482"/>
              <a:gd name="connsiteY16" fmla="*/ 74429 h 6270410"/>
              <a:gd name="connsiteX17" fmla="*/ 9383130 w 11019482"/>
              <a:gd name="connsiteY17" fmla="*/ 20304 h 6270410"/>
              <a:gd name="connsiteX18" fmla="*/ 10562258 w 11019482"/>
              <a:gd name="connsiteY18" fmla="*/ 389328 h 6270410"/>
              <a:gd name="connsiteX19" fmla="*/ 10553114 w 11019482"/>
              <a:gd name="connsiteY19" fmla="*/ 1331160 h 6270410"/>
              <a:gd name="connsiteX20" fmla="*/ 10278794 w 11019482"/>
              <a:gd name="connsiteY20" fmla="*/ 1788360 h 6270410"/>
              <a:gd name="connsiteX21" fmla="*/ 10251362 w 11019482"/>
              <a:gd name="connsiteY21" fmla="*/ 2337000 h 6270410"/>
              <a:gd name="connsiteX22" fmla="*/ 10617122 w 11019482"/>
              <a:gd name="connsiteY22" fmla="*/ 2821632 h 6270410"/>
              <a:gd name="connsiteX23" fmla="*/ 11019458 w 11019482"/>
              <a:gd name="connsiteY23" fmla="*/ 4504128 h 6270410"/>
              <a:gd name="connsiteX24" fmla="*/ 10598834 w 11019482"/>
              <a:gd name="connsiteY24" fmla="*/ 5153352 h 6270410"/>
              <a:gd name="connsiteX25" fmla="*/ 10516538 w 11019482"/>
              <a:gd name="connsiteY25" fmla="*/ 5930592 h 6270410"/>
              <a:gd name="connsiteX26" fmla="*/ 9346106 w 11019482"/>
              <a:gd name="connsiteY26" fmla="*/ 5866584 h 6270410"/>
              <a:gd name="connsiteX27" fmla="*/ 8596298 w 11019482"/>
              <a:gd name="connsiteY27" fmla="*/ 5592264 h 6270410"/>
              <a:gd name="connsiteX28" fmla="*/ 7188122 w 11019482"/>
              <a:gd name="connsiteY28" fmla="*/ 6022032 h 6270410"/>
              <a:gd name="connsiteX29" fmla="*/ 4828970 w 11019482"/>
              <a:gd name="connsiteY29" fmla="*/ 5875728 h 6270410"/>
              <a:gd name="connsiteX30" fmla="*/ 3466514 w 11019482"/>
              <a:gd name="connsiteY30" fmla="*/ 6250632 h 6270410"/>
              <a:gd name="connsiteX31" fmla="*/ 1582850 w 11019482"/>
              <a:gd name="connsiteY31" fmla="*/ 6168336 h 6270410"/>
              <a:gd name="connsiteX0" fmla="*/ 1582850 w 11019482"/>
              <a:gd name="connsiteY0" fmla="*/ 6168336 h 6270410"/>
              <a:gd name="connsiteX1" fmla="*/ 860474 w 11019482"/>
              <a:gd name="connsiteY1" fmla="*/ 5656272 h 6270410"/>
              <a:gd name="connsiteX2" fmla="*/ 540434 w 11019482"/>
              <a:gd name="connsiteY2" fmla="*/ 5199072 h 6270410"/>
              <a:gd name="connsiteX3" fmla="*/ 586154 w 11019482"/>
              <a:gd name="connsiteY3" fmla="*/ 4613856 h 6270410"/>
              <a:gd name="connsiteX4" fmla="*/ 869618 w 11019482"/>
              <a:gd name="connsiteY4" fmla="*/ 4184088 h 6270410"/>
              <a:gd name="connsiteX5" fmla="*/ 558722 w 11019482"/>
              <a:gd name="connsiteY5" fmla="*/ 3681168 h 6270410"/>
              <a:gd name="connsiteX6" fmla="*/ 192962 w 11019482"/>
              <a:gd name="connsiteY6" fmla="*/ 3159960 h 6270410"/>
              <a:gd name="connsiteX7" fmla="*/ 202106 w 11019482"/>
              <a:gd name="connsiteY7" fmla="*/ 2373576 h 6270410"/>
              <a:gd name="connsiteX8" fmla="*/ 256970 w 11019482"/>
              <a:gd name="connsiteY8" fmla="*/ 1989528 h 6270410"/>
              <a:gd name="connsiteX9" fmla="*/ 92378 w 11019482"/>
              <a:gd name="connsiteY9" fmla="*/ 1596336 h 6270410"/>
              <a:gd name="connsiteX10" fmla="*/ 71212 w 11019482"/>
              <a:gd name="connsiteY10" fmla="*/ 877967 h 6270410"/>
              <a:gd name="connsiteX11" fmla="*/ 1034901 w 11019482"/>
              <a:gd name="connsiteY11" fmla="*/ 428330 h 6270410"/>
              <a:gd name="connsiteX12" fmla="*/ 2389019 w 11019482"/>
              <a:gd name="connsiteY12" fmla="*/ 325378 h 6270410"/>
              <a:gd name="connsiteX13" fmla="*/ 3432355 w 11019482"/>
              <a:gd name="connsiteY13" fmla="*/ 423268 h 6270410"/>
              <a:gd name="connsiteX14" fmla="*/ 4405611 w 11019482"/>
              <a:gd name="connsiteY14" fmla="*/ 291516 h 6270410"/>
              <a:gd name="connsiteX15" fmla="*/ 6076847 w 11019482"/>
              <a:gd name="connsiteY15" fmla="*/ 296597 h 6270410"/>
              <a:gd name="connsiteX16" fmla="*/ 7568630 w 11019482"/>
              <a:gd name="connsiteY16" fmla="*/ 74429 h 6270410"/>
              <a:gd name="connsiteX17" fmla="*/ 9383130 w 11019482"/>
              <a:gd name="connsiteY17" fmla="*/ 20304 h 6270410"/>
              <a:gd name="connsiteX18" fmla="*/ 10562258 w 11019482"/>
              <a:gd name="connsiteY18" fmla="*/ 389328 h 6270410"/>
              <a:gd name="connsiteX19" fmla="*/ 10893965 w 11019482"/>
              <a:gd name="connsiteY19" fmla="*/ 1458943 h 6270410"/>
              <a:gd name="connsiteX20" fmla="*/ 10278794 w 11019482"/>
              <a:gd name="connsiteY20" fmla="*/ 1788360 h 6270410"/>
              <a:gd name="connsiteX21" fmla="*/ 10251362 w 11019482"/>
              <a:gd name="connsiteY21" fmla="*/ 2337000 h 6270410"/>
              <a:gd name="connsiteX22" fmla="*/ 10617122 w 11019482"/>
              <a:gd name="connsiteY22" fmla="*/ 2821632 h 6270410"/>
              <a:gd name="connsiteX23" fmla="*/ 11019458 w 11019482"/>
              <a:gd name="connsiteY23" fmla="*/ 4504128 h 6270410"/>
              <a:gd name="connsiteX24" fmla="*/ 10598834 w 11019482"/>
              <a:gd name="connsiteY24" fmla="*/ 5153352 h 6270410"/>
              <a:gd name="connsiteX25" fmla="*/ 10516538 w 11019482"/>
              <a:gd name="connsiteY25" fmla="*/ 5930592 h 6270410"/>
              <a:gd name="connsiteX26" fmla="*/ 9346106 w 11019482"/>
              <a:gd name="connsiteY26" fmla="*/ 5866584 h 6270410"/>
              <a:gd name="connsiteX27" fmla="*/ 8596298 w 11019482"/>
              <a:gd name="connsiteY27" fmla="*/ 5592264 h 6270410"/>
              <a:gd name="connsiteX28" fmla="*/ 7188122 w 11019482"/>
              <a:gd name="connsiteY28" fmla="*/ 6022032 h 6270410"/>
              <a:gd name="connsiteX29" fmla="*/ 4828970 w 11019482"/>
              <a:gd name="connsiteY29" fmla="*/ 5875728 h 6270410"/>
              <a:gd name="connsiteX30" fmla="*/ 3466514 w 11019482"/>
              <a:gd name="connsiteY30" fmla="*/ 6250632 h 6270410"/>
              <a:gd name="connsiteX31" fmla="*/ 1582850 w 11019482"/>
              <a:gd name="connsiteY31" fmla="*/ 6168336 h 6270410"/>
              <a:gd name="connsiteX0" fmla="*/ 1582850 w 11019475"/>
              <a:gd name="connsiteY0" fmla="*/ 6168336 h 6270410"/>
              <a:gd name="connsiteX1" fmla="*/ 860474 w 11019475"/>
              <a:gd name="connsiteY1" fmla="*/ 5656272 h 6270410"/>
              <a:gd name="connsiteX2" fmla="*/ 540434 w 11019475"/>
              <a:gd name="connsiteY2" fmla="*/ 5199072 h 6270410"/>
              <a:gd name="connsiteX3" fmla="*/ 586154 w 11019475"/>
              <a:gd name="connsiteY3" fmla="*/ 4613856 h 6270410"/>
              <a:gd name="connsiteX4" fmla="*/ 869618 w 11019475"/>
              <a:gd name="connsiteY4" fmla="*/ 4184088 h 6270410"/>
              <a:gd name="connsiteX5" fmla="*/ 558722 w 11019475"/>
              <a:gd name="connsiteY5" fmla="*/ 3681168 h 6270410"/>
              <a:gd name="connsiteX6" fmla="*/ 192962 w 11019475"/>
              <a:gd name="connsiteY6" fmla="*/ 3159960 h 6270410"/>
              <a:gd name="connsiteX7" fmla="*/ 202106 w 11019475"/>
              <a:gd name="connsiteY7" fmla="*/ 2373576 h 6270410"/>
              <a:gd name="connsiteX8" fmla="*/ 256970 w 11019475"/>
              <a:gd name="connsiteY8" fmla="*/ 1989528 h 6270410"/>
              <a:gd name="connsiteX9" fmla="*/ 92378 w 11019475"/>
              <a:gd name="connsiteY9" fmla="*/ 1596336 h 6270410"/>
              <a:gd name="connsiteX10" fmla="*/ 71212 w 11019475"/>
              <a:gd name="connsiteY10" fmla="*/ 877967 h 6270410"/>
              <a:gd name="connsiteX11" fmla="*/ 1034901 w 11019475"/>
              <a:gd name="connsiteY11" fmla="*/ 428330 h 6270410"/>
              <a:gd name="connsiteX12" fmla="*/ 2389019 w 11019475"/>
              <a:gd name="connsiteY12" fmla="*/ 325378 h 6270410"/>
              <a:gd name="connsiteX13" fmla="*/ 3432355 w 11019475"/>
              <a:gd name="connsiteY13" fmla="*/ 423268 h 6270410"/>
              <a:gd name="connsiteX14" fmla="*/ 4405611 w 11019475"/>
              <a:gd name="connsiteY14" fmla="*/ 291516 h 6270410"/>
              <a:gd name="connsiteX15" fmla="*/ 6076847 w 11019475"/>
              <a:gd name="connsiteY15" fmla="*/ 296597 h 6270410"/>
              <a:gd name="connsiteX16" fmla="*/ 7568630 w 11019475"/>
              <a:gd name="connsiteY16" fmla="*/ 74429 h 6270410"/>
              <a:gd name="connsiteX17" fmla="*/ 9383130 w 11019475"/>
              <a:gd name="connsiteY17" fmla="*/ 20304 h 6270410"/>
              <a:gd name="connsiteX18" fmla="*/ 10562258 w 11019475"/>
              <a:gd name="connsiteY18" fmla="*/ 389328 h 6270410"/>
              <a:gd name="connsiteX19" fmla="*/ 10893965 w 11019475"/>
              <a:gd name="connsiteY19" fmla="*/ 1458943 h 6270410"/>
              <a:gd name="connsiteX20" fmla="*/ 10278794 w 11019475"/>
              <a:gd name="connsiteY20" fmla="*/ 1788360 h 6270410"/>
              <a:gd name="connsiteX21" fmla="*/ 10968339 w 11019475"/>
              <a:gd name="connsiteY21" fmla="*/ 2430880 h 6270410"/>
              <a:gd name="connsiteX22" fmla="*/ 10617122 w 11019475"/>
              <a:gd name="connsiteY22" fmla="*/ 2821632 h 6270410"/>
              <a:gd name="connsiteX23" fmla="*/ 11019458 w 11019475"/>
              <a:gd name="connsiteY23" fmla="*/ 4504128 h 6270410"/>
              <a:gd name="connsiteX24" fmla="*/ 10598834 w 11019475"/>
              <a:gd name="connsiteY24" fmla="*/ 5153352 h 6270410"/>
              <a:gd name="connsiteX25" fmla="*/ 10516538 w 11019475"/>
              <a:gd name="connsiteY25" fmla="*/ 5930592 h 6270410"/>
              <a:gd name="connsiteX26" fmla="*/ 9346106 w 11019475"/>
              <a:gd name="connsiteY26" fmla="*/ 5866584 h 6270410"/>
              <a:gd name="connsiteX27" fmla="*/ 8596298 w 11019475"/>
              <a:gd name="connsiteY27" fmla="*/ 5592264 h 6270410"/>
              <a:gd name="connsiteX28" fmla="*/ 7188122 w 11019475"/>
              <a:gd name="connsiteY28" fmla="*/ 6022032 h 6270410"/>
              <a:gd name="connsiteX29" fmla="*/ 4828970 w 11019475"/>
              <a:gd name="connsiteY29" fmla="*/ 5875728 h 6270410"/>
              <a:gd name="connsiteX30" fmla="*/ 3466514 w 11019475"/>
              <a:gd name="connsiteY30" fmla="*/ 6250632 h 6270410"/>
              <a:gd name="connsiteX31" fmla="*/ 1582850 w 11019475"/>
              <a:gd name="connsiteY31" fmla="*/ 6168336 h 6270410"/>
              <a:gd name="connsiteX0" fmla="*/ 1582850 w 11050516"/>
              <a:gd name="connsiteY0" fmla="*/ 6168336 h 6270410"/>
              <a:gd name="connsiteX1" fmla="*/ 860474 w 11050516"/>
              <a:gd name="connsiteY1" fmla="*/ 5656272 h 6270410"/>
              <a:gd name="connsiteX2" fmla="*/ 540434 w 11050516"/>
              <a:gd name="connsiteY2" fmla="*/ 5199072 h 6270410"/>
              <a:gd name="connsiteX3" fmla="*/ 586154 w 11050516"/>
              <a:gd name="connsiteY3" fmla="*/ 4613856 h 6270410"/>
              <a:gd name="connsiteX4" fmla="*/ 869618 w 11050516"/>
              <a:gd name="connsiteY4" fmla="*/ 4184088 h 6270410"/>
              <a:gd name="connsiteX5" fmla="*/ 558722 w 11050516"/>
              <a:gd name="connsiteY5" fmla="*/ 3681168 h 6270410"/>
              <a:gd name="connsiteX6" fmla="*/ 192962 w 11050516"/>
              <a:gd name="connsiteY6" fmla="*/ 3159960 h 6270410"/>
              <a:gd name="connsiteX7" fmla="*/ 202106 w 11050516"/>
              <a:gd name="connsiteY7" fmla="*/ 2373576 h 6270410"/>
              <a:gd name="connsiteX8" fmla="*/ 256970 w 11050516"/>
              <a:gd name="connsiteY8" fmla="*/ 1989528 h 6270410"/>
              <a:gd name="connsiteX9" fmla="*/ 92378 w 11050516"/>
              <a:gd name="connsiteY9" fmla="*/ 1596336 h 6270410"/>
              <a:gd name="connsiteX10" fmla="*/ 71212 w 11050516"/>
              <a:gd name="connsiteY10" fmla="*/ 877967 h 6270410"/>
              <a:gd name="connsiteX11" fmla="*/ 1034901 w 11050516"/>
              <a:gd name="connsiteY11" fmla="*/ 428330 h 6270410"/>
              <a:gd name="connsiteX12" fmla="*/ 2389019 w 11050516"/>
              <a:gd name="connsiteY12" fmla="*/ 325378 h 6270410"/>
              <a:gd name="connsiteX13" fmla="*/ 3432355 w 11050516"/>
              <a:gd name="connsiteY13" fmla="*/ 423268 h 6270410"/>
              <a:gd name="connsiteX14" fmla="*/ 4405611 w 11050516"/>
              <a:gd name="connsiteY14" fmla="*/ 291516 h 6270410"/>
              <a:gd name="connsiteX15" fmla="*/ 6076847 w 11050516"/>
              <a:gd name="connsiteY15" fmla="*/ 296597 h 6270410"/>
              <a:gd name="connsiteX16" fmla="*/ 7568630 w 11050516"/>
              <a:gd name="connsiteY16" fmla="*/ 74429 h 6270410"/>
              <a:gd name="connsiteX17" fmla="*/ 9383130 w 11050516"/>
              <a:gd name="connsiteY17" fmla="*/ 20304 h 6270410"/>
              <a:gd name="connsiteX18" fmla="*/ 10562258 w 11050516"/>
              <a:gd name="connsiteY18" fmla="*/ 389328 h 6270410"/>
              <a:gd name="connsiteX19" fmla="*/ 10893965 w 11050516"/>
              <a:gd name="connsiteY19" fmla="*/ 1458943 h 6270410"/>
              <a:gd name="connsiteX20" fmla="*/ 11047034 w 11050516"/>
              <a:gd name="connsiteY20" fmla="*/ 1748798 h 6270410"/>
              <a:gd name="connsiteX21" fmla="*/ 10968339 w 11050516"/>
              <a:gd name="connsiteY21" fmla="*/ 2430880 h 6270410"/>
              <a:gd name="connsiteX22" fmla="*/ 10617122 w 11050516"/>
              <a:gd name="connsiteY22" fmla="*/ 2821632 h 6270410"/>
              <a:gd name="connsiteX23" fmla="*/ 11019458 w 11050516"/>
              <a:gd name="connsiteY23" fmla="*/ 4504128 h 6270410"/>
              <a:gd name="connsiteX24" fmla="*/ 10598834 w 11050516"/>
              <a:gd name="connsiteY24" fmla="*/ 5153352 h 6270410"/>
              <a:gd name="connsiteX25" fmla="*/ 10516538 w 11050516"/>
              <a:gd name="connsiteY25" fmla="*/ 5930592 h 6270410"/>
              <a:gd name="connsiteX26" fmla="*/ 9346106 w 11050516"/>
              <a:gd name="connsiteY26" fmla="*/ 5866584 h 6270410"/>
              <a:gd name="connsiteX27" fmla="*/ 8596298 w 11050516"/>
              <a:gd name="connsiteY27" fmla="*/ 5592264 h 6270410"/>
              <a:gd name="connsiteX28" fmla="*/ 7188122 w 11050516"/>
              <a:gd name="connsiteY28" fmla="*/ 6022032 h 6270410"/>
              <a:gd name="connsiteX29" fmla="*/ 4828970 w 11050516"/>
              <a:gd name="connsiteY29" fmla="*/ 5875728 h 6270410"/>
              <a:gd name="connsiteX30" fmla="*/ 3466514 w 11050516"/>
              <a:gd name="connsiteY30" fmla="*/ 6250632 h 6270410"/>
              <a:gd name="connsiteX31" fmla="*/ 1582850 w 11050516"/>
              <a:gd name="connsiteY31" fmla="*/ 6168336 h 6270410"/>
              <a:gd name="connsiteX0" fmla="*/ 1582850 w 11203881"/>
              <a:gd name="connsiteY0" fmla="*/ 6168336 h 6270410"/>
              <a:gd name="connsiteX1" fmla="*/ 860474 w 11203881"/>
              <a:gd name="connsiteY1" fmla="*/ 5656272 h 6270410"/>
              <a:gd name="connsiteX2" fmla="*/ 540434 w 11203881"/>
              <a:gd name="connsiteY2" fmla="*/ 5199072 h 6270410"/>
              <a:gd name="connsiteX3" fmla="*/ 586154 w 11203881"/>
              <a:gd name="connsiteY3" fmla="*/ 4613856 h 6270410"/>
              <a:gd name="connsiteX4" fmla="*/ 869618 w 11203881"/>
              <a:gd name="connsiteY4" fmla="*/ 4184088 h 6270410"/>
              <a:gd name="connsiteX5" fmla="*/ 558722 w 11203881"/>
              <a:gd name="connsiteY5" fmla="*/ 3681168 h 6270410"/>
              <a:gd name="connsiteX6" fmla="*/ 192962 w 11203881"/>
              <a:gd name="connsiteY6" fmla="*/ 3159960 h 6270410"/>
              <a:gd name="connsiteX7" fmla="*/ 202106 w 11203881"/>
              <a:gd name="connsiteY7" fmla="*/ 2373576 h 6270410"/>
              <a:gd name="connsiteX8" fmla="*/ 256970 w 11203881"/>
              <a:gd name="connsiteY8" fmla="*/ 1989528 h 6270410"/>
              <a:gd name="connsiteX9" fmla="*/ 92378 w 11203881"/>
              <a:gd name="connsiteY9" fmla="*/ 1596336 h 6270410"/>
              <a:gd name="connsiteX10" fmla="*/ 71212 w 11203881"/>
              <a:gd name="connsiteY10" fmla="*/ 877967 h 6270410"/>
              <a:gd name="connsiteX11" fmla="*/ 1034901 w 11203881"/>
              <a:gd name="connsiteY11" fmla="*/ 428330 h 6270410"/>
              <a:gd name="connsiteX12" fmla="*/ 2389019 w 11203881"/>
              <a:gd name="connsiteY12" fmla="*/ 325378 h 6270410"/>
              <a:gd name="connsiteX13" fmla="*/ 3432355 w 11203881"/>
              <a:gd name="connsiteY13" fmla="*/ 423268 h 6270410"/>
              <a:gd name="connsiteX14" fmla="*/ 4405611 w 11203881"/>
              <a:gd name="connsiteY14" fmla="*/ 291516 h 6270410"/>
              <a:gd name="connsiteX15" fmla="*/ 6076847 w 11203881"/>
              <a:gd name="connsiteY15" fmla="*/ 296597 h 6270410"/>
              <a:gd name="connsiteX16" fmla="*/ 7568630 w 11203881"/>
              <a:gd name="connsiteY16" fmla="*/ 74429 h 6270410"/>
              <a:gd name="connsiteX17" fmla="*/ 9383130 w 11203881"/>
              <a:gd name="connsiteY17" fmla="*/ 20304 h 6270410"/>
              <a:gd name="connsiteX18" fmla="*/ 10562258 w 11203881"/>
              <a:gd name="connsiteY18" fmla="*/ 389328 h 6270410"/>
              <a:gd name="connsiteX19" fmla="*/ 10893965 w 11203881"/>
              <a:gd name="connsiteY19" fmla="*/ 1458943 h 6270410"/>
              <a:gd name="connsiteX20" fmla="*/ 11047034 w 11203881"/>
              <a:gd name="connsiteY20" fmla="*/ 1748798 h 6270410"/>
              <a:gd name="connsiteX21" fmla="*/ 10968339 w 11203881"/>
              <a:gd name="connsiteY21" fmla="*/ 2430880 h 6270410"/>
              <a:gd name="connsiteX22" fmla="*/ 11203331 w 11203881"/>
              <a:gd name="connsiteY22" fmla="*/ 3198384 h 6270410"/>
              <a:gd name="connsiteX23" fmla="*/ 11019458 w 11203881"/>
              <a:gd name="connsiteY23" fmla="*/ 4504128 h 6270410"/>
              <a:gd name="connsiteX24" fmla="*/ 10598834 w 11203881"/>
              <a:gd name="connsiteY24" fmla="*/ 5153352 h 6270410"/>
              <a:gd name="connsiteX25" fmla="*/ 10516538 w 11203881"/>
              <a:gd name="connsiteY25" fmla="*/ 5930592 h 6270410"/>
              <a:gd name="connsiteX26" fmla="*/ 9346106 w 11203881"/>
              <a:gd name="connsiteY26" fmla="*/ 5866584 h 6270410"/>
              <a:gd name="connsiteX27" fmla="*/ 8596298 w 11203881"/>
              <a:gd name="connsiteY27" fmla="*/ 5592264 h 6270410"/>
              <a:gd name="connsiteX28" fmla="*/ 7188122 w 11203881"/>
              <a:gd name="connsiteY28" fmla="*/ 6022032 h 6270410"/>
              <a:gd name="connsiteX29" fmla="*/ 4828970 w 11203881"/>
              <a:gd name="connsiteY29" fmla="*/ 5875728 h 6270410"/>
              <a:gd name="connsiteX30" fmla="*/ 3466514 w 11203881"/>
              <a:gd name="connsiteY30" fmla="*/ 6250632 h 6270410"/>
              <a:gd name="connsiteX31" fmla="*/ 1582850 w 11203881"/>
              <a:gd name="connsiteY31" fmla="*/ 6168336 h 6270410"/>
              <a:gd name="connsiteX0" fmla="*/ 1582850 w 11203639"/>
              <a:gd name="connsiteY0" fmla="*/ 6168336 h 6270410"/>
              <a:gd name="connsiteX1" fmla="*/ 860474 w 11203639"/>
              <a:gd name="connsiteY1" fmla="*/ 5656272 h 6270410"/>
              <a:gd name="connsiteX2" fmla="*/ 540434 w 11203639"/>
              <a:gd name="connsiteY2" fmla="*/ 5199072 h 6270410"/>
              <a:gd name="connsiteX3" fmla="*/ 586154 w 11203639"/>
              <a:gd name="connsiteY3" fmla="*/ 4613856 h 6270410"/>
              <a:gd name="connsiteX4" fmla="*/ 869618 w 11203639"/>
              <a:gd name="connsiteY4" fmla="*/ 4184088 h 6270410"/>
              <a:gd name="connsiteX5" fmla="*/ 558722 w 11203639"/>
              <a:gd name="connsiteY5" fmla="*/ 3681168 h 6270410"/>
              <a:gd name="connsiteX6" fmla="*/ 192962 w 11203639"/>
              <a:gd name="connsiteY6" fmla="*/ 3159960 h 6270410"/>
              <a:gd name="connsiteX7" fmla="*/ 202106 w 11203639"/>
              <a:gd name="connsiteY7" fmla="*/ 2373576 h 6270410"/>
              <a:gd name="connsiteX8" fmla="*/ 256970 w 11203639"/>
              <a:gd name="connsiteY8" fmla="*/ 1989528 h 6270410"/>
              <a:gd name="connsiteX9" fmla="*/ 92378 w 11203639"/>
              <a:gd name="connsiteY9" fmla="*/ 1596336 h 6270410"/>
              <a:gd name="connsiteX10" fmla="*/ 71212 w 11203639"/>
              <a:gd name="connsiteY10" fmla="*/ 877967 h 6270410"/>
              <a:gd name="connsiteX11" fmla="*/ 1034901 w 11203639"/>
              <a:gd name="connsiteY11" fmla="*/ 428330 h 6270410"/>
              <a:gd name="connsiteX12" fmla="*/ 2389019 w 11203639"/>
              <a:gd name="connsiteY12" fmla="*/ 325378 h 6270410"/>
              <a:gd name="connsiteX13" fmla="*/ 3432355 w 11203639"/>
              <a:gd name="connsiteY13" fmla="*/ 423268 h 6270410"/>
              <a:gd name="connsiteX14" fmla="*/ 4405611 w 11203639"/>
              <a:gd name="connsiteY14" fmla="*/ 291516 h 6270410"/>
              <a:gd name="connsiteX15" fmla="*/ 6076847 w 11203639"/>
              <a:gd name="connsiteY15" fmla="*/ 296597 h 6270410"/>
              <a:gd name="connsiteX16" fmla="*/ 7568630 w 11203639"/>
              <a:gd name="connsiteY16" fmla="*/ 74429 h 6270410"/>
              <a:gd name="connsiteX17" fmla="*/ 9383130 w 11203639"/>
              <a:gd name="connsiteY17" fmla="*/ 20304 h 6270410"/>
              <a:gd name="connsiteX18" fmla="*/ 10562258 w 11203639"/>
              <a:gd name="connsiteY18" fmla="*/ 389328 h 6270410"/>
              <a:gd name="connsiteX19" fmla="*/ 10893965 w 11203639"/>
              <a:gd name="connsiteY19" fmla="*/ 1458943 h 6270410"/>
              <a:gd name="connsiteX20" fmla="*/ 11047034 w 11203639"/>
              <a:gd name="connsiteY20" fmla="*/ 1748798 h 6270410"/>
              <a:gd name="connsiteX21" fmla="*/ 10968339 w 11203639"/>
              <a:gd name="connsiteY21" fmla="*/ 2430880 h 6270410"/>
              <a:gd name="connsiteX22" fmla="*/ 11203331 w 11203639"/>
              <a:gd name="connsiteY22" fmla="*/ 3198384 h 6270410"/>
              <a:gd name="connsiteX23" fmla="*/ 11019458 w 11203639"/>
              <a:gd name="connsiteY23" fmla="*/ 4504128 h 6270410"/>
              <a:gd name="connsiteX24" fmla="*/ 11074307 w 11203639"/>
              <a:gd name="connsiteY24" fmla="*/ 5637540 h 6270410"/>
              <a:gd name="connsiteX25" fmla="*/ 10516538 w 11203639"/>
              <a:gd name="connsiteY25" fmla="*/ 5930592 h 6270410"/>
              <a:gd name="connsiteX26" fmla="*/ 9346106 w 11203639"/>
              <a:gd name="connsiteY26" fmla="*/ 5866584 h 6270410"/>
              <a:gd name="connsiteX27" fmla="*/ 8596298 w 11203639"/>
              <a:gd name="connsiteY27" fmla="*/ 5592264 h 6270410"/>
              <a:gd name="connsiteX28" fmla="*/ 7188122 w 11203639"/>
              <a:gd name="connsiteY28" fmla="*/ 6022032 h 6270410"/>
              <a:gd name="connsiteX29" fmla="*/ 4828970 w 11203639"/>
              <a:gd name="connsiteY29" fmla="*/ 5875728 h 6270410"/>
              <a:gd name="connsiteX30" fmla="*/ 3466514 w 11203639"/>
              <a:gd name="connsiteY30" fmla="*/ 6250632 h 6270410"/>
              <a:gd name="connsiteX31" fmla="*/ 1582850 w 11203639"/>
              <a:gd name="connsiteY31" fmla="*/ 6168336 h 6270410"/>
              <a:gd name="connsiteX0" fmla="*/ 1157702 w 11203639"/>
              <a:gd name="connsiteY0" fmla="*/ 6379165 h 6412723"/>
              <a:gd name="connsiteX1" fmla="*/ 860474 w 11203639"/>
              <a:gd name="connsiteY1" fmla="*/ 5656272 h 6412723"/>
              <a:gd name="connsiteX2" fmla="*/ 540434 w 11203639"/>
              <a:gd name="connsiteY2" fmla="*/ 5199072 h 6412723"/>
              <a:gd name="connsiteX3" fmla="*/ 586154 w 11203639"/>
              <a:gd name="connsiteY3" fmla="*/ 4613856 h 6412723"/>
              <a:gd name="connsiteX4" fmla="*/ 869618 w 11203639"/>
              <a:gd name="connsiteY4" fmla="*/ 4184088 h 6412723"/>
              <a:gd name="connsiteX5" fmla="*/ 558722 w 11203639"/>
              <a:gd name="connsiteY5" fmla="*/ 3681168 h 6412723"/>
              <a:gd name="connsiteX6" fmla="*/ 192962 w 11203639"/>
              <a:gd name="connsiteY6" fmla="*/ 3159960 h 6412723"/>
              <a:gd name="connsiteX7" fmla="*/ 202106 w 11203639"/>
              <a:gd name="connsiteY7" fmla="*/ 2373576 h 6412723"/>
              <a:gd name="connsiteX8" fmla="*/ 256970 w 11203639"/>
              <a:gd name="connsiteY8" fmla="*/ 1989528 h 6412723"/>
              <a:gd name="connsiteX9" fmla="*/ 92378 w 11203639"/>
              <a:gd name="connsiteY9" fmla="*/ 1596336 h 6412723"/>
              <a:gd name="connsiteX10" fmla="*/ 71212 w 11203639"/>
              <a:gd name="connsiteY10" fmla="*/ 877967 h 6412723"/>
              <a:gd name="connsiteX11" fmla="*/ 1034901 w 11203639"/>
              <a:gd name="connsiteY11" fmla="*/ 428330 h 6412723"/>
              <a:gd name="connsiteX12" fmla="*/ 2389019 w 11203639"/>
              <a:gd name="connsiteY12" fmla="*/ 325378 h 6412723"/>
              <a:gd name="connsiteX13" fmla="*/ 3432355 w 11203639"/>
              <a:gd name="connsiteY13" fmla="*/ 423268 h 6412723"/>
              <a:gd name="connsiteX14" fmla="*/ 4405611 w 11203639"/>
              <a:gd name="connsiteY14" fmla="*/ 291516 h 6412723"/>
              <a:gd name="connsiteX15" fmla="*/ 6076847 w 11203639"/>
              <a:gd name="connsiteY15" fmla="*/ 296597 h 6412723"/>
              <a:gd name="connsiteX16" fmla="*/ 7568630 w 11203639"/>
              <a:gd name="connsiteY16" fmla="*/ 74429 h 6412723"/>
              <a:gd name="connsiteX17" fmla="*/ 9383130 w 11203639"/>
              <a:gd name="connsiteY17" fmla="*/ 20304 h 6412723"/>
              <a:gd name="connsiteX18" fmla="*/ 10562258 w 11203639"/>
              <a:gd name="connsiteY18" fmla="*/ 389328 h 6412723"/>
              <a:gd name="connsiteX19" fmla="*/ 10893965 w 11203639"/>
              <a:gd name="connsiteY19" fmla="*/ 1458943 h 6412723"/>
              <a:gd name="connsiteX20" fmla="*/ 11047034 w 11203639"/>
              <a:gd name="connsiteY20" fmla="*/ 1748798 h 6412723"/>
              <a:gd name="connsiteX21" fmla="*/ 10968339 w 11203639"/>
              <a:gd name="connsiteY21" fmla="*/ 2430880 h 6412723"/>
              <a:gd name="connsiteX22" fmla="*/ 11203331 w 11203639"/>
              <a:gd name="connsiteY22" fmla="*/ 3198384 h 6412723"/>
              <a:gd name="connsiteX23" fmla="*/ 11019458 w 11203639"/>
              <a:gd name="connsiteY23" fmla="*/ 4504128 h 6412723"/>
              <a:gd name="connsiteX24" fmla="*/ 11074307 w 11203639"/>
              <a:gd name="connsiteY24" fmla="*/ 5637540 h 6412723"/>
              <a:gd name="connsiteX25" fmla="*/ 10516538 w 11203639"/>
              <a:gd name="connsiteY25" fmla="*/ 5930592 h 6412723"/>
              <a:gd name="connsiteX26" fmla="*/ 9346106 w 11203639"/>
              <a:gd name="connsiteY26" fmla="*/ 5866584 h 6412723"/>
              <a:gd name="connsiteX27" fmla="*/ 8596298 w 11203639"/>
              <a:gd name="connsiteY27" fmla="*/ 5592264 h 6412723"/>
              <a:gd name="connsiteX28" fmla="*/ 7188122 w 11203639"/>
              <a:gd name="connsiteY28" fmla="*/ 6022032 h 6412723"/>
              <a:gd name="connsiteX29" fmla="*/ 4828970 w 11203639"/>
              <a:gd name="connsiteY29" fmla="*/ 5875728 h 6412723"/>
              <a:gd name="connsiteX30" fmla="*/ 3466514 w 11203639"/>
              <a:gd name="connsiteY30" fmla="*/ 6250632 h 6412723"/>
              <a:gd name="connsiteX31" fmla="*/ 1157702 w 11203639"/>
              <a:gd name="connsiteY31" fmla="*/ 6379165 h 6412723"/>
              <a:gd name="connsiteX0" fmla="*/ 1157702 w 11203639"/>
              <a:gd name="connsiteY0" fmla="*/ 6379165 h 6413958"/>
              <a:gd name="connsiteX1" fmla="*/ 641556 w 11203639"/>
              <a:gd name="connsiteY1" fmla="*/ 5638479 h 6413958"/>
              <a:gd name="connsiteX2" fmla="*/ 540434 w 11203639"/>
              <a:gd name="connsiteY2" fmla="*/ 5199072 h 6413958"/>
              <a:gd name="connsiteX3" fmla="*/ 586154 w 11203639"/>
              <a:gd name="connsiteY3" fmla="*/ 4613856 h 6413958"/>
              <a:gd name="connsiteX4" fmla="*/ 869618 w 11203639"/>
              <a:gd name="connsiteY4" fmla="*/ 4184088 h 6413958"/>
              <a:gd name="connsiteX5" fmla="*/ 558722 w 11203639"/>
              <a:gd name="connsiteY5" fmla="*/ 3681168 h 6413958"/>
              <a:gd name="connsiteX6" fmla="*/ 192962 w 11203639"/>
              <a:gd name="connsiteY6" fmla="*/ 3159960 h 6413958"/>
              <a:gd name="connsiteX7" fmla="*/ 202106 w 11203639"/>
              <a:gd name="connsiteY7" fmla="*/ 2373576 h 6413958"/>
              <a:gd name="connsiteX8" fmla="*/ 256970 w 11203639"/>
              <a:gd name="connsiteY8" fmla="*/ 1989528 h 6413958"/>
              <a:gd name="connsiteX9" fmla="*/ 92378 w 11203639"/>
              <a:gd name="connsiteY9" fmla="*/ 1596336 h 6413958"/>
              <a:gd name="connsiteX10" fmla="*/ 71212 w 11203639"/>
              <a:gd name="connsiteY10" fmla="*/ 877967 h 6413958"/>
              <a:gd name="connsiteX11" fmla="*/ 1034901 w 11203639"/>
              <a:gd name="connsiteY11" fmla="*/ 428330 h 6413958"/>
              <a:gd name="connsiteX12" fmla="*/ 2389019 w 11203639"/>
              <a:gd name="connsiteY12" fmla="*/ 325378 h 6413958"/>
              <a:gd name="connsiteX13" fmla="*/ 3432355 w 11203639"/>
              <a:gd name="connsiteY13" fmla="*/ 423268 h 6413958"/>
              <a:gd name="connsiteX14" fmla="*/ 4405611 w 11203639"/>
              <a:gd name="connsiteY14" fmla="*/ 291516 h 6413958"/>
              <a:gd name="connsiteX15" fmla="*/ 6076847 w 11203639"/>
              <a:gd name="connsiteY15" fmla="*/ 296597 h 6413958"/>
              <a:gd name="connsiteX16" fmla="*/ 7568630 w 11203639"/>
              <a:gd name="connsiteY16" fmla="*/ 74429 h 6413958"/>
              <a:gd name="connsiteX17" fmla="*/ 9383130 w 11203639"/>
              <a:gd name="connsiteY17" fmla="*/ 20304 h 6413958"/>
              <a:gd name="connsiteX18" fmla="*/ 10562258 w 11203639"/>
              <a:gd name="connsiteY18" fmla="*/ 389328 h 6413958"/>
              <a:gd name="connsiteX19" fmla="*/ 10893965 w 11203639"/>
              <a:gd name="connsiteY19" fmla="*/ 1458943 h 6413958"/>
              <a:gd name="connsiteX20" fmla="*/ 11047034 w 11203639"/>
              <a:gd name="connsiteY20" fmla="*/ 1748798 h 6413958"/>
              <a:gd name="connsiteX21" fmla="*/ 10968339 w 11203639"/>
              <a:gd name="connsiteY21" fmla="*/ 2430880 h 6413958"/>
              <a:gd name="connsiteX22" fmla="*/ 11203331 w 11203639"/>
              <a:gd name="connsiteY22" fmla="*/ 3198384 h 6413958"/>
              <a:gd name="connsiteX23" fmla="*/ 11019458 w 11203639"/>
              <a:gd name="connsiteY23" fmla="*/ 4504128 h 6413958"/>
              <a:gd name="connsiteX24" fmla="*/ 11074307 w 11203639"/>
              <a:gd name="connsiteY24" fmla="*/ 5637540 h 6413958"/>
              <a:gd name="connsiteX25" fmla="*/ 10516538 w 11203639"/>
              <a:gd name="connsiteY25" fmla="*/ 5930592 h 6413958"/>
              <a:gd name="connsiteX26" fmla="*/ 9346106 w 11203639"/>
              <a:gd name="connsiteY26" fmla="*/ 5866584 h 6413958"/>
              <a:gd name="connsiteX27" fmla="*/ 8596298 w 11203639"/>
              <a:gd name="connsiteY27" fmla="*/ 5592264 h 6413958"/>
              <a:gd name="connsiteX28" fmla="*/ 7188122 w 11203639"/>
              <a:gd name="connsiteY28" fmla="*/ 6022032 h 6413958"/>
              <a:gd name="connsiteX29" fmla="*/ 4828970 w 11203639"/>
              <a:gd name="connsiteY29" fmla="*/ 5875728 h 6413958"/>
              <a:gd name="connsiteX30" fmla="*/ 3466514 w 11203639"/>
              <a:gd name="connsiteY30" fmla="*/ 6250632 h 6413958"/>
              <a:gd name="connsiteX31" fmla="*/ 1157702 w 11203639"/>
              <a:gd name="connsiteY31" fmla="*/ 6379165 h 6413958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203639" h="6408936">
                <a:moveTo>
                  <a:pt x="1157702" y="6379165"/>
                </a:moveTo>
                <a:cubicBezTo>
                  <a:pt x="686876" y="6277140"/>
                  <a:pt x="744434" y="5835161"/>
                  <a:pt x="641556" y="5638479"/>
                </a:cubicBezTo>
                <a:cubicBezTo>
                  <a:pt x="538678" y="5441797"/>
                  <a:pt x="549668" y="5369843"/>
                  <a:pt x="540434" y="5199072"/>
                </a:cubicBezTo>
                <a:cubicBezTo>
                  <a:pt x="531200" y="5028302"/>
                  <a:pt x="531290" y="4783020"/>
                  <a:pt x="586154" y="4613856"/>
                </a:cubicBezTo>
                <a:cubicBezTo>
                  <a:pt x="641018" y="4444692"/>
                  <a:pt x="874190" y="4339536"/>
                  <a:pt x="869618" y="4184088"/>
                </a:cubicBezTo>
                <a:cubicBezTo>
                  <a:pt x="865046" y="4028640"/>
                  <a:pt x="671498" y="3851856"/>
                  <a:pt x="558722" y="3681168"/>
                </a:cubicBezTo>
                <a:cubicBezTo>
                  <a:pt x="445946" y="3510480"/>
                  <a:pt x="252398" y="3377892"/>
                  <a:pt x="192962" y="3159960"/>
                </a:cubicBezTo>
                <a:cubicBezTo>
                  <a:pt x="133526" y="2942028"/>
                  <a:pt x="191438" y="2568648"/>
                  <a:pt x="202106" y="2373576"/>
                </a:cubicBezTo>
                <a:cubicBezTo>
                  <a:pt x="212774" y="2178504"/>
                  <a:pt x="275258" y="2119068"/>
                  <a:pt x="256970" y="1989528"/>
                </a:cubicBezTo>
                <a:cubicBezTo>
                  <a:pt x="238682" y="1859988"/>
                  <a:pt x="123338" y="1781596"/>
                  <a:pt x="92378" y="1596336"/>
                </a:cubicBezTo>
                <a:cubicBezTo>
                  <a:pt x="61418" y="1411076"/>
                  <a:pt x="-85875" y="1072635"/>
                  <a:pt x="71212" y="877967"/>
                </a:cubicBezTo>
                <a:cubicBezTo>
                  <a:pt x="228299" y="683299"/>
                  <a:pt x="648600" y="520428"/>
                  <a:pt x="1034901" y="428330"/>
                </a:cubicBezTo>
                <a:cubicBezTo>
                  <a:pt x="1421202" y="336232"/>
                  <a:pt x="1989443" y="326222"/>
                  <a:pt x="2389019" y="325378"/>
                </a:cubicBezTo>
                <a:cubicBezTo>
                  <a:pt x="2788595" y="324534"/>
                  <a:pt x="3096256" y="428912"/>
                  <a:pt x="3432355" y="423268"/>
                </a:cubicBezTo>
                <a:cubicBezTo>
                  <a:pt x="3768454" y="417624"/>
                  <a:pt x="3964862" y="312628"/>
                  <a:pt x="4405611" y="291516"/>
                </a:cubicBezTo>
                <a:cubicBezTo>
                  <a:pt x="4846360" y="270404"/>
                  <a:pt x="5549677" y="332778"/>
                  <a:pt x="6076847" y="296597"/>
                </a:cubicBezTo>
                <a:cubicBezTo>
                  <a:pt x="6604017" y="260416"/>
                  <a:pt x="7017583" y="120478"/>
                  <a:pt x="7568630" y="74429"/>
                </a:cubicBezTo>
                <a:cubicBezTo>
                  <a:pt x="8119677" y="28380"/>
                  <a:pt x="8884192" y="-32179"/>
                  <a:pt x="9383130" y="20304"/>
                </a:cubicBezTo>
                <a:cubicBezTo>
                  <a:pt x="9882068" y="72787"/>
                  <a:pt x="10310452" y="149555"/>
                  <a:pt x="10562258" y="389328"/>
                </a:cubicBezTo>
                <a:cubicBezTo>
                  <a:pt x="10814064" y="629101"/>
                  <a:pt x="10813169" y="1232365"/>
                  <a:pt x="10893965" y="1458943"/>
                </a:cubicBezTo>
                <a:cubicBezTo>
                  <a:pt x="10974761" y="1685521"/>
                  <a:pt x="11034638" y="1586809"/>
                  <a:pt x="11047034" y="1748798"/>
                </a:cubicBezTo>
                <a:cubicBezTo>
                  <a:pt x="11059430" y="1910787"/>
                  <a:pt x="10942290" y="2189282"/>
                  <a:pt x="10968339" y="2430880"/>
                </a:cubicBezTo>
                <a:cubicBezTo>
                  <a:pt x="10994388" y="2672478"/>
                  <a:pt x="11194811" y="2852843"/>
                  <a:pt x="11203331" y="3198384"/>
                </a:cubicBezTo>
                <a:cubicBezTo>
                  <a:pt x="11211851" y="3543925"/>
                  <a:pt x="11040962" y="4097602"/>
                  <a:pt x="11019458" y="4504128"/>
                </a:cubicBezTo>
                <a:cubicBezTo>
                  <a:pt x="10997954" y="4910654"/>
                  <a:pt x="11158127" y="5399796"/>
                  <a:pt x="11074307" y="5637540"/>
                </a:cubicBezTo>
                <a:cubicBezTo>
                  <a:pt x="10990487" y="5875284"/>
                  <a:pt x="10804572" y="5892418"/>
                  <a:pt x="10516538" y="5930592"/>
                </a:cubicBezTo>
                <a:cubicBezTo>
                  <a:pt x="10228504" y="5968766"/>
                  <a:pt x="9666146" y="5922972"/>
                  <a:pt x="9346106" y="5866584"/>
                </a:cubicBezTo>
                <a:cubicBezTo>
                  <a:pt x="9026066" y="5810196"/>
                  <a:pt x="8955962" y="5566356"/>
                  <a:pt x="8596298" y="5592264"/>
                </a:cubicBezTo>
                <a:cubicBezTo>
                  <a:pt x="8236634" y="5618172"/>
                  <a:pt x="7804107" y="5931801"/>
                  <a:pt x="7188122" y="6022032"/>
                </a:cubicBezTo>
                <a:cubicBezTo>
                  <a:pt x="6572137" y="6112263"/>
                  <a:pt x="5569364" y="6194779"/>
                  <a:pt x="4900386" y="6133653"/>
                </a:cubicBezTo>
                <a:cubicBezTo>
                  <a:pt x="4196880" y="6248707"/>
                  <a:pt x="4090295" y="6209713"/>
                  <a:pt x="3466514" y="6250632"/>
                </a:cubicBezTo>
                <a:cubicBezTo>
                  <a:pt x="2842733" y="6291551"/>
                  <a:pt x="1628528" y="6481190"/>
                  <a:pt x="1157702" y="637916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0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85" r:id="rId7"/>
    <p:sldLayoutId id="2147483688" r:id="rId8"/>
  </p:sldLayoutIdLst>
  <p:transition spd="slow" advTm="3000">
    <p:push dir="u"/>
  </p:transition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2019/5/29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‹#›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7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 descr="卡通人物&#10;&#10;低可信度描述已自动生成">
            <a:extLst>
              <a:ext uri="{FF2B5EF4-FFF2-40B4-BE49-F238E27FC236}">
                <a16:creationId xmlns:a16="http://schemas.microsoft.com/office/drawing/2014/main" xmlns="" id="{36B917C8-8BF1-F449-B4A6-52FA5C5EBD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45620" y="-358452"/>
            <a:ext cx="9482229" cy="7542682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 rot="20730713">
            <a:off x="2665917" y="3596090"/>
            <a:ext cx="9340916" cy="40708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b="1">
              <a:solidFill>
                <a:srgbClr val="FE9676"/>
              </a:solidFill>
              <a:latin typeface="#9Slide06 SVNLemon Tuesday" panose="02000506040000020004" pitchFamily="2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963" y="1943626"/>
            <a:ext cx="2456901" cy="14692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398" y="655589"/>
            <a:ext cx="3957515" cy="11246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2D02359-E3CD-FA4B-85E1-A01574154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74" y="112429"/>
            <a:ext cx="1936779" cy="19367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247D6FF-2484-B440-B2EE-B49955A4B5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34" y="33256"/>
            <a:ext cx="2906469" cy="29465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8D0DE8D-A513-3D41-A796-99C1D89D04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291" y="3099429"/>
            <a:ext cx="4050560" cy="40505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B0684FB-7586-3D4F-A64E-C5BA77F17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45" y="1710481"/>
            <a:ext cx="114173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928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F6F19E14-F171-D24A-ADDA-AC4F8560660E}"/>
              </a:ext>
            </a:extLst>
          </p:cNvPr>
          <p:cNvSpPr/>
          <p:nvPr/>
        </p:nvSpPr>
        <p:spPr>
          <a:xfrm>
            <a:off x="439470" y="615657"/>
            <a:ext cx="11385945" cy="5626685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sp>
        <p:nvSpPr>
          <p:cNvPr id="17" name="文本框 15"/>
          <p:cNvSpPr txBox="1"/>
          <p:nvPr/>
        </p:nvSpPr>
        <p:spPr>
          <a:xfrm>
            <a:off x="728257" y="615657"/>
            <a:ext cx="1080837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914377"/>
            <a:r>
              <a:rPr lang="en-US" altLang="zh-CN" sz="8000" b="1" dirty="0" err="1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Đố</a:t>
            </a:r>
            <a:r>
              <a:rPr lang="en-US" altLang="zh-CN" sz="8000" b="1" dirty="0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8000" b="1" dirty="0" err="1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em</a:t>
            </a:r>
            <a:r>
              <a:rPr lang="en-US" altLang="zh-CN" sz="8000" b="1" dirty="0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1A5AB9-723C-4D44-B484-9C04A2444F14}"/>
              </a:ext>
            </a:extLst>
          </p:cNvPr>
          <p:cNvSpPr/>
          <p:nvPr/>
        </p:nvSpPr>
        <p:spPr>
          <a:xfrm>
            <a:off x="877248" y="1851944"/>
            <a:ext cx="10659379" cy="1489904"/>
          </a:xfrm>
          <a:prstGeom prst="rect">
            <a:avLst/>
          </a:prstGeom>
          <a:solidFill>
            <a:srgbClr val="F36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Số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tròn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chục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nào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990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đứng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liền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trước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?</a:t>
            </a:r>
            <a:endParaRPr lang="zh-CN" altLang="en-US" sz="4800" dirty="0">
              <a:solidFill>
                <a:schemeClr val="bg1"/>
              </a:solidFill>
              <a:latin typeface="Cambria" panose="02040503050406030204" pitchFamily="18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41C9F4A9-75B1-1545-9C2B-461F016363D3}"/>
              </a:ext>
            </a:extLst>
          </p:cNvPr>
          <p:cNvSpPr/>
          <p:nvPr/>
        </p:nvSpPr>
        <p:spPr>
          <a:xfrm>
            <a:off x="4080726" y="3653676"/>
            <a:ext cx="4575490" cy="2276838"/>
          </a:xfrm>
          <a:prstGeom prst="cloud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latin typeface="Cambria" panose="02040503050406030204" pitchFamily="18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360006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 rot="20730713">
            <a:off x="2665917" y="3596090"/>
            <a:ext cx="9340916" cy="40708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b="1">
              <a:solidFill>
                <a:srgbClr val="FE9676"/>
              </a:solidFill>
              <a:latin typeface="#9Slide06 SVNLemon Tuesday" panose="02000506040000020004" pitchFamily="2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599" y="571653"/>
            <a:ext cx="2456901" cy="1469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495F280-892C-3945-BC4C-DBE9C0870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18" y="2158650"/>
            <a:ext cx="10725783" cy="256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251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35C837E-3055-8E50-4C0C-71381A4835EE}"/>
              </a:ext>
            </a:extLst>
          </p:cNvPr>
          <p:cNvSpPr/>
          <p:nvPr/>
        </p:nvSpPr>
        <p:spPr>
          <a:xfrm>
            <a:off x="-366985" y="2979736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10">
              <a:buClr>
                <a:srgbClr val="000000"/>
              </a:buClr>
            </a:pPr>
            <a:endParaRPr lang="id-ID" sz="1867" kern="0">
              <a:solidFill>
                <a:srgbClr val="FFB64C"/>
              </a:solidFill>
              <a:latin typeface="Arial"/>
              <a:sym typeface="Arial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7FA83EA8-EFE2-6A5A-76DB-8CC29E9F8F6C}"/>
              </a:ext>
            </a:extLst>
          </p:cNvPr>
          <p:cNvSpPr/>
          <p:nvPr/>
        </p:nvSpPr>
        <p:spPr>
          <a:xfrm>
            <a:off x="366672" y="2687996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10">
              <a:buClr>
                <a:srgbClr val="000000"/>
              </a:buClr>
            </a:pPr>
            <a:endParaRPr lang="id-ID" sz="1867" kern="0">
              <a:solidFill>
                <a:srgbClr val="FFB64C"/>
              </a:solidFill>
              <a:latin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30" y="3741571"/>
            <a:ext cx="3138417" cy="32381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49B2F85-1F36-8233-A1FC-540CBAA07DFC}"/>
              </a:ext>
            </a:extLst>
          </p:cNvPr>
          <p:cNvSpPr txBox="1">
            <a:spLocks/>
          </p:cNvSpPr>
          <p:nvPr/>
        </p:nvSpPr>
        <p:spPr>
          <a:xfrm>
            <a:off x="-868593" y="3389763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10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4667" b="1">
                <a:solidFill>
                  <a:srgbClr val="D63E3D">
                    <a:lumMod val="50000"/>
                  </a:srgbClr>
                </a:solidFill>
                <a:latin typeface="SVN-Dancing Script" panose="02040603050506020204" pitchFamily="18" charset="0"/>
                <a:sym typeface="Arial"/>
              </a:rPr>
              <a:t> </a:t>
            </a:r>
            <a:r>
              <a:rPr lang="en-US" sz="4667" b="1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Soạn</a:t>
            </a:r>
            <a:r>
              <a:rPr lang="en-US" sz="4667" b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 </a:t>
            </a:r>
            <a:r>
              <a:rPr lang="en-US" sz="4667" b="1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bài</a:t>
            </a:r>
            <a:r>
              <a:rPr lang="en-US" sz="4667" b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 </a:t>
            </a:r>
            <a:r>
              <a:rPr lang="en-US" sz="4667" b="1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giảng</a:t>
            </a:r>
            <a:r>
              <a:rPr lang="en-US" sz="4667" b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 </a:t>
            </a:r>
            <a:r>
              <a:rPr lang="en-US" sz="4667" b="1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yêu</a:t>
            </a:r>
            <a:r>
              <a:rPr lang="en-US" sz="4667" b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 </a:t>
            </a:r>
            <a:r>
              <a:rPr lang="en-US" sz="4667" b="1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cầu</a:t>
            </a:r>
            <a:r>
              <a:rPr lang="en-US" sz="4667" b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 </a:t>
            </a:r>
            <a:r>
              <a:rPr lang="en-US" sz="4667" b="1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các</a:t>
            </a:r>
            <a:r>
              <a:rPr lang="en-US" sz="4667" b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 </a:t>
            </a:r>
            <a:r>
              <a:rPr lang="en-US" sz="4667" b="1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khối</a:t>
            </a:r>
            <a:r>
              <a:rPr lang="en-US" sz="4667" b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 </a:t>
            </a:r>
            <a:r>
              <a:rPr lang="en-US" sz="4667" b="1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lớp</a:t>
            </a:r>
            <a:endParaRPr lang="en-US" sz="4667" b="1">
              <a:solidFill>
                <a:srgbClr val="00B0F0"/>
              </a:solidFill>
              <a:latin typeface="SVN-Dancing Script" panose="02040603050506020204" pitchFamily="18" charset="0"/>
              <a:cs typeface="#9Slide05 Bodega Script" pitchFamily="2" charset="0"/>
              <a:sym typeface="Arial"/>
            </a:endParaRPr>
          </a:p>
          <a:p>
            <a:pPr defTabSz="1219110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4667" b="1" err="1">
                <a:solidFill>
                  <a:srgbClr val="BC3259"/>
                </a:solidFill>
                <a:latin typeface="SVN-Dancing Script" panose="02040603050506020204" pitchFamily="18" charset="0"/>
                <a:sym typeface="Arial"/>
              </a:rPr>
              <a:t>Thiết</a:t>
            </a:r>
            <a:r>
              <a:rPr lang="en-US" sz="4667" b="1">
                <a:solidFill>
                  <a:srgbClr val="BC3259"/>
                </a:solidFill>
                <a:latin typeface="SVN-Dancing Script" panose="02040603050506020204" pitchFamily="18" charset="0"/>
                <a:sym typeface="Arial"/>
              </a:rPr>
              <a:t> </a:t>
            </a:r>
            <a:r>
              <a:rPr lang="en-US" sz="4667" b="1" err="1">
                <a:solidFill>
                  <a:srgbClr val="BC3259"/>
                </a:solidFill>
                <a:latin typeface="SVN-Dancing Script" panose="02040603050506020204" pitchFamily="18" charset="0"/>
                <a:sym typeface="Arial"/>
              </a:rPr>
              <a:t>kế</a:t>
            </a:r>
            <a:r>
              <a:rPr lang="en-US" sz="4667" b="1">
                <a:solidFill>
                  <a:srgbClr val="BC3259"/>
                </a:solidFill>
                <a:latin typeface="SVN-Dancing Script" panose="02040603050506020204" pitchFamily="18" charset="0"/>
                <a:sym typeface="Arial"/>
              </a:rPr>
              <a:t> </a:t>
            </a:r>
            <a:r>
              <a:rPr lang="en-US" sz="4667" b="1" err="1">
                <a:solidFill>
                  <a:srgbClr val="BC3259"/>
                </a:solidFill>
                <a:latin typeface="SVN-Dancing Script" panose="02040603050506020204" pitchFamily="18" charset="0"/>
                <a:sym typeface="Arial"/>
              </a:rPr>
              <a:t>bài</a:t>
            </a:r>
            <a:r>
              <a:rPr lang="en-US" sz="4667" b="1">
                <a:solidFill>
                  <a:srgbClr val="BC3259"/>
                </a:solidFill>
                <a:latin typeface="SVN-Dancing Script" panose="02040603050506020204" pitchFamily="18" charset="0"/>
                <a:sym typeface="Arial"/>
              </a:rPr>
              <a:t> </a:t>
            </a:r>
            <a:r>
              <a:rPr lang="en-US" sz="4667" b="1" err="1">
                <a:solidFill>
                  <a:srgbClr val="BC3259"/>
                </a:solidFill>
                <a:latin typeface="SVN-Dancing Script" panose="02040603050506020204" pitchFamily="18" charset="0"/>
                <a:sym typeface="Arial"/>
              </a:rPr>
              <a:t>giảng</a:t>
            </a:r>
            <a:r>
              <a:rPr lang="en-US" sz="4667" b="1">
                <a:solidFill>
                  <a:srgbClr val="BC3259"/>
                </a:solidFill>
                <a:latin typeface="SVN-Dancing Script" panose="02040603050506020204" pitchFamily="18" charset="0"/>
                <a:sym typeface="Arial"/>
              </a:rPr>
              <a:t> </a:t>
            </a:r>
            <a:r>
              <a:rPr lang="en-US" sz="4667" b="1">
                <a:solidFill>
                  <a:srgbClr val="2E9733"/>
                </a:solidFill>
                <a:latin typeface="SVN-Dancing Script" panose="02040603050506020204" pitchFamily="18" charset="0"/>
                <a:sym typeface="Arial"/>
              </a:rPr>
              <a:t>E –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C1BF12-2D57-A04F-768A-0BB37B02C051}"/>
              </a:ext>
            </a:extLst>
          </p:cNvPr>
          <p:cNvSpPr txBox="1"/>
          <p:nvPr/>
        </p:nvSpPr>
        <p:spPr>
          <a:xfrm>
            <a:off x="2" y="5108354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609555">
              <a:buClr>
                <a:srgbClr val="000000"/>
              </a:buClr>
              <a:defRPr/>
            </a:pPr>
            <a:r>
              <a:rPr lang="en-US" sz="2667" b="1" kern="0"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algn="ctr" defTabSz="609555">
              <a:buClr>
                <a:srgbClr val="000000"/>
              </a:buClr>
              <a:defRPr/>
            </a:pPr>
            <a:r>
              <a:rPr lang="en-US" sz="2667" b="1" kern="0"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lang="en-US" sz="2667" kern="0"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667" kern="0"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609555">
              <a:buClr>
                <a:srgbClr val="000000"/>
              </a:buClr>
              <a:defRPr/>
            </a:pPr>
            <a:r>
              <a:rPr lang="en-US" sz="2667" b="1" kern="0"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lang="en-US" sz="2667" b="1" u="sng" kern="0"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cs typeface="Arial"/>
                <a:sym typeface="Arial"/>
              </a:rPr>
              <a:t>0382348780</a:t>
            </a:r>
            <a:r>
              <a:rPr lang="en-US" sz="2667" b="1" kern="0"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cs typeface="Arial"/>
                <a:sym typeface="Arial"/>
              </a:rPr>
              <a:t> - </a:t>
            </a:r>
            <a:r>
              <a:rPr lang="en-US" sz="2667" b="1" u="sng" kern="0"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cs typeface="Arial"/>
                <a:sym typeface="Arial"/>
              </a:rPr>
              <a:t>0984848929</a:t>
            </a:r>
            <a:endParaRPr lang="en-US" sz="2667" b="1" kern="0" dirty="0"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E71926-8BF3-F518-3047-A9C5F747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4" y="1626441"/>
            <a:ext cx="11388315" cy="1926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C623E4-8592-CDC4-D892-473045F24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7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8" name="1">
            <a:extLst>
              <a:ext uri="{FF2B5EF4-FFF2-40B4-BE49-F238E27FC236}">
                <a16:creationId xmlns:a16="http://schemas.microsoft.com/office/drawing/2014/main" xmlns="" id="{951AA155-3CE8-333E-3D89-6C96970481DF}"/>
              </a:ext>
            </a:extLst>
          </p:cNvPr>
          <p:cNvSpPr txBox="1"/>
          <p:nvPr/>
        </p:nvSpPr>
        <p:spPr>
          <a:xfrm>
            <a:off x="5818214" y="1259175"/>
            <a:ext cx="5660424" cy="43396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#9Slide07 Cadena" panose="02000503000000020004" pitchFamily="2" charset="0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KHỞI ĐỘNG</a:t>
            </a:r>
            <a:endParaRPr lang="zh-CN" altLang="en-US" sz="13800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  <a:latin typeface="#9Slide07 Cadena" panose="02000503000000020004" pitchFamily="2" charset="0"/>
              <a:ea typeface="雷盖体" panose="00000800000000000000" pitchFamily="2" charset="-122"/>
              <a:cs typeface="+mn-ea"/>
              <a:sym typeface="雷盖体" panose="000008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77E9C4B-973E-6A42-8B24-3882D10AB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2" y="3122542"/>
            <a:ext cx="6515100" cy="37566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681BDCA-E290-5D4E-AA57-7BF720C72102}"/>
              </a:ext>
            </a:extLst>
          </p:cNvPr>
          <p:cNvGrpSpPr/>
          <p:nvPr/>
        </p:nvGrpSpPr>
        <p:grpSpPr>
          <a:xfrm>
            <a:off x="343036" y="589735"/>
            <a:ext cx="6391072" cy="2237140"/>
            <a:chOff x="809964" y="610884"/>
            <a:chExt cx="6391072" cy="22371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6B274B1-0D11-E94C-8D39-EC96ACE015A2}"/>
                </a:ext>
              </a:extLst>
            </p:cNvPr>
            <p:cNvSpPr/>
            <p:nvPr/>
          </p:nvSpPr>
          <p:spPr>
            <a:xfrm>
              <a:off x="2838450" y="632033"/>
              <a:ext cx="2334101" cy="22159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B25B648-AF09-0C40-97A6-D7152E1B97C8}"/>
                </a:ext>
              </a:extLst>
            </p:cNvPr>
            <p:cNvSpPr txBox="1"/>
            <p:nvPr/>
          </p:nvSpPr>
          <p:spPr>
            <a:xfrm>
              <a:off x="809964" y="610884"/>
              <a:ext cx="6391072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3800" dirty="0">
                  <a:ln>
                    <a:solidFill>
                      <a:schemeClr val="tx1"/>
                    </a:solidFill>
                    <a:prstDash val="dash"/>
                  </a:ln>
                  <a:solidFill>
                    <a:srgbClr val="B92D17"/>
                  </a:solidFill>
                  <a:latin typeface="#9Slide07 Cadena" panose="02000503000000020004" pitchFamily="2" charset="0"/>
                  <a:ea typeface="雷盖体" panose="00000800000000000000" pitchFamily="2" charset="-122"/>
                  <a:cs typeface="+mn-ea"/>
                  <a:sym typeface="雷盖体" panose="00000800000000000000" pitchFamily="2" charset="-122"/>
                </a:rPr>
                <a:t>01</a:t>
              </a:r>
              <a:endParaRPr lang="zh-CN" altLang="en-US" sz="16600" dirty="0">
                <a:ln>
                  <a:solidFill>
                    <a:schemeClr val="tx1"/>
                  </a:solidFill>
                  <a:prstDash val="dash"/>
                </a:ln>
                <a:solidFill>
                  <a:srgbClr val="B92D17"/>
                </a:solidFill>
                <a:latin typeface="#9Slide07 Cadena" panose="02000503000000020004" pitchFamily="2" charset="0"/>
                <a:ea typeface="雷盖体" panose="00000800000000000000" pitchFamily="2" charset="-122"/>
                <a:cs typeface="+mn-ea"/>
                <a:sym typeface="雷盖体" panose="000008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0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A0E4ED2-E4FE-AA40-BDFF-BBA170AC7629}"/>
              </a:ext>
            </a:extLst>
          </p:cNvPr>
          <p:cNvSpPr/>
          <p:nvPr/>
        </p:nvSpPr>
        <p:spPr>
          <a:xfrm>
            <a:off x="880700" y="534858"/>
            <a:ext cx="10840277" cy="57882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800762237">
                  <a:custGeom>
                    <a:avLst/>
                    <a:gdLst>
                      <a:gd name="connsiteX0" fmla="*/ 0 w 10840277"/>
                      <a:gd name="connsiteY0" fmla="*/ 964733 h 5788283"/>
                      <a:gd name="connsiteX1" fmla="*/ 964733 w 10840277"/>
                      <a:gd name="connsiteY1" fmla="*/ 0 h 5788283"/>
                      <a:gd name="connsiteX2" fmla="*/ 1828396 w 10840277"/>
                      <a:gd name="connsiteY2" fmla="*/ 0 h 5788283"/>
                      <a:gd name="connsiteX3" fmla="*/ 2602951 w 10840277"/>
                      <a:gd name="connsiteY3" fmla="*/ 0 h 5788283"/>
                      <a:gd name="connsiteX4" fmla="*/ 3110182 w 10840277"/>
                      <a:gd name="connsiteY4" fmla="*/ 0 h 5788283"/>
                      <a:gd name="connsiteX5" fmla="*/ 3884737 w 10840277"/>
                      <a:gd name="connsiteY5" fmla="*/ 0 h 5788283"/>
                      <a:gd name="connsiteX6" fmla="*/ 4481076 w 10840277"/>
                      <a:gd name="connsiteY6" fmla="*/ 0 h 5788283"/>
                      <a:gd name="connsiteX7" fmla="*/ 5255631 w 10840277"/>
                      <a:gd name="connsiteY7" fmla="*/ 0 h 5788283"/>
                      <a:gd name="connsiteX8" fmla="*/ 6030186 w 10840277"/>
                      <a:gd name="connsiteY8" fmla="*/ 0 h 5788283"/>
                      <a:gd name="connsiteX9" fmla="*/ 6715633 w 10840277"/>
                      <a:gd name="connsiteY9" fmla="*/ 0 h 5788283"/>
                      <a:gd name="connsiteX10" fmla="*/ 7490188 w 10840277"/>
                      <a:gd name="connsiteY10" fmla="*/ 0 h 5788283"/>
                      <a:gd name="connsiteX11" fmla="*/ 8175635 w 10840277"/>
                      <a:gd name="connsiteY11" fmla="*/ 0 h 5788283"/>
                      <a:gd name="connsiteX12" fmla="*/ 8771974 w 10840277"/>
                      <a:gd name="connsiteY12" fmla="*/ 0 h 5788283"/>
                      <a:gd name="connsiteX13" fmla="*/ 9190097 w 10840277"/>
                      <a:gd name="connsiteY13" fmla="*/ 0 h 5788283"/>
                      <a:gd name="connsiteX14" fmla="*/ 9875544 w 10840277"/>
                      <a:gd name="connsiteY14" fmla="*/ 0 h 5788283"/>
                      <a:gd name="connsiteX15" fmla="*/ 10840277 w 10840277"/>
                      <a:gd name="connsiteY15" fmla="*/ 964733 h 5788283"/>
                      <a:gd name="connsiteX16" fmla="*/ 10840277 w 10840277"/>
                      <a:gd name="connsiteY16" fmla="*/ 1569281 h 5788283"/>
                      <a:gd name="connsiteX17" fmla="*/ 10840277 w 10840277"/>
                      <a:gd name="connsiteY17" fmla="*/ 2135241 h 5788283"/>
                      <a:gd name="connsiteX18" fmla="*/ 10840277 w 10840277"/>
                      <a:gd name="connsiteY18" fmla="*/ 2855553 h 5788283"/>
                      <a:gd name="connsiteX19" fmla="*/ 10840277 w 10840277"/>
                      <a:gd name="connsiteY19" fmla="*/ 3498689 h 5788283"/>
                      <a:gd name="connsiteX20" fmla="*/ 10840277 w 10840277"/>
                      <a:gd name="connsiteY20" fmla="*/ 4219002 h 5788283"/>
                      <a:gd name="connsiteX21" fmla="*/ 10840277 w 10840277"/>
                      <a:gd name="connsiteY21" fmla="*/ 4823550 h 5788283"/>
                      <a:gd name="connsiteX22" fmla="*/ 9875544 w 10840277"/>
                      <a:gd name="connsiteY22" fmla="*/ 5788283 h 5788283"/>
                      <a:gd name="connsiteX23" fmla="*/ 9190097 w 10840277"/>
                      <a:gd name="connsiteY23" fmla="*/ 5788283 h 5788283"/>
                      <a:gd name="connsiteX24" fmla="*/ 8682866 w 10840277"/>
                      <a:gd name="connsiteY24" fmla="*/ 5788283 h 5788283"/>
                      <a:gd name="connsiteX25" fmla="*/ 8175635 w 10840277"/>
                      <a:gd name="connsiteY25" fmla="*/ 5788283 h 5788283"/>
                      <a:gd name="connsiteX26" fmla="*/ 7311972 w 10840277"/>
                      <a:gd name="connsiteY26" fmla="*/ 5788283 h 5788283"/>
                      <a:gd name="connsiteX27" fmla="*/ 6715633 w 10840277"/>
                      <a:gd name="connsiteY27" fmla="*/ 5788283 h 5788283"/>
                      <a:gd name="connsiteX28" fmla="*/ 5851970 w 10840277"/>
                      <a:gd name="connsiteY28" fmla="*/ 5788283 h 5788283"/>
                      <a:gd name="connsiteX29" fmla="*/ 5166523 w 10840277"/>
                      <a:gd name="connsiteY29" fmla="*/ 5788283 h 5788283"/>
                      <a:gd name="connsiteX30" fmla="*/ 4302860 w 10840277"/>
                      <a:gd name="connsiteY30" fmla="*/ 5788283 h 5788283"/>
                      <a:gd name="connsiteX31" fmla="*/ 3884737 w 10840277"/>
                      <a:gd name="connsiteY31" fmla="*/ 5788283 h 5788283"/>
                      <a:gd name="connsiteX32" fmla="*/ 3110182 w 10840277"/>
                      <a:gd name="connsiteY32" fmla="*/ 5788283 h 5788283"/>
                      <a:gd name="connsiteX33" fmla="*/ 2335627 w 10840277"/>
                      <a:gd name="connsiteY33" fmla="*/ 5788283 h 5788283"/>
                      <a:gd name="connsiteX34" fmla="*/ 1917504 w 10840277"/>
                      <a:gd name="connsiteY34" fmla="*/ 5788283 h 5788283"/>
                      <a:gd name="connsiteX35" fmla="*/ 964733 w 10840277"/>
                      <a:gd name="connsiteY35" fmla="*/ 5788283 h 5788283"/>
                      <a:gd name="connsiteX36" fmla="*/ 0 w 10840277"/>
                      <a:gd name="connsiteY36" fmla="*/ 4823550 h 5788283"/>
                      <a:gd name="connsiteX37" fmla="*/ 0 w 10840277"/>
                      <a:gd name="connsiteY37" fmla="*/ 4180414 h 5788283"/>
                      <a:gd name="connsiteX38" fmla="*/ 0 w 10840277"/>
                      <a:gd name="connsiteY38" fmla="*/ 3498689 h 5788283"/>
                      <a:gd name="connsiteX39" fmla="*/ 0 w 10840277"/>
                      <a:gd name="connsiteY39" fmla="*/ 2816965 h 5788283"/>
                      <a:gd name="connsiteX40" fmla="*/ 0 w 10840277"/>
                      <a:gd name="connsiteY40" fmla="*/ 2173829 h 5788283"/>
                      <a:gd name="connsiteX41" fmla="*/ 0 w 10840277"/>
                      <a:gd name="connsiteY41" fmla="*/ 964733 h 5788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840277" h="5788283" fill="none" extrusionOk="0">
                        <a:moveTo>
                          <a:pt x="0" y="964733"/>
                        </a:moveTo>
                        <a:cubicBezTo>
                          <a:pt x="-45236" y="375048"/>
                          <a:pt x="463962" y="12865"/>
                          <a:pt x="964733" y="0"/>
                        </a:cubicBezTo>
                        <a:cubicBezTo>
                          <a:pt x="1358125" y="-17886"/>
                          <a:pt x="1474544" y="22238"/>
                          <a:pt x="1828396" y="0"/>
                        </a:cubicBezTo>
                        <a:cubicBezTo>
                          <a:pt x="2182248" y="-22238"/>
                          <a:pt x="2279482" y="-30911"/>
                          <a:pt x="2602951" y="0"/>
                        </a:cubicBezTo>
                        <a:cubicBezTo>
                          <a:pt x="2926421" y="30911"/>
                          <a:pt x="2897758" y="-18251"/>
                          <a:pt x="3110182" y="0"/>
                        </a:cubicBezTo>
                        <a:cubicBezTo>
                          <a:pt x="3322606" y="18251"/>
                          <a:pt x="3619876" y="32974"/>
                          <a:pt x="3884737" y="0"/>
                        </a:cubicBezTo>
                        <a:cubicBezTo>
                          <a:pt x="4149599" y="-32974"/>
                          <a:pt x="4292943" y="3186"/>
                          <a:pt x="4481076" y="0"/>
                        </a:cubicBezTo>
                        <a:cubicBezTo>
                          <a:pt x="4669209" y="-3186"/>
                          <a:pt x="4896863" y="12685"/>
                          <a:pt x="5255631" y="0"/>
                        </a:cubicBezTo>
                        <a:cubicBezTo>
                          <a:pt x="5614400" y="-12685"/>
                          <a:pt x="5758479" y="17365"/>
                          <a:pt x="6030186" y="0"/>
                        </a:cubicBezTo>
                        <a:cubicBezTo>
                          <a:pt x="6301893" y="-17365"/>
                          <a:pt x="6441557" y="3394"/>
                          <a:pt x="6715633" y="0"/>
                        </a:cubicBezTo>
                        <a:cubicBezTo>
                          <a:pt x="6989709" y="-3394"/>
                          <a:pt x="7332554" y="32242"/>
                          <a:pt x="7490188" y="0"/>
                        </a:cubicBezTo>
                        <a:cubicBezTo>
                          <a:pt x="7647822" y="-32242"/>
                          <a:pt x="7966120" y="-5981"/>
                          <a:pt x="8175635" y="0"/>
                        </a:cubicBezTo>
                        <a:cubicBezTo>
                          <a:pt x="8385150" y="5981"/>
                          <a:pt x="8573376" y="1350"/>
                          <a:pt x="8771974" y="0"/>
                        </a:cubicBezTo>
                        <a:cubicBezTo>
                          <a:pt x="8970572" y="-1350"/>
                          <a:pt x="9033682" y="12335"/>
                          <a:pt x="9190097" y="0"/>
                        </a:cubicBezTo>
                        <a:cubicBezTo>
                          <a:pt x="9346512" y="-12335"/>
                          <a:pt x="9725427" y="-20385"/>
                          <a:pt x="9875544" y="0"/>
                        </a:cubicBezTo>
                        <a:cubicBezTo>
                          <a:pt x="10435183" y="27063"/>
                          <a:pt x="10858954" y="341641"/>
                          <a:pt x="10840277" y="964733"/>
                        </a:cubicBezTo>
                        <a:cubicBezTo>
                          <a:pt x="10815145" y="1088935"/>
                          <a:pt x="10854076" y="1367143"/>
                          <a:pt x="10840277" y="1569281"/>
                        </a:cubicBezTo>
                        <a:cubicBezTo>
                          <a:pt x="10826478" y="1771419"/>
                          <a:pt x="10835501" y="1971195"/>
                          <a:pt x="10840277" y="2135241"/>
                        </a:cubicBezTo>
                        <a:cubicBezTo>
                          <a:pt x="10845053" y="2299287"/>
                          <a:pt x="10826884" y="2643033"/>
                          <a:pt x="10840277" y="2855553"/>
                        </a:cubicBezTo>
                        <a:cubicBezTo>
                          <a:pt x="10853670" y="3068073"/>
                          <a:pt x="10858010" y="3298843"/>
                          <a:pt x="10840277" y="3498689"/>
                        </a:cubicBezTo>
                        <a:cubicBezTo>
                          <a:pt x="10822544" y="3698535"/>
                          <a:pt x="10849556" y="3986696"/>
                          <a:pt x="10840277" y="4219002"/>
                        </a:cubicBezTo>
                        <a:cubicBezTo>
                          <a:pt x="10830998" y="4451308"/>
                          <a:pt x="10817801" y="4542988"/>
                          <a:pt x="10840277" y="4823550"/>
                        </a:cubicBezTo>
                        <a:cubicBezTo>
                          <a:pt x="10838267" y="5293375"/>
                          <a:pt x="10384414" y="5696523"/>
                          <a:pt x="9875544" y="5788283"/>
                        </a:cubicBezTo>
                        <a:cubicBezTo>
                          <a:pt x="9536639" y="5758659"/>
                          <a:pt x="9531742" y="5818292"/>
                          <a:pt x="9190097" y="5788283"/>
                        </a:cubicBezTo>
                        <a:cubicBezTo>
                          <a:pt x="8848452" y="5758274"/>
                          <a:pt x="8936255" y="5770203"/>
                          <a:pt x="8682866" y="5788283"/>
                        </a:cubicBezTo>
                        <a:cubicBezTo>
                          <a:pt x="8429477" y="5806363"/>
                          <a:pt x="8341673" y="5777305"/>
                          <a:pt x="8175635" y="5788283"/>
                        </a:cubicBezTo>
                        <a:cubicBezTo>
                          <a:pt x="8009597" y="5799261"/>
                          <a:pt x="7684273" y="5773651"/>
                          <a:pt x="7311972" y="5788283"/>
                        </a:cubicBezTo>
                        <a:cubicBezTo>
                          <a:pt x="6939671" y="5802915"/>
                          <a:pt x="6972160" y="5802587"/>
                          <a:pt x="6715633" y="5788283"/>
                        </a:cubicBezTo>
                        <a:cubicBezTo>
                          <a:pt x="6459106" y="5773979"/>
                          <a:pt x="6199366" y="5813299"/>
                          <a:pt x="5851970" y="5788283"/>
                        </a:cubicBezTo>
                        <a:cubicBezTo>
                          <a:pt x="5504574" y="5763267"/>
                          <a:pt x="5432291" y="5757352"/>
                          <a:pt x="5166523" y="5788283"/>
                        </a:cubicBezTo>
                        <a:cubicBezTo>
                          <a:pt x="4900755" y="5819214"/>
                          <a:pt x="4548942" y="5807387"/>
                          <a:pt x="4302860" y="5788283"/>
                        </a:cubicBezTo>
                        <a:cubicBezTo>
                          <a:pt x="4056778" y="5769179"/>
                          <a:pt x="4006925" y="5778399"/>
                          <a:pt x="3884737" y="5788283"/>
                        </a:cubicBezTo>
                        <a:cubicBezTo>
                          <a:pt x="3762549" y="5798167"/>
                          <a:pt x="3408773" y="5792203"/>
                          <a:pt x="3110182" y="5788283"/>
                        </a:cubicBezTo>
                        <a:cubicBezTo>
                          <a:pt x="2811592" y="5784363"/>
                          <a:pt x="2677371" y="5796403"/>
                          <a:pt x="2335627" y="5788283"/>
                        </a:cubicBezTo>
                        <a:cubicBezTo>
                          <a:pt x="1993884" y="5780163"/>
                          <a:pt x="2079947" y="5781917"/>
                          <a:pt x="1917504" y="5788283"/>
                        </a:cubicBezTo>
                        <a:cubicBezTo>
                          <a:pt x="1755061" y="5794649"/>
                          <a:pt x="1296721" y="5802333"/>
                          <a:pt x="964733" y="5788283"/>
                        </a:cubicBezTo>
                        <a:cubicBezTo>
                          <a:pt x="447326" y="5780917"/>
                          <a:pt x="-30392" y="5476079"/>
                          <a:pt x="0" y="4823550"/>
                        </a:cubicBezTo>
                        <a:cubicBezTo>
                          <a:pt x="-4395" y="4542255"/>
                          <a:pt x="-30240" y="4498146"/>
                          <a:pt x="0" y="4180414"/>
                        </a:cubicBezTo>
                        <a:cubicBezTo>
                          <a:pt x="30240" y="3862682"/>
                          <a:pt x="11678" y="3827402"/>
                          <a:pt x="0" y="3498689"/>
                        </a:cubicBezTo>
                        <a:cubicBezTo>
                          <a:pt x="-11678" y="3169977"/>
                          <a:pt x="11440" y="3110033"/>
                          <a:pt x="0" y="2816965"/>
                        </a:cubicBezTo>
                        <a:cubicBezTo>
                          <a:pt x="-11440" y="2523897"/>
                          <a:pt x="-9049" y="2470973"/>
                          <a:pt x="0" y="2173829"/>
                        </a:cubicBezTo>
                        <a:cubicBezTo>
                          <a:pt x="9049" y="1876685"/>
                          <a:pt x="23952" y="1519170"/>
                          <a:pt x="0" y="964733"/>
                        </a:cubicBezTo>
                        <a:close/>
                      </a:path>
                      <a:path w="10840277" h="5788283" stroke="0" extrusionOk="0">
                        <a:moveTo>
                          <a:pt x="0" y="964733"/>
                        </a:moveTo>
                        <a:cubicBezTo>
                          <a:pt x="-50644" y="437833"/>
                          <a:pt x="430198" y="119948"/>
                          <a:pt x="964733" y="0"/>
                        </a:cubicBezTo>
                        <a:cubicBezTo>
                          <a:pt x="1328993" y="-7572"/>
                          <a:pt x="1569151" y="6471"/>
                          <a:pt x="1739288" y="0"/>
                        </a:cubicBezTo>
                        <a:cubicBezTo>
                          <a:pt x="1909425" y="-6471"/>
                          <a:pt x="2278672" y="4455"/>
                          <a:pt x="2602951" y="0"/>
                        </a:cubicBezTo>
                        <a:cubicBezTo>
                          <a:pt x="2927230" y="-4455"/>
                          <a:pt x="2992514" y="13354"/>
                          <a:pt x="3377506" y="0"/>
                        </a:cubicBezTo>
                        <a:cubicBezTo>
                          <a:pt x="3762499" y="-13354"/>
                          <a:pt x="3789160" y="-4219"/>
                          <a:pt x="4062953" y="0"/>
                        </a:cubicBezTo>
                        <a:cubicBezTo>
                          <a:pt x="4336746" y="4219"/>
                          <a:pt x="4538884" y="-8639"/>
                          <a:pt x="4926617" y="0"/>
                        </a:cubicBezTo>
                        <a:cubicBezTo>
                          <a:pt x="5314350" y="8639"/>
                          <a:pt x="5447782" y="18746"/>
                          <a:pt x="5701172" y="0"/>
                        </a:cubicBezTo>
                        <a:cubicBezTo>
                          <a:pt x="5954563" y="-18746"/>
                          <a:pt x="6271769" y="-30356"/>
                          <a:pt x="6564835" y="0"/>
                        </a:cubicBezTo>
                        <a:cubicBezTo>
                          <a:pt x="6857901" y="30356"/>
                          <a:pt x="6858815" y="2322"/>
                          <a:pt x="7072066" y="0"/>
                        </a:cubicBezTo>
                        <a:cubicBezTo>
                          <a:pt x="7285317" y="-2322"/>
                          <a:pt x="7686000" y="8169"/>
                          <a:pt x="7935729" y="0"/>
                        </a:cubicBezTo>
                        <a:cubicBezTo>
                          <a:pt x="8185458" y="-8169"/>
                          <a:pt x="8388580" y="10708"/>
                          <a:pt x="8532068" y="0"/>
                        </a:cubicBezTo>
                        <a:cubicBezTo>
                          <a:pt x="8675556" y="-10708"/>
                          <a:pt x="8794896" y="-6371"/>
                          <a:pt x="8950191" y="0"/>
                        </a:cubicBezTo>
                        <a:cubicBezTo>
                          <a:pt x="9105486" y="6371"/>
                          <a:pt x="9578960" y="-22772"/>
                          <a:pt x="9875544" y="0"/>
                        </a:cubicBezTo>
                        <a:cubicBezTo>
                          <a:pt x="10511751" y="-60540"/>
                          <a:pt x="10759656" y="373984"/>
                          <a:pt x="10840277" y="964733"/>
                        </a:cubicBezTo>
                        <a:cubicBezTo>
                          <a:pt x="10816551" y="1294524"/>
                          <a:pt x="10846153" y="1366583"/>
                          <a:pt x="10840277" y="1685046"/>
                        </a:cubicBezTo>
                        <a:cubicBezTo>
                          <a:pt x="10834401" y="2003509"/>
                          <a:pt x="10849321" y="2045736"/>
                          <a:pt x="10840277" y="2251005"/>
                        </a:cubicBezTo>
                        <a:cubicBezTo>
                          <a:pt x="10831233" y="2456274"/>
                          <a:pt x="10824350" y="2631499"/>
                          <a:pt x="10840277" y="2816965"/>
                        </a:cubicBezTo>
                        <a:cubicBezTo>
                          <a:pt x="10856204" y="3002431"/>
                          <a:pt x="10866427" y="3138990"/>
                          <a:pt x="10840277" y="3382925"/>
                        </a:cubicBezTo>
                        <a:cubicBezTo>
                          <a:pt x="10814127" y="3626860"/>
                          <a:pt x="10835507" y="3783602"/>
                          <a:pt x="10840277" y="4026061"/>
                        </a:cubicBezTo>
                        <a:cubicBezTo>
                          <a:pt x="10845047" y="4268520"/>
                          <a:pt x="10808595" y="4501978"/>
                          <a:pt x="10840277" y="4823550"/>
                        </a:cubicBezTo>
                        <a:cubicBezTo>
                          <a:pt x="10845213" y="5336481"/>
                          <a:pt x="10399835" y="5809771"/>
                          <a:pt x="9875544" y="5788283"/>
                        </a:cubicBezTo>
                        <a:cubicBezTo>
                          <a:pt x="9579882" y="5825397"/>
                          <a:pt x="9211357" y="5771519"/>
                          <a:pt x="9011881" y="5788283"/>
                        </a:cubicBezTo>
                        <a:cubicBezTo>
                          <a:pt x="8812405" y="5805047"/>
                          <a:pt x="8539273" y="5768627"/>
                          <a:pt x="8415542" y="5788283"/>
                        </a:cubicBezTo>
                        <a:cubicBezTo>
                          <a:pt x="8291811" y="5807939"/>
                          <a:pt x="8042398" y="5773537"/>
                          <a:pt x="7819203" y="5788283"/>
                        </a:cubicBezTo>
                        <a:cubicBezTo>
                          <a:pt x="7596008" y="5803029"/>
                          <a:pt x="7492558" y="5806598"/>
                          <a:pt x="7222864" y="5788283"/>
                        </a:cubicBezTo>
                        <a:cubicBezTo>
                          <a:pt x="6953170" y="5769968"/>
                          <a:pt x="6982825" y="5767935"/>
                          <a:pt x="6804741" y="5788283"/>
                        </a:cubicBezTo>
                        <a:cubicBezTo>
                          <a:pt x="6626657" y="5808631"/>
                          <a:pt x="6357863" y="5777749"/>
                          <a:pt x="6030186" y="5788283"/>
                        </a:cubicBezTo>
                        <a:cubicBezTo>
                          <a:pt x="5702510" y="5798817"/>
                          <a:pt x="5547176" y="5765295"/>
                          <a:pt x="5255631" y="5788283"/>
                        </a:cubicBezTo>
                        <a:cubicBezTo>
                          <a:pt x="4964086" y="5811271"/>
                          <a:pt x="4734914" y="5780143"/>
                          <a:pt x="4481076" y="5788283"/>
                        </a:cubicBezTo>
                        <a:cubicBezTo>
                          <a:pt x="4227239" y="5796423"/>
                          <a:pt x="4190731" y="5773676"/>
                          <a:pt x="3973845" y="5788283"/>
                        </a:cubicBezTo>
                        <a:cubicBezTo>
                          <a:pt x="3756959" y="5802890"/>
                          <a:pt x="3471886" y="5767705"/>
                          <a:pt x="3110182" y="5788283"/>
                        </a:cubicBezTo>
                        <a:cubicBezTo>
                          <a:pt x="2748478" y="5808861"/>
                          <a:pt x="2734952" y="5792927"/>
                          <a:pt x="2513843" y="5788283"/>
                        </a:cubicBezTo>
                        <a:cubicBezTo>
                          <a:pt x="2292734" y="5783639"/>
                          <a:pt x="2296182" y="5797698"/>
                          <a:pt x="2095721" y="5788283"/>
                        </a:cubicBezTo>
                        <a:cubicBezTo>
                          <a:pt x="1895260" y="5778868"/>
                          <a:pt x="1775815" y="5781664"/>
                          <a:pt x="1677598" y="5788283"/>
                        </a:cubicBezTo>
                        <a:cubicBezTo>
                          <a:pt x="1579381" y="5794902"/>
                          <a:pt x="1264391" y="5807946"/>
                          <a:pt x="964733" y="5788283"/>
                        </a:cubicBezTo>
                        <a:cubicBezTo>
                          <a:pt x="479268" y="5778184"/>
                          <a:pt x="-6965" y="5282421"/>
                          <a:pt x="0" y="4823550"/>
                        </a:cubicBezTo>
                        <a:cubicBezTo>
                          <a:pt x="-13669" y="4502057"/>
                          <a:pt x="-5985" y="4457585"/>
                          <a:pt x="0" y="4103237"/>
                        </a:cubicBezTo>
                        <a:cubicBezTo>
                          <a:pt x="5985" y="3748889"/>
                          <a:pt x="-11020" y="3817212"/>
                          <a:pt x="0" y="3537278"/>
                        </a:cubicBezTo>
                        <a:cubicBezTo>
                          <a:pt x="11020" y="3257344"/>
                          <a:pt x="-15653" y="3060279"/>
                          <a:pt x="0" y="2855553"/>
                        </a:cubicBezTo>
                        <a:cubicBezTo>
                          <a:pt x="15653" y="2650827"/>
                          <a:pt x="8190" y="2326183"/>
                          <a:pt x="0" y="2173829"/>
                        </a:cubicBezTo>
                        <a:cubicBezTo>
                          <a:pt x="-8190" y="2021475"/>
                          <a:pt x="-17705" y="1826515"/>
                          <a:pt x="0" y="1646457"/>
                        </a:cubicBezTo>
                        <a:cubicBezTo>
                          <a:pt x="17705" y="1466399"/>
                          <a:pt x="-33802" y="1283302"/>
                          <a:pt x="0" y="964733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1149108" y="800485"/>
            <a:ext cx="1030346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914377"/>
            <a:r>
              <a:rPr lang="en-US" altLang="zh-CN" sz="7200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 2: </a:t>
            </a:r>
            <a:r>
              <a:rPr lang="en-US" altLang="zh-CN" sz="7200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Số</a:t>
            </a:r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?</a:t>
            </a:r>
            <a:endParaRPr lang="zh-CN" altLang="en-US" sz="7200" dirty="0">
              <a:solidFill>
                <a:srgbClr val="C0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  <a:sym typeface="思源黑体 CN" panose="020B0500000000000000" pitchFamily="34" charset="-122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BFF29AB-9E7D-B644-87E8-22ED3A438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0" r="-310" b="-6555"/>
          <a:stretch/>
        </p:blipFill>
        <p:spPr>
          <a:xfrm>
            <a:off x="2556930" y="1964725"/>
            <a:ext cx="8754370" cy="43023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563E4C9-8A62-5D4A-8E29-4D6CDB654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" y="3545230"/>
            <a:ext cx="26670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374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A0E4ED2-E4FE-AA40-BDFF-BBA170AC7629}"/>
              </a:ext>
            </a:extLst>
          </p:cNvPr>
          <p:cNvSpPr/>
          <p:nvPr/>
        </p:nvSpPr>
        <p:spPr>
          <a:xfrm>
            <a:off x="880700" y="534858"/>
            <a:ext cx="10840277" cy="57882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800762237">
                  <a:custGeom>
                    <a:avLst/>
                    <a:gdLst>
                      <a:gd name="connsiteX0" fmla="*/ 0 w 10840277"/>
                      <a:gd name="connsiteY0" fmla="*/ 964733 h 5788283"/>
                      <a:gd name="connsiteX1" fmla="*/ 964733 w 10840277"/>
                      <a:gd name="connsiteY1" fmla="*/ 0 h 5788283"/>
                      <a:gd name="connsiteX2" fmla="*/ 1828396 w 10840277"/>
                      <a:gd name="connsiteY2" fmla="*/ 0 h 5788283"/>
                      <a:gd name="connsiteX3" fmla="*/ 2602951 w 10840277"/>
                      <a:gd name="connsiteY3" fmla="*/ 0 h 5788283"/>
                      <a:gd name="connsiteX4" fmla="*/ 3110182 w 10840277"/>
                      <a:gd name="connsiteY4" fmla="*/ 0 h 5788283"/>
                      <a:gd name="connsiteX5" fmla="*/ 3884737 w 10840277"/>
                      <a:gd name="connsiteY5" fmla="*/ 0 h 5788283"/>
                      <a:gd name="connsiteX6" fmla="*/ 4481076 w 10840277"/>
                      <a:gd name="connsiteY6" fmla="*/ 0 h 5788283"/>
                      <a:gd name="connsiteX7" fmla="*/ 5255631 w 10840277"/>
                      <a:gd name="connsiteY7" fmla="*/ 0 h 5788283"/>
                      <a:gd name="connsiteX8" fmla="*/ 6030186 w 10840277"/>
                      <a:gd name="connsiteY8" fmla="*/ 0 h 5788283"/>
                      <a:gd name="connsiteX9" fmla="*/ 6715633 w 10840277"/>
                      <a:gd name="connsiteY9" fmla="*/ 0 h 5788283"/>
                      <a:gd name="connsiteX10" fmla="*/ 7490188 w 10840277"/>
                      <a:gd name="connsiteY10" fmla="*/ 0 h 5788283"/>
                      <a:gd name="connsiteX11" fmla="*/ 8175635 w 10840277"/>
                      <a:gd name="connsiteY11" fmla="*/ 0 h 5788283"/>
                      <a:gd name="connsiteX12" fmla="*/ 8771974 w 10840277"/>
                      <a:gd name="connsiteY12" fmla="*/ 0 h 5788283"/>
                      <a:gd name="connsiteX13" fmla="*/ 9190097 w 10840277"/>
                      <a:gd name="connsiteY13" fmla="*/ 0 h 5788283"/>
                      <a:gd name="connsiteX14" fmla="*/ 9875544 w 10840277"/>
                      <a:gd name="connsiteY14" fmla="*/ 0 h 5788283"/>
                      <a:gd name="connsiteX15" fmla="*/ 10840277 w 10840277"/>
                      <a:gd name="connsiteY15" fmla="*/ 964733 h 5788283"/>
                      <a:gd name="connsiteX16" fmla="*/ 10840277 w 10840277"/>
                      <a:gd name="connsiteY16" fmla="*/ 1569281 h 5788283"/>
                      <a:gd name="connsiteX17" fmla="*/ 10840277 w 10840277"/>
                      <a:gd name="connsiteY17" fmla="*/ 2135241 h 5788283"/>
                      <a:gd name="connsiteX18" fmla="*/ 10840277 w 10840277"/>
                      <a:gd name="connsiteY18" fmla="*/ 2855553 h 5788283"/>
                      <a:gd name="connsiteX19" fmla="*/ 10840277 w 10840277"/>
                      <a:gd name="connsiteY19" fmla="*/ 3498689 h 5788283"/>
                      <a:gd name="connsiteX20" fmla="*/ 10840277 w 10840277"/>
                      <a:gd name="connsiteY20" fmla="*/ 4219002 h 5788283"/>
                      <a:gd name="connsiteX21" fmla="*/ 10840277 w 10840277"/>
                      <a:gd name="connsiteY21" fmla="*/ 4823550 h 5788283"/>
                      <a:gd name="connsiteX22" fmla="*/ 9875544 w 10840277"/>
                      <a:gd name="connsiteY22" fmla="*/ 5788283 h 5788283"/>
                      <a:gd name="connsiteX23" fmla="*/ 9190097 w 10840277"/>
                      <a:gd name="connsiteY23" fmla="*/ 5788283 h 5788283"/>
                      <a:gd name="connsiteX24" fmla="*/ 8682866 w 10840277"/>
                      <a:gd name="connsiteY24" fmla="*/ 5788283 h 5788283"/>
                      <a:gd name="connsiteX25" fmla="*/ 8175635 w 10840277"/>
                      <a:gd name="connsiteY25" fmla="*/ 5788283 h 5788283"/>
                      <a:gd name="connsiteX26" fmla="*/ 7311972 w 10840277"/>
                      <a:gd name="connsiteY26" fmla="*/ 5788283 h 5788283"/>
                      <a:gd name="connsiteX27" fmla="*/ 6715633 w 10840277"/>
                      <a:gd name="connsiteY27" fmla="*/ 5788283 h 5788283"/>
                      <a:gd name="connsiteX28" fmla="*/ 5851970 w 10840277"/>
                      <a:gd name="connsiteY28" fmla="*/ 5788283 h 5788283"/>
                      <a:gd name="connsiteX29" fmla="*/ 5166523 w 10840277"/>
                      <a:gd name="connsiteY29" fmla="*/ 5788283 h 5788283"/>
                      <a:gd name="connsiteX30" fmla="*/ 4302860 w 10840277"/>
                      <a:gd name="connsiteY30" fmla="*/ 5788283 h 5788283"/>
                      <a:gd name="connsiteX31" fmla="*/ 3884737 w 10840277"/>
                      <a:gd name="connsiteY31" fmla="*/ 5788283 h 5788283"/>
                      <a:gd name="connsiteX32" fmla="*/ 3110182 w 10840277"/>
                      <a:gd name="connsiteY32" fmla="*/ 5788283 h 5788283"/>
                      <a:gd name="connsiteX33" fmla="*/ 2335627 w 10840277"/>
                      <a:gd name="connsiteY33" fmla="*/ 5788283 h 5788283"/>
                      <a:gd name="connsiteX34" fmla="*/ 1917504 w 10840277"/>
                      <a:gd name="connsiteY34" fmla="*/ 5788283 h 5788283"/>
                      <a:gd name="connsiteX35" fmla="*/ 964733 w 10840277"/>
                      <a:gd name="connsiteY35" fmla="*/ 5788283 h 5788283"/>
                      <a:gd name="connsiteX36" fmla="*/ 0 w 10840277"/>
                      <a:gd name="connsiteY36" fmla="*/ 4823550 h 5788283"/>
                      <a:gd name="connsiteX37" fmla="*/ 0 w 10840277"/>
                      <a:gd name="connsiteY37" fmla="*/ 4180414 h 5788283"/>
                      <a:gd name="connsiteX38" fmla="*/ 0 w 10840277"/>
                      <a:gd name="connsiteY38" fmla="*/ 3498689 h 5788283"/>
                      <a:gd name="connsiteX39" fmla="*/ 0 w 10840277"/>
                      <a:gd name="connsiteY39" fmla="*/ 2816965 h 5788283"/>
                      <a:gd name="connsiteX40" fmla="*/ 0 w 10840277"/>
                      <a:gd name="connsiteY40" fmla="*/ 2173829 h 5788283"/>
                      <a:gd name="connsiteX41" fmla="*/ 0 w 10840277"/>
                      <a:gd name="connsiteY41" fmla="*/ 964733 h 5788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840277" h="5788283" fill="none" extrusionOk="0">
                        <a:moveTo>
                          <a:pt x="0" y="964733"/>
                        </a:moveTo>
                        <a:cubicBezTo>
                          <a:pt x="-45236" y="375048"/>
                          <a:pt x="463962" y="12865"/>
                          <a:pt x="964733" y="0"/>
                        </a:cubicBezTo>
                        <a:cubicBezTo>
                          <a:pt x="1358125" y="-17886"/>
                          <a:pt x="1474544" y="22238"/>
                          <a:pt x="1828396" y="0"/>
                        </a:cubicBezTo>
                        <a:cubicBezTo>
                          <a:pt x="2182248" y="-22238"/>
                          <a:pt x="2279482" y="-30911"/>
                          <a:pt x="2602951" y="0"/>
                        </a:cubicBezTo>
                        <a:cubicBezTo>
                          <a:pt x="2926421" y="30911"/>
                          <a:pt x="2897758" y="-18251"/>
                          <a:pt x="3110182" y="0"/>
                        </a:cubicBezTo>
                        <a:cubicBezTo>
                          <a:pt x="3322606" y="18251"/>
                          <a:pt x="3619876" y="32974"/>
                          <a:pt x="3884737" y="0"/>
                        </a:cubicBezTo>
                        <a:cubicBezTo>
                          <a:pt x="4149599" y="-32974"/>
                          <a:pt x="4292943" y="3186"/>
                          <a:pt x="4481076" y="0"/>
                        </a:cubicBezTo>
                        <a:cubicBezTo>
                          <a:pt x="4669209" y="-3186"/>
                          <a:pt x="4896863" y="12685"/>
                          <a:pt x="5255631" y="0"/>
                        </a:cubicBezTo>
                        <a:cubicBezTo>
                          <a:pt x="5614400" y="-12685"/>
                          <a:pt x="5758479" y="17365"/>
                          <a:pt x="6030186" y="0"/>
                        </a:cubicBezTo>
                        <a:cubicBezTo>
                          <a:pt x="6301893" y="-17365"/>
                          <a:pt x="6441557" y="3394"/>
                          <a:pt x="6715633" y="0"/>
                        </a:cubicBezTo>
                        <a:cubicBezTo>
                          <a:pt x="6989709" y="-3394"/>
                          <a:pt x="7332554" y="32242"/>
                          <a:pt x="7490188" y="0"/>
                        </a:cubicBezTo>
                        <a:cubicBezTo>
                          <a:pt x="7647822" y="-32242"/>
                          <a:pt x="7966120" y="-5981"/>
                          <a:pt x="8175635" y="0"/>
                        </a:cubicBezTo>
                        <a:cubicBezTo>
                          <a:pt x="8385150" y="5981"/>
                          <a:pt x="8573376" y="1350"/>
                          <a:pt x="8771974" y="0"/>
                        </a:cubicBezTo>
                        <a:cubicBezTo>
                          <a:pt x="8970572" y="-1350"/>
                          <a:pt x="9033682" y="12335"/>
                          <a:pt x="9190097" y="0"/>
                        </a:cubicBezTo>
                        <a:cubicBezTo>
                          <a:pt x="9346512" y="-12335"/>
                          <a:pt x="9725427" y="-20385"/>
                          <a:pt x="9875544" y="0"/>
                        </a:cubicBezTo>
                        <a:cubicBezTo>
                          <a:pt x="10435183" y="27063"/>
                          <a:pt x="10858954" y="341641"/>
                          <a:pt x="10840277" y="964733"/>
                        </a:cubicBezTo>
                        <a:cubicBezTo>
                          <a:pt x="10815145" y="1088935"/>
                          <a:pt x="10854076" y="1367143"/>
                          <a:pt x="10840277" y="1569281"/>
                        </a:cubicBezTo>
                        <a:cubicBezTo>
                          <a:pt x="10826478" y="1771419"/>
                          <a:pt x="10835501" y="1971195"/>
                          <a:pt x="10840277" y="2135241"/>
                        </a:cubicBezTo>
                        <a:cubicBezTo>
                          <a:pt x="10845053" y="2299287"/>
                          <a:pt x="10826884" y="2643033"/>
                          <a:pt x="10840277" y="2855553"/>
                        </a:cubicBezTo>
                        <a:cubicBezTo>
                          <a:pt x="10853670" y="3068073"/>
                          <a:pt x="10858010" y="3298843"/>
                          <a:pt x="10840277" y="3498689"/>
                        </a:cubicBezTo>
                        <a:cubicBezTo>
                          <a:pt x="10822544" y="3698535"/>
                          <a:pt x="10849556" y="3986696"/>
                          <a:pt x="10840277" y="4219002"/>
                        </a:cubicBezTo>
                        <a:cubicBezTo>
                          <a:pt x="10830998" y="4451308"/>
                          <a:pt x="10817801" y="4542988"/>
                          <a:pt x="10840277" y="4823550"/>
                        </a:cubicBezTo>
                        <a:cubicBezTo>
                          <a:pt x="10838267" y="5293375"/>
                          <a:pt x="10384414" y="5696523"/>
                          <a:pt x="9875544" y="5788283"/>
                        </a:cubicBezTo>
                        <a:cubicBezTo>
                          <a:pt x="9536639" y="5758659"/>
                          <a:pt x="9531742" y="5818292"/>
                          <a:pt x="9190097" y="5788283"/>
                        </a:cubicBezTo>
                        <a:cubicBezTo>
                          <a:pt x="8848452" y="5758274"/>
                          <a:pt x="8936255" y="5770203"/>
                          <a:pt x="8682866" y="5788283"/>
                        </a:cubicBezTo>
                        <a:cubicBezTo>
                          <a:pt x="8429477" y="5806363"/>
                          <a:pt x="8341673" y="5777305"/>
                          <a:pt x="8175635" y="5788283"/>
                        </a:cubicBezTo>
                        <a:cubicBezTo>
                          <a:pt x="8009597" y="5799261"/>
                          <a:pt x="7684273" y="5773651"/>
                          <a:pt x="7311972" y="5788283"/>
                        </a:cubicBezTo>
                        <a:cubicBezTo>
                          <a:pt x="6939671" y="5802915"/>
                          <a:pt x="6972160" y="5802587"/>
                          <a:pt x="6715633" y="5788283"/>
                        </a:cubicBezTo>
                        <a:cubicBezTo>
                          <a:pt x="6459106" y="5773979"/>
                          <a:pt x="6199366" y="5813299"/>
                          <a:pt x="5851970" y="5788283"/>
                        </a:cubicBezTo>
                        <a:cubicBezTo>
                          <a:pt x="5504574" y="5763267"/>
                          <a:pt x="5432291" y="5757352"/>
                          <a:pt x="5166523" y="5788283"/>
                        </a:cubicBezTo>
                        <a:cubicBezTo>
                          <a:pt x="4900755" y="5819214"/>
                          <a:pt x="4548942" y="5807387"/>
                          <a:pt x="4302860" y="5788283"/>
                        </a:cubicBezTo>
                        <a:cubicBezTo>
                          <a:pt x="4056778" y="5769179"/>
                          <a:pt x="4006925" y="5778399"/>
                          <a:pt x="3884737" y="5788283"/>
                        </a:cubicBezTo>
                        <a:cubicBezTo>
                          <a:pt x="3762549" y="5798167"/>
                          <a:pt x="3408773" y="5792203"/>
                          <a:pt x="3110182" y="5788283"/>
                        </a:cubicBezTo>
                        <a:cubicBezTo>
                          <a:pt x="2811592" y="5784363"/>
                          <a:pt x="2677371" y="5796403"/>
                          <a:pt x="2335627" y="5788283"/>
                        </a:cubicBezTo>
                        <a:cubicBezTo>
                          <a:pt x="1993884" y="5780163"/>
                          <a:pt x="2079947" y="5781917"/>
                          <a:pt x="1917504" y="5788283"/>
                        </a:cubicBezTo>
                        <a:cubicBezTo>
                          <a:pt x="1755061" y="5794649"/>
                          <a:pt x="1296721" y="5802333"/>
                          <a:pt x="964733" y="5788283"/>
                        </a:cubicBezTo>
                        <a:cubicBezTo>
                          <a:pt x="447326" y="5780917"/>
                          <a:pt x="-30392" y="5476079"/>
                          <a:pt x="0" y="4823550"/>
                        </a:cubicBezTo>
                        <a:cubicBezTo>
                          <a:pt x="-4395" y="4542255"/>
                          <a:pt x="-30240" y="4498146"/>
                          <a:pt x="0" y="4180414"/>
                        </a:cubicBezTo>
                        <a:cubicBezTo>
                          <a:pt x="30240" y="3862682"/>
                          <a:pt x="11678" y="3827402"/>
                          <a:pt x="0" y="3498689"/>
                        </a:cubicBezTo>
                        <a:cubicBezTo>
                          <a:pt x="-11678" y="3169977"/>
                          <a:pt x="11440" y="3110033"/>
                          <a:pt x="0" y="2816965"/>
                        </a:cubicBezTo>
                        <a:cubicBezTo>
                          <a:pt x="-11440" y="2523897"/>
                          <a:pt x="-9049" y="2470973"/>
                          <a:pt x="0" y="2173829"/>
                        </a:cubicBezTo>
                        <a:cubicBezTo>
                          <a:pt x="9049" y="1876685"/>
                          <a:pt x="23952" y="1519170"/>
                          <a:pt x="0" y="964733"/>
                        </a:cubicBezTo>
                        <a:close/>
                      </a:path>
                      <a:path w="10840277" h="5788283" stroke="0" extrusionOk="0">
                        <a:moveTo>
                          <a:pt x="0" y="964733"/>
                        </a:moveTo>
                        <a:cubicBezTo>
                          <a:pt x="-50644" y="437833"/>
                          <a:pt x="430198" y="119948"/>
                          <a:pt x="964733" y="0"/>
                        </a:cubicBezTo>
                        <a:cubicBezTo>
                          <a:pt x="1328993" y="-7572"/>
                          <a:pt x="1569151" y="6471"/>
                          <a:pt x="1739288" y="0"/>
                        </a:cubicBezTo>
                        <a:cubicBezTo>
                          <a:pt x="1909425" y="-6471"/>
                          <a:pt x="2278672" y="4455"/>
                          <a:pt x="2602951" y="0"/>
                        </a:cubicBezTo>
                        <a:cubicBezTo>
                          <a:pt x="2927230" y="-4455"/>
                          <a:pt x="2992514" y="13354"/>
                          <a:pt x="3377506" y="0"/>
                        </a:cubicBezTo>
                        <a:cubicBezTo>
                          <a:pt x="3762499" y="-13354"/>
                          <a:pt x="3789160" y="-4219"/>
                          <a:pt x="4062953" y="0"/>
                        </a:cubicBezTo>
                        <a:cubicBezTo>
                          <a:pt x="4336746" y="4219"/>
                          <a:pt x="4538884" y="-8639"/>
                          <a:pt x="4926617" y="0"/>
                        </a:cubicBezTo>
                        <a:cubicBezTo>
                          <a:pt x="5314350" y="8639"/>
                          <a:pt x="5447782" y="18746"/>
                          <a:pt x="5701172" y="0"/>
                        </a:cubicBezTo>
                        <a:cubicBezTo>
                          <a:pt x="5954563" y="-18746"/>
                          <a:pt x="6271769" y="-30356"/>
                          <a:pt x="6564835" y="0"/>
                        </a:cubicBezTo>
                        <a:cubicBezTo>
                          <a:pt x="6857901" y="30356"/>
                          <a:pt x="6858815" y="2322"/>
                          <a:pt x="7072066" y="0"/>
                        </a:cubicBezTo>
                        <a:cubicBezTo>
                          <a:pt x="7285317" y="-2322"/>
                          <a:pt x="7686000" y="8169"/>
                          <a:pt x="7935729" y="0"/>
                        </a:cubicBezTo>
                        <a:cubicBezTo>
                          <a:pt x="8185458" y="-8169"/>
                          <a:pt x="8388580" y="10708"/>
                          <a:pt x="8532068" y="0"/>
                        </a:cubicBezTo>
                        <a:cubicBezTo>
                          <a:pt x="8675556" y="-10708"/>
                          <a:pt x="8794896" y="-6371"/>
                          <a:pt x="8950191" y="0"/>
                        </a:cubicBezTo>
                        <a:cubicBezTo>
                          <a:pt x="9105486" y="6371"/>
                          <a:pt x="9578960" y="-22772"/>
                          <a:pt x="9875544" y="0"/>
                        </a:cubicBezTo>
                        <a:cubicBezTo>
                          <a:pt x="10511751" y="-60540"/>
                          <a:pt x="10759656" y="373984"/>
                          <a:pt x="10840277" y="964733"/>
                        </a:cubicBezTo>
                        <a:cubicBezTo>
                          <a:pt x="10816551" y="1294524"/>
                          <a:pt x="10846153" y="1366583"/>
                          <a:pt x="10840277" y="1685046"/>
                        </a:cubicBezTo>
                        <a:cubicBezTo>
                          <a:pt x="10834401" y="2003509"/>
                          <a:pt x="10849321" y="2045736"/>
                          <a:pt x="10840277" y="2251005"/>
                        </a:cubicBezTo>
                        <a:cubicBezTo>
                          <a:pt x="10831233" y="2456274"/>
                          <a:pt x="10824350" y="2631499"/>
                          <a:pt x="10840277" y="2816965"/>
                        </a:cubicBezTo>
                        <a:cubicBezTo>
                          <a:pt x="10856204" y="3002431"/>
                          <a:pt x="10866427" y="3138990"/>
                          <a:pt x="10840277" y="3382925"/>
                        </a:cubicBezTo>
                        <a:cubicBezTo>
                          <a:pt x="10814127" y="3626860"/>
                          <a:pt x="10835507" y="3783602"/>
                          <a:pt x="10840277" y="4026061"/>
                        </a:cubicBezTo>
                        <a:cubicBezTo>
                          <a:pt x="10845047" y="4268520"/>
                          <a:pt x="10808595" y="4501978"/>
                          <a:pt x="10840277" y="4823550"/>
                        </a:cubicBezTo>
                        <a:cubicBezTo>
                          <a:pt x="10845213" y="5336481"/>
                          <a:pt x="10399835" y="5809771"/>
                          <a:pt x="9875544" y="5788283"/>
                        </a:cubicBezTo>
                        <a:cubicBezTo>
                          <a:pt x="9579882" y="5825397"/>
                          <a:pt x="9211357" y="5771519"/>
                          <a:pt x="9011881" y="5788283"/>
                        </a:cubicBezTo>
                        <a:cubicBezTo>
                          <a:pt x="8812405" y="5805047"/>
                          <a:pt x="8539273" y="5768627"/>
                          <a:pt x="8415542" y="5788283"/>
                        </a:cubicBezTo>
                        <a:cubicBezTo>
                          <a:pt x="8291811" y="5807939"/>
                          <a:pt x="8042398" y="5773537"/>
                          <a:pt x="7819203" y="5788283"/>
                        </a:cubicBezTo>
                        <a:cubicBezTo>
                          <a:pt x="7596008" y="5803029"/>
                          <a:pt x="7492558" y="5806598"/>
                          <a:pt x="7222864" y="5788283"/>
                        </a:cubicBezTo>
                        <a:cubicBezTo>
                          <a:pt x="6953170" y="5769968"/>
                          <a:pt x="6982825" y="5767935"/>
                          <a:pt x="6804741" y="5788283"/>
                        </a:cubicBezTo>
                        <a:cubicBezTo>
                          <a:pt x="6626657" y="5808631"/>
                          <a:pt x="6357863" y="5777749"/>
                          <a:pt x="6030186" y="5788283"/>
                        </a:cubicBezTo>
                        <a:cubicBezTo>
                          <a:pt x="5702510" y="5798817"/>
                          <a:pt x="5547176" y="5765295"/>
                          <a:pt x="5255631" y="5788283"/>
                        </a:cubicBezTo>
                        <a:cubicBezTo>
                          <a:pt x="4964086" y="5811271"/>
                          <a:pt x="4734914" y="5780143"/>
                          <a:pt x="4481076" y="5788283"/>
                        </a:cubicBezTo>
                        <a:cubicBezTo>
                          <a:pt x="4227239" y="5796423"/>
                          <a:pt x="4190731" y="5773676"/>
                          <a:pt x="3973845" y="5788283"/>
                        </a:cubicBezTo>
                        <a:cubicBezTo>
                          <a:pt x="3756959" y="5802890"/>
                          <a:pt x="3471886" y="5767705"/>
                          <a:pt x="3110182" y="5788283"/>
                        </a:cubicBezTo>
                        <a:cubicBezTo>
                          <a:pt x="2748478" y="5808861"/>
                          <a:pt x="2734952" y="5792927"/>
                          <a:pt x="2513843" y="5788283"/>
                        </a:cubicBezTo>
                        <a:cubicBezTo>
                          <a:pt x="2292734" y="5783639"/>
                          <a:pt x="2296182" y="5797698"/>
                          <a:pt x="2095721" y="5788283"/>
                        </a:cubicBezTo>
                        <a:cubicBezTo>
                          <a:pt x="1895260" y="5778868"/>
                          <a:pt x="1775815" y="5781664"/>
                          <a:pt x="1677598" y="5788283"/>
                        </a:cubicBezTo>
                        <a:cubicBezTo>
                          <a:pt x="1579381" y="5794902"/>
                          <a:pt x="1264391" y="5807946"/>
                          <a:pt x="964733" y="5788283"/>
                        </a:cubicBezTo>
                        <a:cubicBezTo>
                          <a:pt x="479268" y="5778184"/>
                          <a:pt x="-6965" y="5282421"/>
                          <a:pt x="0" y="4823550"/>
                        </a:cubicBezTo>
                        <a:cubicBezTo>
                          <a:pt x="-13669" y="4502057"/>
                          <a:pt x="-5985" y="4457585"/>
                          <a:pt x="0" y="4103237"/>
                        </a:cubicBezTo>
                        <a:cubicBezTo>
                          <a:pt x="5985" y="3748889"/>
                          <a:pt x="-11020" y="3817212"/>
                          <a:pt x="0" y="3537278"/>
                        </a:cubicBezTo>
                        <a:cubicBezTo>
                          <a:pt x="11020" y="3257344"/>
                          <a:pt x="-15653" y="3060279"/>
                          <a:pt x="0" y="2855553"/>
                        </a:cubicBezTo>
                        <a:cubicBezTo>
                          <a:pt x="15653" y="2650827"/>
                          <a:pt x="8190" y="2326183"/>
                          <a:pt x="0" y="2173829"/>
                        </a:cubicBezTo>
                        <a:cubicBezTo>
                          <a:pt x="-8190" y="2021475"/>
                          <a:pt x="-17705" y="1826515"/>
                          <a:pt x="0" y="1646457"/>
                        </a:cubicBezTo>
                        <a:cubicBezTo>
                          <a:pt x="17705" y="1466399"/>
                          <a:pt x="-33802" y="1283302"/>
                          <a:pt x="0" y="964733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1149108" y="800485"/>
            <a:ext cx="1030346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914377"/>
            <a:r>
              <a:rPr lang="en-US" altLang="zh-CN" sz="7200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 2: </a:t>
            </a:r>
            <a:r>
              <a:rPr lang="en-US" altLang="zh-CN" sz="7200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Số</a:t>
            </a:r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?</a:t>
            </a:r>
            <a:endParaRPr lang="zh-CN" altLang="en-US" sz="7200" dirty="0">
              <a:solidFill>
                <a:srgbClr val="C0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  <a:sym typeface="思源黑体 CN" panose="020B0500000000000000" pitchFamily="34" charset="-122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BFF29AB-9E7D-B644-87E8-22ED3A438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t="1568" r="67576" b="53444"/>
          <a:stretch/>
        </p:blipFill>
        <p:spPr>
          <a:xfrm>
            <a:off x="1484409" y="2110300"/>
            <a:ext cx="4611591" cy="31408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563E4C9-8A62-5D4A-8E29-4D6CDB654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" y="3545230"/>
            <a:ext cx="2667000" cy="311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AE0410-67B1-D346-89D7-59639BDD4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7" t="1239" r="34368" b="53773"/>
          <a:stretch/>
        </p:blipFill>
        <p:spPr>
          <a:xfrm>
            <a:off x="6602693" y="2000814"/>
            <a:ext cx="4611591" cy="31408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7D3206-1B8F-7C43-9813-28026D3C8D38}"/>
              </a:ext>
            </a:extLst>
          </p:cNvPr>
          <p:cNvSpPr/>
          <p:nvPr/>
        </p:nvSpPr>
        <p:spPr>
          <a:xfrm>
            <a:off x="2851090" y="5298055"/>
            <a:ext cx="1878227" cy="8489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310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E740D9D-8F7F-4B4F-BC81-C46352D58399}"/>
              </a:ext>
            </a:extLst>
          </p:cNvPr>
          <p:cNvSpPr/>
          <p:nvPr/>
        </p:nvSpPr>
        <p:spPr>
          <a:xfrm>
            <a:off x="7969374" y="5307945"/>
            <a:ext cx="1878227" cy="8489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9</a:t>
            </a:r>
            <a:r>
              <a:rPr lang="x-none" sz="4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00</a:t>
            </a:r>
            <a:endParaRPr lang="x-none" sz="4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1331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A0E4ED2-E4FE-AA40-BDFF-BBA170AC7629}"/>
              </a:ext>
            </a:extLst>
          </p:cNvPr>
          <p:cNvSpPr/>
          <p:nvPr/>
        </p:nvSpPr>
        <p:spPr>
          <a:xfrm>
            <a:off x="880700" y="534858"/>
            <a:ext cx="10840277" cy="57882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800762237">
                  <a:custGeom>
                    <a:avLst/>
                    <a:gdLst>
                      <a:gd name="connsiteX0" fmla="*/ 0 w 10840277"/>
                      <a:gd name="connsiteY0" fmla="*/ 964733 h 5788283"/>
                      <a:gd name="connsiteX1" fmla="*/ 964733 w 10840277"/>
                      <a:gd name="connsiteY1" fmla="*/ 0 h 5788283"/>
                      <a:gd name="connsiteX2" fmla="*/ 1828396 w 10840277"/>
                      <a:gd name="connsiteY2" fmla="*/ 0 h 5788283"/>
                      <a:gd name="connsiteX3" fmla="*/ 2602951 w 10840277"/>
                      <a:gd name="connsiteY3" fmla="*/ 0 h 5788283"/>
                      <a:gd name="connsiteX4" fmla="*/ 3110182 w 10840277"/>
                      <a:gd name="connsiteY4" fmla="*/ 0 h 5788283"/>
                      <a:gd name="connsiteX5" fmla="*/ 3884737 w 10840277"/>
                      <a:gd name="connsiteY5" fmla="*/ 0 h 5788283"/>
                      <a:gd name="connsiteX6" fmla="*/ 4481076 w 10840277"/>
                      <a:gd name="connsiteY6" fmla="*/ 0 h 5788283"/>
                      <a:gd name="connsiteX7" fmla="*/ 5255631 w 10840277"/>
                      <a:gd name="connsiteY7" fmla="*/ 0 h 5788283"/>
                      <a:gd name="connsiteX8" fmla="*/ 6030186 w 10840277"/>
                      <a:gd name="connsiteY8" fmla="*/ 0 h 5788283"/>
                      <a:gd name="connsiteX9" fmla="*/ 6715633 w 10840277"/>
                      <a:gd name="connsiteY9" fmla="*/ 0 h 5788283"/>
                      <a:gd name="connsiteX10" fmla="*/ 7490188 w 10840277"/>
                      <a:gd name="connsiteY10" fmla="*/ 0 h 5788283"/>
                      <a:gd name="connsiteX11" fmla="*/ 8175635 w 10840277"/>
                      <a:gd name="connsiteY11" fmla="*/ 0 h 5788283"/>
                      <a:gd name="connsiteX12" fmla="*/ 8771974 w 10840277"/>
                      <a:gd name="connsiteY12" fmla="*/ 0 h 5788283"/>
                      <a:gd name="connsiteX13" fmla="*/ 9190097 w 10840277"/>
                      <a:gd name="connsiteY13" fmla="*/ 0 h 5788283"/>
                      <a:gd name="connsiteX14" fmla="*/ 9875544 w 10840277"/>
                      <a:gd name="connsiteY14" fmla="*/ 0 h 5788283"/>
                      <a:gd name="connsiteX15" fmla="*/ 10840277 w 10840277"/>
                      <a:gd name="connsiteY15" fmla="*/ 964733 h 5788283"/>
                      <a:gd name="connsiteX16" fmla="*/ 10840277 w 10840277"/>
                      <a:gd name="connsiteY16" fmla="*/ 1569281 h 5788283"/>
                      <a:gd name="connsiteX17" fmla="*/ 10840277 w 10840277"/>
                      <a:gd name="connsiteY17" fmla="*/ 2135241 h 5788283"/>
                      <a:gd name="connsiteX18" fmla="*/ 10840277 w 10840277"/>
                      <a:gd name="connsiteY18" fmla="*/ 2855553 h 5788283"/>
                      <a:gd name="connsiteX19" fmla="*/ 10840277 w 10840277"/>
                      <a:gd name="connsiteY19" fmla="*/ 3498689 h 5788283"/>
                      <a:gd name="connsiteX20" fmla="*/ 10840277 w 10840277"/>
                      <a:gd name="connsiteY20" fmla="*/ 4219002 h 5788283"/>
                      <a:gd name="connsiteX21" fmla="*/ 10840277 w 10840277"/>
                      <a:gd name="connsiteY21" fmla="*/ 4823550 h 5788283"/>
                      <a:gd name="connsiteX22" fmla="*/ 9875544 w 10840277"/>
                      <a:gd name="connsiteY22" fmla="*/ 5788283 h 5788283"/>
                      <a:gd name="connsiteX23" fmla="*/ 9190097 w 10840277"/>
                      <a:gd name="connsiteY23" fmla="*/ 5788283 h 5788283"/>
                      <a:gd name="connsiteX24" fmla="*/ 8682866 w 10840277"/>
                      <a:gd name="connsiteY24" fmla="*/ 5788283 h 5788283"/>
                      <a:gd name="connsiteX25" fmla="*/ 8175635 w 10840277"/>
                      <a:gd name="connsiteY25" fmla="*/ 5788283 h 5788283"/>
                      <a:gd name="connsiteX26" fmla="*/ 7311972 w 10840277"/>
                      <a:gd name="connsiteY26" fmla="*/ 5788283 h 5788283"/>
                      <a:gd name="connsiteX27" fmla="*/ 6715633 w 10840277"/>
                      <a:gd name="connsiteY27" fmla="*/ 5788283 h 5788283"/>
                      <a:gd name="connsiteX28" fmla="*/ 5851970 w 10840277"/>
                      <a:gd name="connsiteY28" fmla="*/ 5788283 h 5788283"/>
                      <a:gd name="connsiteX29" fmla="*/ 5166523 w 10840277"/>
                      <a:gd name="connsiteY29" fmla="*/ 5788283 h 5788283"/>
                      <a:gd name="connsiteX30" fmla="*/ 4302860 w 10840277"/>
                      <a:gd name="connsiteY30" fmla="*/ 5788283 h 5788283"/>
                      <a:gd name="connsiteX31" fmla="*/ 3884737 w 10840277"/>
                      <a:gd name="connsiteY31" fmla="*/ 5788283 h 5788283"/>
                      <a:gd name="connsiteX32" fmla="*/ 3110182 w 10840277"/>
                      <a:gd name="connsiteY32" fmla="*/ 5788283 h 5788283"/>
                      <a:gd name="connsiteX33" fmla="*/ 2335627 w 10840277"/>
                      <a:gd name="connsiteY33" fmla="*/ 5788283 h 5788283"/>
                      <a:gd name="connsiteX34" fmla="*/ 1917504 w 10840277"/>
                      <a:gd name="connsiteY34" fmla="*/ 5788283 h 5788283"/>
                      <a:gd name="connsiteX35" fmla="*/ 964733 w 10840277"/>
                      <a:gd name="connsiteY35" fmla="*/ 5788283 h 5788283"/>
                      <a:gd name="connsiteX36" fmla="*/ 0 w 10840277"/>
                      <a:gd name="connsiteY36" fmla="*/ 4823550 h 5788283"/>
                      <a:gd name="connsiteX37" fmla="*/ 0 w 10840277"/>
                      <a:gd name="connsiteY37" fmla="*/ 4180414 h 5788283"/>
                      <a:gd name="connsiteX38" fmla="*/ 0 w 10840277"/>
                      <a:gd name="connsiteY38" fmla="*/ 3498689 h 5788283"/>
                      <a:gd name="connsiteX39" fmla="*/ 0 w 10840277"/>
                      <a:gd name="connsiteY39" fmla="*/ 2816965 h 5788283"/>
                      <a:gd name="connsiteX40" fmla="*/ 0 w 10840277"/>
                      <a:gd name="connsiteY40" fmla="*/ 2173829 h 5788283"/>
                      <a:gd name="connsiteX41" fmla="*/ 0 w 10840277"/>
                      <a:gd name="connsiteY41" fmla="*/ 964733 h 5788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840277" h="5788283" fill="none" extrusionOk="0">
                        <a:moveTo>
                          <a:pt x="0" y="964733"/>
                        </a:moveTo>
                        <a:cubicBezTo>
                          <a:pt x="-45236" y="375048"/>
                          <a:pt x="463962" y="12865"/>
                          <a:pt x="964733" y="0"/>
                        </a:cubicBezTo>
                        <a:cubicBezTo>
                          <a:pt x="1358125" y="-17886"/>
                          <a:pt x="1474544" y="22238"/>
                          <a:pt x="1828396" y="0"/>
                        </a:cubicBezTo>
                        <a:cubicBezTo>
                          <a:pt x="2182248" y="-22238"/>
                          <a:pt x="2279482" y="-30911"/>
                          <a:pt x="2602951" y="0"/>
                        </a:cubicBezTo>
                        <a:cubicBezTo>
                          <a:pt x="2926421" y="30911"/>
                          <a:pt x="2897758" y="-18251"/>
                          <a:pt x="3110182" y="0"/>
                        </a:cubicBezTo>
                        <a:cubicBezTo>
                          <a:pt x="3322606" y="18251"/>
                          <a:pt x="3619876" y="32974"/>
                          <a:pt x="3884737" y="0"/>
                        </a:cubicBezTo>
                        <a:cubicBezTo>
                          <a:pt x="4149599" y="-32974"/>
                          <a:pt x="4292943" y="3186"/>
                          <a:pt x="4481076" y="0"/>
                        </a:cubicBezTo>
                        <a:cubicBezTo>
                          <a:pt x="4669209" y="-3186"/>
                          <a:pt x="4896863" y="12685"/>
                          <a:pt x="5255631" y="0"/>
                        </a:cubicBezTo>
                        <a:cubicBezTo>
                          <a:pt x="5614400" y="-12685"/>
                          <a:pt x="5758479" y="17365"/>
                          <a:pt x="6030186" y="0"/>
                        </a:cubicBezTo>
                        <a:cubicBezTo>
                          <a:pt x="6301893" y="-17365"/>
                          <a:pt x="6441557" y="3394"/>
                          <a:pt x="6715633" y="0"/>
                        </a:cubicBezTo>
                        <a:cubicBezTo>
                          <a:pt x="6989709" y="-3394"/>
                          <a:pt x="7332554" y="32242"/>
                          <a:pt x="7490188" y="0"/>
                        </a:cubicBezTo>
                        <a:cubicBezTo>
                          <a:pt x="7647822" y="-32242"/>
                          <a:pt x="7966120" y="-5981"/>
                          <a:pt x="8175635" y="0"/>
                        </a:cubicBezTo>
                        <a:cubicBezTo>
                          <a:pt x="8385150" y="5981"/>
                          <a:pt x="8573376" y="1350"/>
                          <a:pt x="8771974" y="0"/>
                        </a:cubicBezTo>
                        <a:cubicBezTo>
                          <a:pt x="8970572" y="-1350"/>
                          <a:pt x="9033682" y="12335"/>
                          <a:pt x="9190097" y="0"/>
                        </a:cubicBezTo>
                        <a:cubicBezTo>
                          <a:pt x="9346512" y="-12335"/>
                          <a:pt x="9725427" y="-20385"/>
                          <a:pt x="9875544" y="0"/>
                        </a:cubicBezTo>
                        <a:cubicBezTo>
                          <a:pt x="10435183" y="27063"/>
                          <a:pt x="10858954" y="341641"/>
                          <a:pt x="10840277" y="964733"/>
                        </a:cubicBezTo>
                        <a:cubicBezTo>
                          <a:pt x="10815145" y="1088935"/>
                          <a:pt x="10854076" y="1367143"/>
                          <a:pt x="10840277" y="1569281"/>
                        </a:cubicBezTo>
                        <a:cubicBezTo>
                          <a:pt x="10826478" y="1771419"/>
                          <a:pt x="10835501" y="1971195"/>
                          <a:pt x="10840277" y="2135241"/>
                        </a:cubicBezTo>
                        <a:cubicBezTo>
                          <a:pt x="10845053" y="2299287"/>
                          <a:pt x="10826884" y="2643033"/>
                          <a:pt x="10840277" y="2855553"/>
                        </a:cubicBezTo>
                        <a:cubicBezTo>
                          <a:pt x="10853670" y="3068073"/>
                          <a:pt x="10858010" y="3298843"/>
                          <a:pt x="10840277" y="3498689"/>
                        </a:cubicBezTo>
                        <a:cubicBezTo>
                          <a:pt x="10822544" y="3698535"/>
                          <a:pt x="10849556" y="3986696"/>
                          <a:pt x="10840277" y="4219002"/>
                        </a:cubicBezTo>
                        <a:cubicBezTo>
                          <a:pt x="10830998" y="4451308"/>
                          <a:pt x="10817801" y="4542988"/>
                          <a:pt x="10840277" y="4823550"/>
                        </a:cubicBezTo>
                        <a:cubicBezTo>
                          <a:pt x="10838267" y="5293375"/>
                          <a:pt x="10384414" y="5696523"/>
                          <a:pt x="9875544" y="5788283"/>
                        </a:cubicBezTo>
                        <a:cubicBezTo>
                          <a:pt x="9536639" y="5758659"/>
                          <a:pt x="9531742" y="5818292"/>
                          <a:pt x="9190097" y="5788283"/>
                        </a:cubicBezTo>
                        <a:cubicBezTo>
                          <a:pt x="8848452" y="5758274"/>
                          <a:pt x="8936255" y="5770203"/>
                          <a:pt x="8682866" y="5788283"/>
                        </a:cubicBezTo>
                        <a:cubicBezTo>
                          <a:pt x="8429477" y="5806363"/>
                          <a:pt x="8341673" y="5777305"/>
                          <a:pt x="8175635" y="5788283"/>
                        </a:cubicBezTo>
                        <a:cubicBezTo>
                          <a:pt x="8009597" y="5799261"/>
                          <a:pt x="7684273" y="5773651"/>
                          <a:pt x="7311972" y="5788283"/>
                        </a:cubicBezTo>
                        <a:cubicBezTo>
                          <a:pt x="6939671" y="5802915"/>
                          <a:pt x="6972160" y="5802587"/>
                          <a:pt x="6715633" y="5788283"/>
                        </a:cubicBezTo>
                        <a:cubicBezTo>
                          <a:pt x="6459106" y="5773979"/>
                          <a:pt x="6199366" y="5813299"/>
                          <a:pt x="5851970" y="5788283"/>
                        </a:cubicBezTo>
                        <a:cubicBezTo>
                          <a:pt x="5504574" y="5763267"/>
                          <a:pt x="5432291" y="5757352"/>
                          <a:pt x="5166523" y="5788283"/>
                        </a:cubicBezTo>
                        <a:cubicBezTo>
                          <a:pt x="4900755" y="5819214"/>
                          <a:pt x="4548942" y="5807387"/>
                          <a:pt x="4302860" y="5788283"/>
                        </a:cubicBezTo>
                        <a:cubicBezTo>
                          <a:pt x="4056778" y="5769179"/>
                          <a:pt x="4006925" y="5778399"/>
                          <a:pt x="3884737" y="5788283"/>
                        </a:cubicBezTo>
                        <a:cubicBezTo>
                          <a:pt x="3762549" y="5798167"/>
                          <a:pt x="3408773" y="5792203"/>
                          <a:pt x="3110182" y="5788283"/>
                        </a:cubicBezTo>
                        <a:cubicBezTo>
                          <a:pt x="2811592" y="5784363"/>
                          <a:pt x="2677371" y="5796403"/>
                          <a:pt x="2335627" y="5788283"/>
                        </a:cubicBezTo>
                        <a:cubicBezTo>
                          <a:pt x="1993884" y="5780163"/>
                          <a:pt x="2079947" y="5781917"/>
                          <a:pt x="1917504" y="5788283"/>
                        </a:cubicBezTo>
                        <a:cubicBezTo>
                          <a:pt x="1755061" y="5794649"/>
                          <a:pt x="1296721" y="5802333"/>
                          <a:pt x="964733" y="5788283"/>
                        </a:cubicBezTo>
                        <a:cubicBezTo>
                          <a:pt x="447326" y="5780917"/>
                          <a:pt x="-30392" y="5476079"/>
                          <a:pt x="0" y="4823550"/>
                        </a:cubicBezTo>
                        <a:cubicBezTo>
                          <a:pt x="-4395" y="4542255"/>
                          <a:pt x="-30240" y="4498146"/>
                          <a:pt x="0" y="4180414"/>
                        </a:cubicBezTo>
                        <a:cubicBezTo>
                          <a:pt x="30240" y="3862682"/>
                          <a:pt x="11678" y="3827402"/>
                          <a:pt x="0" y="3498689"/>
                        </a:cubicBezTo>
                        <a:cubicBezTo>
                          <a:pt x="-11678" y="3169977"/>
                          <a:pt x="11440" y="3110033"/>
                          <a:pt x="0" y="2816965"/>
                        </a:cubicBezTo>
                        <a:cubicBezTo>
                          <a:pt x="-11440" y="2523897"/>
                          <a:pt x="-9049" y="2470973"/>
                          <a:pt x="0" y="2173829"/>
                        </a:cubicBezTo>
                        <a:cubicBezTo>
                          <a:pt x="9049" y="1876685"/>
                          <a:pt x="23952" y="1519170"/>
                          <a:pt x="0" y="964733"/>
                        </a:cubicBezTo>
                        <a:close/>
                      </a:path>
                      <a:path w="10840277" h="5788283" stroke="0" extrusionOk="0">
                        <a:moveTo>
                          <a:pt x="0" y="964733"/>
                        </a:moveTo>
                        <a:cubicBezTo>
                          <a:pt x="-50644" y="437833"/>
                          <a:pt x="430198" y="119948"/>
                          <a:pt x="964733" y="0"/>
                        </a:cubicBezTo>
                        <a:cubicBezTo>
                          <a:pt x="1328993" y="-7572"/>
                          <a:pt x="1569151" y="6471"/>
                          <a:pt x="1739288" y="0"/>
                        </a:cubicBezTo>
                        <a:cubicBezTo>
                          <a:pt x="1909425" y="-6471"/>
                          <a:pt x="2278672" y="4455"/>
                          <a:pt x="2602951" y="0"/>
                        </a:cubicBezTo>
                        <a:cubicBezTo>
                          <a:pt x="2927230" y="-4455"/>
                          <a:pt x="2992514" y="13354"/>
                          <a:pt x="3377506" y="0"/>
                        </a:cubicBezTo>
                        <a:cubicBezTo>
                          <a:pt x="3762499" y="-13354"/>
                          <a:pt x="3789160" y="-4219"/>
                          <a:pt x="4062953" y="0"/>
                        </a:cubicBezTo>
                        <a:cubicBezTo>
                          <a:pt x="4336746" y="4219"/>
                          <a:pt x="4538884" y="-8639"/>
                          <a:pt x="4926617" y="0"/>
                        </a:cubicBezTo>
                        <a:cubicBezTo>
                          <a:pt x="5314350" y="8639"/>
                          <a:pt x="5447782" y="18746"/>
                          <a:pt x="5701172" y="0"/>
                        </a:cubicBezTo>
                        <a:cubicBezTo>
                          <a:pt x="5954563" y="-18746"/>
                          <a:pt x="6271769" y="-30356"/>
                          <a:pt x="6564835" y="0"/>
                        </a:cubicBezTo>
                        <a:cubicBezTo>
                          <a:pt x="6857901" y="30356"/>
                          <a:pt x="6858815" y="2322"/>
                          <a:pt x="7072066" y="0"/>
                        </a:cubicBezTo>
                        <a:cubicBezTo>
                          <a:pt x="7285317" y="-2322"/>
                          <a:pt x="7686000" y="8169"/>
                          <a:pt x="7935729" y="0"/>
                        </a:cubicBezTo>
                        <a:cubicBezTo>
                          <a:pt x="8185458" y="-8169"/>
                          <a:pt x="8388580" y="10708"/>
                          <a:pt x="8532068" y="0"/>
                        </a:cubicBezTo>
                        <a:cubicBezTo>
                          <a:pt x="8675556" y="-10708"/>
                          <a:pt x="8794896" y="-6371"/>
                          <a:pt x="8950191" y="0"/>
                        </a:cubicBezTo>
                        <a:cubicBezTo>
                          <a:pt x="9105486" y="6371"/>
                          <a:pt x="9578960" y="-22772"/>
                          <a:pt x="9875544" y="0"/>
                        </a:cubicBezTo>
                        <a:cubicBezTo>
                          <a:pt x="10511751" y="-60540"/>
                          <a:pt x="10759656" y="373984"/>
                          <a:pt x="10840277" y="964733"/>
                        </a:cubicBezTo>
                        <a:cubicBezTo>
                          <a:pt x="10816551" y="1294524"/>
                          <a:pt x="10846153" y="1366583"/>
                          <a:pt x="10840277" y="1685046"/>
                        </a:cubicBezTo>
                        <a:cubicBezTo>
                          <a:pt x="10834401" y="2003509"/>
                          <a:pt x="10849321" y="2045736"/>
                          <a:pt x="10840277" y="2251005"/>
                        </a:cubicBezTo>
                        <a:cubicBezTo>
                          <a:pt x="10831233" y="2456274"/>
                          <a:pt x="10824350" y="2631499"/>
                          <a:pt x="10840277" y="2816965"/>
                        </a:cubicBezTo>
                        <a:cubicBezTo>
                          <a:pt x="10856204" y="3002431"/>
                          <a:pt x="10866427" y="3138990"/>
                          <a:pt x="10840277" y="3382925"/>
                        </a:cubicBezTo>
                        <a:cubicBezTo>
                          <a:pt x="10814127" y="3626860"/>
                          <a:pt x="10835507" y="3783602"/>
                          <a:pt x="10840277" y="4026061"/>
                        </a:cubicBezTo>
                        <a:cubicBezTo>
                          <a:pt x="10845047" y="4268520"/>
                          <a:pt x="10808595" y="4501978"/>
                          <a:pt x="10840277" y="4823550"/>
                        </a:cubicBezTo>
                        <a:cubicBezTo>
                          <a:pt x="10845213" y="5336481"/>
                          <a:pt x="10399835" y="5809771"/>
                          <a:pt x="9875544" y="5788283"/>
                        </a:cubicBezTo>
                        <a:cubicBezTo>
                          <a:pt x="9579882" y="5825397"/>
                          <a:pt x="9211357" y="5771519"/>
                          <a:pt x="9011881" y="5788283"/>
                        </a:cubicBezTo>
                        <a:cubicBezTo>
                          <a:pt x="8812405" y="5805047"/>
                          <a:pt x="8539273" y="5768627"/>
                          <a:pt x="8415542" y="5788283"/>
                        </a:cubicBezTo>
                        <a:cubicBezTo>
                          <a:pt x="8291811" y="5807939"/>
                          <a:pt x="8042398" y="5773537"/>
                          <a:pt x="7819203" y="5788283"/>
                        </a:cubicBezTo>
                        <a:cubicBezTo>
                          <a:pt x="7596008" y="5803029"/>
                          <a:pt x="7492558" y="5806598"/>
                          <a:pt x="7222864" y="5788283"/>
                        </a:cubicBezTo>
                        <a:cubicBezTo>
                          <a:pt x="6953170" y="5769968"/>
                          <a:pt x="6982825" y="5767935"/>
                          <a:pt x="6804741" y="5788283"/>
                        </a:cubicBezTo>
                        <a:cubicBezTo>
                          <a:pt x="6626657" y="5808631"/>
                          <a:pt x="6357863" y="5777749"/>
                          <a:pt x="6030186" y="5788283"/>
                        </a:cubicBezTo>
                        <a:cubicBezTo>
                          <a:pt x="5702510" y="5798817"/>
                          <a:pt x="5547176" y="5765295"/>
                          <a:pt x="5255631" y="5788283"/>
                        </a:cubicBezTo>
                        <a:cubicBezTo>
                          <a:pt x="4964086" y="5811271"/>
                          <a:pt x="4734914" y="5780143"/>
                          <a:pt x="4481076" y="5788283"/>
                        </a:cubicBezTo>
                        <a:cubicBezTo>
                          <a:pt x="4227239" y="5796423"/>
                          <a:pt x="4190731" y="5773676"/>
                          <a:pt x="3973845" y="5788283"/>
                        </a:cubicBezTo>
                        <a:cubicBezTo>
                          <a:pt x="3756959" y="5802890"/>
                          <a:pt x="3471886" y="5767705"/>
                          <a:pt x="3110182" y="5788283"/>
                        </a:cubicBezTo>
                        <a:cubicBezTo>
                          <a:pt x="2748478" y="5808861"/>
                          <a:pt x="2734952" y="5792927"/>
                          <a:pt x="2513843" y="5788283"/>
                        </a:cubicBezTo>
                        <a:cubicBezTo>
                          <a:pt x="2292734" y="5783639"/>
                          <a:pt x="2296182" y="5797698"/>
                          <a:pt x="2095721" y="5788283"/>
                        </a:cubicBezTo>
                        <a:cubicBezTo>
                          <a:pt x="1895260" y="5778868"/>
                          <a:pt x="1775815" y="5781664"/>
                          <a:pt x="1677598" y="5788283"/>
                        </a:cubicBezTo>
                        <a:cubicBezTo>
                          <a:pt x="1579381" y="5794902"/>
                          <a:pt x="1264391" y="5807946"/>
                          <a:pt x="964733" y="5788283"/>
                        </a:cubicBezTo>
                        <a:cubicBezTo>
                          <a:pt x="479268" y="5778184"/>
                          <a:pt x="-6965" y="5282421"/>
                          <a:pt x="0" y="4823550"/>
                        </a:cubicBezTo>
                        <a:cubicBezTo>
                          <a:pt x="-13669" y="4502057"/>
                          <a:pt x="-5985" y="4457585"/>
                          <a:pt x="0" y="4103237"/>
                        </a:cubicBezTo>
                        <a:cubicBezTo>
                          <a:pt x="5985" y="3748889"/>
                          <a:pt x="-11020" y="3817212"/>
                          <a:pt x="0" y="3537278"/>
                        </a:cubicBezTo>
                        <a:cubicBezTo>
                          <a:pt x="11020" y="3257344"/>
                          <a:pt x="-15653" y="3060279"/>
                          <a:pt x="0" y="2855553"/>
                        </a:cubicBezTo>
                        <a:cubicBezTo>
                          <a:pt x="15653" y="2650827"/>
                          <a:pt x="8190" y="2326183"/>
                          <a:pt x="0" y="2173829"/>
                        </a:cubicBezTo>
                        <a:cubicBezTo>
                          <a:pt x="-8190" y="2021475"/>
                          <a:pt x="-17705" y="1826515"/>
                          <a:pt x="0" y="1646457"/>
                        </a:cubicBezTo>
                        <a:cubicBezTo>
                          <a:pt x="17705" y="1466399"/>
                          <a:pt x="-33802" y="1283302"/>
                          <a:pt x="0" y="964733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1149108" y="800485"/>
            <a:ext cx="1030346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914377"/>
            <a:r>
              <a:rPr lang="en-US" altLang="zh-CN" sz="7200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 2: </a:t>
            </a:r>
            <a:r>
              <a:rPr lang="en-US" altLang="zh-CN" sz="7200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Số</a:t>
            </a:r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?</a:t>
            </a:r>
            <a:endParaRPr lang="zh-CN" altLang="en-US" sz="7200" dirty="0">
              <a:solidFill>
                <a:srgbClr val="C0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  <a:sym typeface="思源黑体 CN" panose="020B0500000000000000" pitchFamily="34" charset="-122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BFF29AB-9E7D-B644-87E8-22ED3A438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6" t="909" r="1369" b="54103"/>
          <a:stretch/>
        </p:blipFill>
        <p:spPr>
          <a:xfrm>
            <a:off x="1484409" y="2110300"/>
            <a:ext cx="4611591" cy="31408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563E4C9-8A62-5D4A-8E29-4D6CDB654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" y="3545230"/>
            <a:ext cx="2667000" cy="311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AE0410-67B1-D346-89D7-59639BDD4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48432" r="67168" b="6580"/>
          <a:stretch/>
        </p:blipFill>
        <p:spPr>
          <a:xfrm>
            <a:off x="6602693" y="2000814"/>
            <a:ext cx="4611591" cy="31408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7D3206-1B8F-7C43-9813-28026D3C8D38}"/>
              </a:ext>
            </a:extLst>
          </p:cNvPr>
          <p:cNvSpPr/>
          <p:nvPr/>
        </p:nvSpPr>
        <p:spPr>
          <a:xfrm>
            <a:off x="2851090" y="5298055"/>
            <a:ext cx="1878227" cy="8489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740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E740D9D-8F7F-4B4F-BC81-C46352D58399}"/>
              </a:ext>
            </a:extLst>
          </p:cNvPr>
          <p:cNvSpPr/>
          <p:nvPr/>
        </p:nvSpPr>
        <p:spPr>
          <a:xfrm>
            <a:off x="7969374" y="5307945"/>
            <a:ext cx="1878227" cy="8489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580</a:t>
            </a:r>
          </a:p>
        </p:txBody>
      </p:sp>
    </p:spTree>
    <p:extLst>
      <p:ext uri="{BB962C8B-B14F-4D97-AF65-F5344CB8AC3E}">
        <p14:creationId xmlns:p14="http://schemas.microsoft.com/office/powerpoint/2010/main" val="72397347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A0E4ED2-E4FE-AA40-BDFF-BBA170AC7629}"/>
              </a:ext>
            </a:extLst>
          </p:cNvPr>
          <p:cNvSpPr/>
          <p:nvPr/>
        </p:nvSpPr>
        <p:spPr>
          <a:xfrm>
            <a:off x="880700" y="534858"/>
            <a:ext cx="10840277" cy="57882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800762237">
                  <a:custGeom>
                    <a:avLst/>
                    <a:gdLst>
                      <a:gd name="connsiteX0" fmla="*/ 0 w 10840277"/>
                      <a:gd name="connsiteY0" fmla="*/ 964733 h 5788283"/>
                      <a:gd name="connsiteX1" fmla="*/ 964733 w 10840277"/>
                      <a:gd name="connsiteY1" fmla="*/ 0 h 5788283"/>
                      <a:gd name="connsiteX2" fmla="*/ 1828396 w 10840277"/>
                      <a:gd name="connsiteY2" fmla="*/ 0 h 5788283"/>
                      <a:gd name="connsiteX3" fmla="*/ 2602951 w 10840277"/>
                      <a:gd name="connsiteY3" fmla="*/ 0 h 5788283"/>
                      <a:gd name="connsiteX4" fmla="*/ 3110182 w 10840277"/>
                      <a:gd name="connsiteY4" fmla="*/ 0 h 5788283"/>
                      <a:gd name="connsiteX5" fmla="*/ 3884737 w 10840277"/>
                      <a:gd name="connsiteY5" fmla="*/ 0 h 5788283"/>
                      <a:gd name="connsiteX6" fmla="*/ 4481076 w 10840277"/>
                      <a:gd name="connsiteY6" fmla="*/ 0 h 5788283"/>
                      <a:gd name="connsiteX7" fmla="*/ 5255631 w 10840277"/>
                      <a:gd name="connsiteY7" fmla="*/ 0 h 5788283"/>
                      <a:gd name="connsiteX8" fmla="*/ 6030186 w 10840277"/>
                      <a:gd name="connsiteY8" fmla="*/ 0 h 5788283"/>
                      <a:gd name="connsiteX9" fmla="*/ 6715633 w 10840277"/>
                      <a:gd name="connsiteY9" fmla="*/ 0 h 5788283"/>
                      <a:gd name="connsiteX10" fmla="*/ 7490188 w 10840277"/>
                      <a:gd name="connsiteY10" fmla="*/ 0 h 5788283"/>
                      <a:gd name="connsiteX11" fmla="*/ 8175635 w 10840277"/>
                      <a:gd name="connsiteY11" fmla="*/ 0 h 5788283"/>
                      <a:gd name="connsiteX12" fmla="*/ 8771974 w 10840277"/>
                      <a:gd name="connsiteY12" fmla="*/ 0 h 5788283"/>
                      <a:gd name="connsiteX13" fmla="*/ 9190097 w 10840277"/>
                      <a:gd name="connsiteY13" fmla="*/ 0 h 5788283"/>
                      <a:gd name="connsiteX14" fmla="*/ 9875544 w 10840277"/>
                      <a:gd name="connsiteY14" fmla="*/ 0 h 5788283"/>
                      <a:gd name="connsiteX15" fmla="*/ 10840277 w 10840277"/>
                      <a:gd name="connsiteY15" fmla="*/ 964733 h 5788283"/>
                      <a:gd name="connsiteX16" fmla="*/ 10840277 w 10840277"/>
                      <a:gd name="connsiteY16" fmla="*/ 1569281 h 5788283"/>
                      <a:gd name="connsiteX17" fmla="*/ 10840277 w 10840277"/>
                      <a:gd name="connsiteY17" fmla="*/ 2135241 h 5788283"/>
                      <a:gd name="connsiteX18" fmla="*/ 10840277 w 10840277"/>
                      <a:gd name="connsiteY18" fmla="*/ 2855553 h 5788283"/>
                      <a:gd name="connsiteX19" fmla="*/ 10840277 w 10840277"/>
                      <a:gd name="connsiteY19" fmla="*/ 3498689 h 5788283"/>
                      <a:gd name="connsiteX20" fmla="*/ 10840277 w 10840277"/>
                      <a:gd name="connsiteY20" fmla="*/ 4219002 h 5788283"/>
                      <a:gd name="connsiteX21" fmla="*/ 10840277 w 10840277"/>
                      <a:gd name="connsiteY21" fmla="*/ 4823550 h 5788283"/>
                      <a:gd name="connsiteX22" fmla="*/ 9875544 w 10840277"/>
                      <a:gd name="connsiteY22" fmla="*/ 5788283 h 5788283"/>
                      <a:gd name="connsiteX23" fmla="*/ 9190097 w 10840277"/>
                      <a:gd name="connsiteY23" fmla="*/ 5788283 h 5788283"/>
                      <a:gd name="connsiteX24" fmla="*/ 8682866 w 10840277"/>
                      <a:gd name="connsiteY24" fmla="*/ 5788283 h 5788283"/>
                      <a:gd name="connsiteX25" fmla="*/ 8175635 w 10840277"/>
                      <a:gd name="connsiteY25" fmla="*/ 5788283 h 5788283"/>
                      <a:gd name="connsiteX26" fmla="*/ 7311972 w 10840277"/>
                      <a:gd name="connsiteY26" fmla="*/ 5788283 h 5788283"/>
                      <a:gd name="connsiteX27" fmla="*/ 6715633 w 10840277"/>
                      <a:gd name="connsiteY27" fmla="*/ 5788283 h 5788283"/>
                      <a:gd name="connsiteX28" fmla="*/ 5851970 w 10840277"/>
                      <a:gd name="connsiteY28" fmla="*/ 5788283 h 5788283"/>
                      <a:gd name="connsiteX29" fmla="*/ 5166523 w 10840277"/>
                      <a:gd name="connsiteY29" fmla="*/ 5788283 h 5788283"/>
                      <a:gd name="connsiteX30" fmla="*/ 4302860 w 10840277"/>
                      <a:gd name="connsiteY30" fmla="*/ 5788283 h 5788283"/>
                      <a:gd name="connsiteX31" fmla="*/ 3884737 w 10840277"/>
                      <a:gd name="connsiteY31" fmla="*/ 5788283 h 5788283"/>
                      <a:gd name="connsiteX32" fmla="*/ 3110182 w 10840277"/>
                      <a:gd name="connsiteY32" fmla="*/ 5788283 h 5788283"/>
                      <a:gd name="connsiteX33" fmla="*/ 2335627 w 10840277"/>
                      <a:gd name="connsiteY33" fmla="*/ 5788283 h 5788283"/>
                      <a:gd name="connsiteX34" fmla="*/ 1917504 w 10840277"/>
                      <a:gd name="connsiteY34" fmla="*/ 5788283 h 5788283"/>
                      <a:gd name="connsiteX35" fmla="*/ 964733 w 10840277"/>
                      <a:gd name="connsiteY35" fmla="*/ 5788283 h 5788283"/>
                      <a:gd name="connsiteX36" fmla="*/ 0 w 10840277"/>
                      <a:gd name="connsiteY36" fmla="*/ 4823550 h 5788283"/>
                      <a:gd name="connsiteX37" fmla="*/ 0 w 10840277"/>
                      <a:gd name="connsiteY37" fmla="*/ 4180414 h 5788283"/>
                      <a:gd name="connsiteX38" fmla="*/ 0 w 10840277"/>
                      <a:gd name="connsiteY38" fmla="*/ 3498689 h 5788283"/>
                      <a:gd name="connsiteX39" fmla="*/ 0 w 10840277"/>
                      <a:gd name="connsiteY39" fmla="*/ 2816965 h 5788283"/>
                      <a:gd name="connsiteX40" fmla="*/ 0 w 10840277"/>
                      <a:gd name="connsiteY40" fmla="*/ 2173829 h 5788283"/>
                      <a:gd name="connsiteX41" fmla="*/ 0 w 10840277"/>
                      <a:gd name="connsiteY41" fmla="*/ 964733 h 5788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840277" h="5788283" fill="none" extrusionOk="0">
                        <a:moveTo>
                          <a:pt x="0" y="964733"/>
                        </a:moveTo>
                        <a:cubicBezTo>
                          <a:pt x="-45236" y="375048"/>
                          <a:pt x="463962" y="12865"/>
                          <a:pt x="964733" y="0"/>
                        </a:cubicBezTo>
                        <a:cubicBezTo>
                          <a:pt x="1358125" y="-17886"/>
                          <a:pt x="1474544" y="22238"/>
                          <a:pt x="1828396" y="0"/>
                        </a:cubicBezTo>
                        <a:cubicBezTo>
                          <a:pt x="2182248" y="-22238"/>
                          <a:pt x="2279482" y="-30911"/>
                          <a:pt x="2602951" y="0"/>
                        </a:cubicBezTo>
                        <a:cubicBezTo>
                          <a:pt x="2926421" y="30911"/>
                          <a:pt x="2897758" y="-18251"/>
                          <a:pt x="3110182" y="0"/>
                        </a:cubicBezTo>
                        <a:cubicBezTo>
                          <a:pt x="3322606" y="18251"/>
                          <a:pt x="3619876" y="32974"/>
                          <a:pt x="3884737" y="0"/>
                        </a:cubicBezTo>
                        <a:cubicBezTo>
                          <a:pt x="4149599" y="-32974"/>
                          <a:pt x="4292943" y="3186"/>
                          <a:pt x="4481076" y="0"/>
                        </a:cubicBezTo>
                        <a:cubicBezTo>
                          <a:pt x="4669209" y="-3186"/>
                          <a:pt x="4896863" y="12685"/>
                          <a:pt x="5255631" y="0"/>
                        </a:cubicBezTo>
                        <a:cubicBezTo>
                          <a:pt x="5614400" y="-12685"/>
                          <a:pt x="5758479" y="17365"/>
                          <a:pt x="6030186" y="0"/>
                        </a:cubicBezTo>
                        <a:cubicBezTo>
                          <a:pt x="6301893" y="-17365"/>
                          <a:pt x="6441557" y="3394"/>
                          <a:pt x="6715633" y="0"/>
                        </a:cubicBezTo>
                        <a:cubicBezTo>
                          <a:pt x="6989709" y="-3394"/>
                          <a:pt x="7332554" y="32242"/>
                          <a:pt x="7490188" y="0"/>
                        </a:cubicBezTo>
                        <a:cubicBezTo>
                          <a:pt x="7647822" y="-32242"/>
                          <a:pt x="7966120" y="-5981"/>
                          <a:pt x="8175635" y="0"/>
                        </a:cubicBezTo>
                        <a:cubicBezTo>
                          <a:pt x="8385150" y="5981"/>
                          <a:pt x="8573376" y="1350"/>
                          <a:pt x="8771974" y="0"/>
                        </a:cubicBezTo>
                        <a:cubicBezTo>
                          <a:pt x="8970572" y="-1350"/>
                          <a:pt x="9033682" y="12335"/>
                          <a:pt x="9190097" y="0"/>
                        </a:cubicBezTo>
                        <a:cubicBezTo>
                          <a:pt x="9346512" y="-12335"/>
                          <a:pt x="9725427" y="-20385"/>
                          <a:pt x="9875544" y="0"/>
                        </a:cubicBezTo>
                        <a:cubicBezTo>
                          <a:pt x="10435183" y="27063"/>
                          <a:pt x="10858954" y="341641"/>
                          <a:pt x="10840277" y="964733"/>
                        </a:cubicBezTo>
                        <a:cubicBezTo>
                          <a:pt x="10815145" y="1088935"/>
                          <a:pt x="10854076" y="1367143"/>
                          <a:pt x="10840277" y="1569281"/>
                        </a:cubicBezTo>
                        <a:cubicBezTo>
                          <a:pt x="10826478" y="1771419"/>
                          <a:pt x="10835501" y="1971195"/>
                          <a:pt x="10840277" y="2135241"/>
                        </a:cubicBezTo>
                        <a:cubicBezTo>
                          <a:pt x="10845053" y="2299287"/>
                          <a:pt x="10826884" y="2643033"/>
                          <a:pt x="10840277" y="2855553"/>
                        </a:cubicBezTo>
                        <a:cubicBezTo>
                          <a:pt x="10853670" y="3068073"/>
                          <a:pt x="10858010" y="3298843"/>
                          <a:pt x="10840277" y="3498689"/>
                        </a:cubicBezTo>
                        <a:cubicBezTo>
                          <a:pt x="10822544" y="3698535"/>
                          <a:pt x="10849556" y="3986696"/>
                          <a:pt x="10840277" y="4219002"/>
                        </a:cubicBezTo>
                        <a:cubicBezTo>
                          <a:pt x="10830998" y="4451308"/>
                          <a:pt x="10817801" y="4542988"/>
                          <a:pt x="10840277" y="4823550"/>
                        </a:cubicBezTo>
                        <a:cubicBezTo>
                          <a:pt x="10838267" y="5293375"/>
                          <a:pt x="10384414" y="5696523"/>
                          <a:pt x="9875544" y="5788283"/>
                        </a:cubicBezTo>
                        <a:cubicBezTo>
                          <a:pt x="9536639" y="5758659"/>
                          <a:pt x="9531742" y="5818292"/>
                          <a:pt x="9190097" y="5788283"/>
                        </a:cubicBezTo>
                        <a:cubicBezTo>
                          <a:pt x="8848452" y="5758274"/>
                          <a:pt x="8936255" y="5770203"/>
                          <a:pt x="8682866" y="5788283"/>
                        </a:cubicBezTo>
                        <a:cubicBezTo>
                          <a:pt x="8429477" y="5806363"/>
                          <a:pt x="8341673" y="5777305"/>
                          <a:pt x="8175635" y="5788283"/>
                        </a:cubicBezTo>
                        <a:cubicBezTo>
                          <a:pt x="8009597" y="5799261"/>
                          <a:pt x="7684273" y="5773651"/>
                          <a:pt x="7311972" y="5788283"/>
                        </a:cubicBezTo>
                        <a:cubicBezTo>
                          <a:pt x="6939671" y="5802915"/>
                          <a:pt x="6972160" y="5802587"/>
                          <a:pt x="6715633" y="5788283"/>
                        </a:cubicBezTo>
                        <a:cubicBezTo>
                          <a:pt x="6459106" y="5773979"/>
                          <a:pt x="6199366" y="5813299"/>
                          <a:pt x="5851970" y="5788283"/>
                        </a:cubicBezTo>
                        <a:cubicBezTo>
                          <a:pt x="5504574" y="5763267"/>
                          <a:pt x="5432291" y="5757352"/>
                          <a:pt x="5166523" y="5788283"/>
                        </a:cubicBezTo>
                        <a:cubicBezTo>
                          <a:pt x="4900755" y="5819214"/>
                          <a:pt x="4548942" y="5807387"/>
                          <a:pt x="4302860" y="5788283"/>
                        </a:cubicBezTo>
                        <a:cubicBezTo>
                          <a:pt x="4056778" y="5769179"/>
                          <a:pt x="4006925" y="5778399"/>
                          <a:pt x="3884737" y="5788283"/>
                        </a:cubicBezTo>
                        <a:cubicBezTo>
                          <a:pt x="3762549" y="5798167"/>
                          <a:pt x="3408773" y="5792203"/>
                          <a:pt x="3110182" y="5788283"/>
                        </a:cubicBezTo>
                        <a:cubicBezTo>
                          <a:pt x="2811592" y="5784363"/>
                          <a:pt x="2677371" y="5796403"/>
                          <a:pt x="2335627" y="5788283"/>
                        </a:cubicBezTo>
                        <a:cubicBezTo>
                          <a:pt x="1993884" y="5780163"/>
                          <a:pt x="2079947" y="5781917"/>
                          <a:pt x="1917504" y="5788283"/>
                        </a:cubicBezTo>
                        <a:cubicBezTo>
                          <a:pt x="1755061" y="5794649"/>
                          <a:pt x="1296721" y="5802333"/>
                          <a:pt x="964733" y="5788283"/>
                        </a:cubicBezTo>
                        <a:cubicBezTo>
                          <a:pt x="447326" y="5780917"/>
                          <a:pt x="-30392" y="5476079"/>
                          <a:pt x="0" y="4823550"/>
                        </a:cubicBezTo>
                        <a:cubicBezTo>
                          <a:pt x="-4395" y="4542255"/>
                          <a:pt x="-30240" y="4498146"/>
                          <a:pt x="0" y="4180414"/>
                        </a:cubicBezTo>
                        <a:cubicBezTo>
                          <a:pt x="30240" y="3862682"/>
                          <a:pt x="11678" y="3827402"/>
                          <a:pt x="0" y="3498689"/>
                        </a:cubicBezTo>
                        <a:cubicBezTo>
                          <a:pt x="-11678" y="3169977"/>
                          <a:pt x="11440" y="3110033"/>
                          <a:pt x="0" y="2816965"/>
                        </a:cubicBezTo>
                        <a:cubicBezTo>
                          <a:pt x="-11440" y="2523897"/>
                          <a:pt x="-9049" y="2470973"/>
                          <a:pt x="0" y="2173829"/>
                        </a:cubicBezTo>
                        <a:cubicBezTo>
                          <a:pt x="9049" y="1876685"/>
                          <a:pt x="23952" y="1519170"/>
                          <a:pt x="0" y="964733"/>
                        </a:cubicBezTo>
                        <a:close/>
                      </a:path>
                      <a:path w="10840277" h="5788283" stroke="0" extrusionOk="0">
                        <a:moveTo>
                          <a:pt x="0" y="964733"/>
                        </a:moveTo>
                        <a:cubicBezTo>
                          <a:pt x="-50644" y="437833"/>
                          <a:pt x="430198" y="119948"/>
                          <a:pt x="964733" y="0"/>
                        </a:cubicBezTo>
                        <a:cubicBezTo>
                          <a:pt x="1328993" y="-7572"/>
                          <a:pt x="1569151" y="6471"/>
                          <a:pt x="1739288" y="0"/>
                        </a:cubicBezTo>
                        <a:cubicBezTo>
                          <a:pt x="1909425" y="-6471"/>
                          <a:pt x="2278672" y="4455"/>
                          <a:pt x="2602951" y="0"/>
                        </a:cubicBezTo>
                        <a:cubicBezTo>
                          <a:pt x="2927230" y="-4455"/>
                          <a:pt x="2992514" y="13354"/>
                          <a:pt x="3377506" y="0"/>
                        </a:cubicBezTo>
                        <a:cubicBezTo>
                          <a:pt x="3762499" y="-13354"/>
                          <a:pt x="3789160" y="-4219"/>
                          <a:pt x="4062953" y="0"/>
                        </a:cubicBezTo>
                        <a:cubicBezTo>
                          <a:pt x="4336746" y="4219"/>
                          <a:pt x="4538884" y="-8639"/>
                          <a:pt x="4926617" y="0"/>
                        </a:cubicBezTo>
                        <a:cubicBezTo>
                          <a:pt x="5314350" y="8639"/>
                          <a:pt x="5447782" y="18746"/>
                          <a:pt x="5701172" y="0"/>
                        </a:cubicBezTo>
                        <a:cubicBezTo>
                          <a:pt x="5954563" y="-18746"/>
                          <a:pt x="6271769" y="-30356"/>
                          <a:pt x="6564835" y="0"/>
                        </a:cubicBezTo>
                        <a:cubicBezTo>
                          <a:pt x="6857901" y="30356"/>
                          <a:pt x="6858815" y="2322"/>
                          <a:pt x="7072066" y="0"/>
                        </a:cubicBezTo>
                        <a:cubicBezTo>
                          <a:pt x="7285317" y="-2322"/>
                          <a:pt x="7686000" y="8169"/>
                          <a:pt x="7935729" y="0"/>
                        </a:cubicBezTo>
                        <a:cubicBezTo>
                          <a:pt x="8185458" y="-8169"/>
                          <a:pt x="8388580" y="10708"/>
                          <a:pt x="8532068" y="0"/>
                        </a:cubicBezTo>
                        <a:cubicBezTo>
                          <a:pt x="8675556" y="-10708"/>
                          <a:pt x="8794896" y="-6371"/>
                          <a:pt x="8950191" y="0"/>
                        </a:cubicBezTo>
                        <a:cubicBezTo>
                          <a:pt x="9105486" y="6371"/>
                          <a:pt x="9578960" y="-22772"/>
                          <a:pt x="9875544" y="0"/>
                        </a:cubicBezTo>
                        <a:cubicBezTo>
                          <a:pt x="10511751" y="-60540"/>
                          <a:pt x="10759656" y="373984"/>
                          <a:pt x="10840277" y="964733"/>
                        </a:cubicBezTo>
                        <a:cubicBezTo>
                          <a:pt x="10816551" y="1294524"/>
                          <a:pt x="10846153" y="1366583"/>
                          <a:pt x="10840277" y="1685046"/>
                        </a:cubicBezTo>
                        <a:cubicBezTo>
                          <a:pt x="10834401" y="2003509"/>
                          <a:pt x="10849321" y="2045736"/>
                          <a:pt x="10840277" y="2251005"/>
                        </a:cubicBezTo>
                        <a:cubicBezTo>
                          <a:pt x="10831233" y="2456274"/>
                          <a:pt x="10824350" y="2631499"/>
                          <a:pt x="10840277" y="2816965"/>
                        </a:cubicBezTo>
                        <a:cubicBezTo>
                          <a:pt x="10856204" y="3002431"/>
                          <a:pt x="10866427" y="3138990"/>
                          <a:pt x="10840277" y="3382925"/>
                        </a:cubicBezTo>
                        <a:cubicBezTo>
                          <a:pt x="10814127" y="3626860"/>
                          <a:pt x="10835507" y="3783602"/>
                          <a:pt x="10840277" y="4026061"/>
                        </a:cubicBezTo>
                        <a:cubicBezTo>
                          <a:pt x="10845047" y="4268520"/>
                          <a:pt x="10808595" y="4501978"/>
                          <a:pt x="10840277" y="4823550"/>
                        </a:cubicBezTo>
                        <a:cubicBezTo>
                          <a:pt x="10845213" y="5336481"/>
                          <a:pt x="10399835" y="5809771"/>
                          <a:pt x="9875544" y="5788283"/>
                        </a:cubicBezTo>
                        <a:cubicBezTo>
                          <a:pt x="9579882" y="5825397"/>
                          <a:pt x="9211357" y="5771519"/>
                          <a:pt x="9011881" y="5788283"/>
                        </a:cubicBezTo>
                        <a:cubicBezTo>
                          <a:pt x="8812405" y="5805047"/>
                          <a:pt x="8539273" y="5768627"/>
                          <a:pt x="8415542" y="5788283"/>
                        </a:cubicBezTo>
                        <a:cubicBezTo>
                          <a:pt x="8291811" y="5807939"/>
                          <a:pt x="8042398" y="5773537"/>
                          <a:pt x="7819203" y="5788283"/>
                        </a:cubicBezTo>
                        <a:cubicBezTo>
                          <a:pt x="7596008" y="5803029"/>
                          <a:pt x="7492558" y="5806598"/>
                          <a:pt x="7222864" y="5788283"/>
                        </a:cubicBezTo>
                        <a:cubicBezTo>
                          <a:pt x="6953170" y="5769968"/>
                          <a:pt x="6982825" y="5767935"/>
                          <a:pt x="6804741" y="5788283"/>
                        </a:cubicBezTo>
                        <a:cubicBezTo>
                          <a:pt x="6626657" y="5808631"/>
                          <a:pt x="6357863" y="5777749"/>
                          <a:pt x="6030186" y="5788283"/>
                        </a:cubicBezTo>
                        <a:cubicBezTo>
                          <a:pt x="5702510" y="5798817"/>
                          <a:pt x="5547176" y="5765295"/>
                          <a:pt x="5255631" y="5788283"/>
                        </a:cubicBezTo>
                        <a:cubicBezTo>
                          <a:pt x="4964086" y="5811271"/>
                          <a:pt x="4734914" y="5780143"/>
                          <a:pt x="4481076" y="5788283"/>
                        </a:cubicBezTo>
                        <a:cubicBezTo>
                          <a:pt x="4227239" y="5796423"/>
                          <a:pt x="4190731" y="5773676"/>
                          <a:pt x="3973845" y="5788283"/>
                        </a:cubicBezTo>
                        <a:cubicBezTo>
                          <a:pt x="3756959" y="5802890"/>
                          <a:pt x="3471886" y="5767705"/>
                          <a:pt x="3110182" y="5788283"/>
                        </a:cubicBezTo>
                        <a:cubicBezTo>
                          <a:pt x="2748478" y="5808861"/>
                          <a:pt x="2734952" y="5792927"/>
                          <a:pt x="2513843" y="5788283"/>
                        </a:cubicBezTo>
                        <a:cubicBezTo>
                          <a:pt x="2292734" y="5783639"/>
                          <a:pt x="2296182" y="5797698"/>
                          <a:pt x="2095721" y="5788283"/>
                        </a:cubicBezTo>
                        <a:cubicBezTo>
                          <a:pt x="1895260" y="5778868"/>
                          <a:pt x="1775815" y="5781664"/>
                          <a:pt x="1677598" y="5788283"/>
                        </a:cubicBezTo>
                        <a:cubicBezTo>
                          <a:pt x="1579381" y="5794902"/>
                          <a:pt x="1264391" y="5807946"/>
                          <a:pt x="964733" y="5788283"/>
                        </a:cubicBezTo>
                        <a:cubicBezTo>
                          <a:pt x="479268" y="5778184"/>
                          <a:pt x="-6965" y="5282421"/>
                          <a:pt x="0" y="4823550"/>
                        </a:cubicBezTo>
                        <a:cubicBezTo>
                          <a:pt x="-13669" y="4502057"/>
                          <a:pt x="-5985" y="4457585"/>
                          <a:pt x="0" y="4103237"/>
                        </a:cubicBezTo>
                        <a:cubicBezTo>
                          <a:pt x="5985" y="3748889"/>
                          <a:pt x="-11020" y="3817212"/>
                          <a:pt x="0" y="3537278"/>
                        </a:cubicBezTo>
                        <a:cubicBezTo>
                          <a:pt x="11020" y="3257344"/>
                          <a:pt x="-15653" y="3060279"/>
                          <a:pt x="0" y="2855553"/>
                        </a:cubicBezTo>
                        <a:cubicBezTo>
                          <a:pt x="15653" y="2650827"/>
                          <a:pt x="8190" y="2326183"/>
                          <a:pt x="0" y="2173829"/>
                        </a:cubicBezTo>
                        <a:cubicBezTo>
                          <a:pt x="-8190" y="2021475"/>
                          <a:pt x="-17705" y="1826515"/>
                          <a:pt x="0" y="1646457"/>
                        </a:cubicBezTo>
                        <a:cubicBezTo>
                          <a:pt x="17705" y="1466399"/>
                          <a:pt x="-33802" y="1283302"/>
                          <a:pt x="0" y="964733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1149108" y="800485"/>
            <a:ext cx="1030346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914377"/>
            <a:r>
              <a:rPr lang="en-US" altLang="zh-CN" sz="7200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 2: </a:t>
            </a:r>
            <a:r>
              <a:rPr lang="en-US" altLang="zh-CN" sz="7200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Số</a:t>
            </a:r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?</a:t>
            </a:r>
            <a:endParaRPr lang="zh-CN" altLang="en-US" sz="7200" dirty="0">
              <a:solidFill>
                <a:srgbClr val="C0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  <a:sym typeface="思源黑体 CN" panose="020B0500000000000000" pitchFamily="34" charset="-122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BFF29AB-9E7D-B644-87E8-22ED3A438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2" t="48723" r="1603" b="6289"/>
          <a:stretch/>
        </p:blipFill>
        <p:spPr>
          <a:xfrm>
            <a:off x="6601044" y="1950879"/>
            <a:ext cx="4611591" cy="3140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AE0410-67B1-D346-89D7-59639BDD4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1" t="52630" r="34984" b="2382"/>
          <a:stretch/>
        </p:blipFill>
        <p:spPr>
          <a:xfrm>
            <a:off x="1392195" y="1960115"/>
            <a:ext cx="4611591" cy="31408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7D3206-1B8F-7C43-9813-28026D3C8D38}"/>
              </a:ext>
            </a:extLst>
          </p:cNvPr>
          <p:cNvSpPr/>
          <p:nvPr/>
        </p:nvSpPr>
        <p:spPr>
          <a:xfrm>
            <a:off x="2851090" y="5298055"/>
            <a:ext cx="1878227" cy="8489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50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E740D9D-8F7F-4B4F-BC81-C46352D58399}"/>
              </a:ext>
            </a:extLst>
          </p:cNvPr>
          <p:cNvSpPr/>
          <p:nvPr/>
        </p:nvSpPr>
        <p:spPr>
          <a:xfrm>
            <a:off x="7969374" y="5307945"/>
            <a:ext cx="1878227" cy="8489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800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563E4C9-8A62-5D4A-8E29-4D6CDB654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" y="3545230"/>
            <a:ext cx="26670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3790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A0E4ED2-E4FE-AA40-BDFF-BBA170AC7629}"/>
              </a:ext>
            </a:extLst>
          </p:cNvPr>
          <p:cNvSpPr/>
          <p:nvPr/>
        </p:nvSpPr>
        <p:spPr>
          <a:xfrm>
            <a:off x="880700" y="534858"/>
            <a:ext cx="10840277" cy="57882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800762237">
                  <a:custGeom>
                    <a:avLst/>
                    <a:gdLst>
                      <a:gd name="connsiteX0" fmla="*/ 0 w 10840277"/>
                      <a:gd name="connsiteY0" fmla="*/ 964733 h 5788283"/>
                      <a:gd name="connsiteX1" fmla="*/ 964733 w 10840277"/>
                      <a:gd name="connsiteY1" fmla="*/ 0 h 5788283"/>
                      <a:gd name="connsiteX2" fmla="*/ 1828396 w 10840277"/>
                      <a:gd name="connsiteY2" fmla="*/ 0 h 5788283"/>
                      <a:gd name="connsiteX3" fmla="*/ 2602951 w 10840277"/>
                      <a:gd name="connsiteY3" fmla="*/ 0 h 5788283"/>
                      <a:gd name="connsiteX4" fmla="*/ 3110182 w 10840277"/>
                      <a:gd name="connsiteY4" fmla="*/ 0 h 5788283"/>
                      <a:gd name="connsiteX5" fmla="*/ 3884737 w 10840277"/>
                      <a:gd name="connsiteY5" fmla="*/ 0 h 5788283"/>
                      <a:gd name="connsiteX6" fmla="*/ 4481076 w 10840277"/>
                      <a:gd name="connsiteY6" fmla="*/ 0 h 5788283"/>
                      <a:gd name="connsiteX7" fmla="*/ 5255631 w 10840277"/>
                      <a:gd name="connsiteY7" fmla="*/ 0 h 5788283"/>
                      <a:gd name="connsiteX8" fmla="*/ 6030186 w 10840277"/>
                      <a:gd name="connsiteY8" fmla="*/ 0 h 5788283"/>
                      <a:gd name="connsiteX9" fmla="*/ 6715633 w 10840277"/>
                      <a:gd name="connsiteY9" fmla="*/ 0 h 5788283"/>
                      <a:gd name="connsiteX10" fmla="*/ 7490188 w 10840277"/>
                      <a:gd name="connsiteY10" fmla="*/ 0 h 5788283"/>
                      <a:gd name="connsiteX11" fmla="*/ 8175635 w 10840277"/>
                      <a:gd name="connsiteY11" fmla="*/ 0 h 5788283"/>
                      <a:gd name="connsiteX12" fmla="*/ 8771974 w 10840277"/>
                      <a:gd name="connsiteY12" fmla="*/ 0 h 5788283"/>
                      <a:gd name="connsiteX13" fmla="*/ 9190097 w 10840277"/>
                      <a:gd name="connsiteY13" fmla="*/ 0 h 5788283"/>
                      <a:gd name="connsiteX14" fmla="*/ 9875544 w 10840277"/>
                      <a:gd name="connsiteY14" fmla="*/ 0 h 5788283"/>
                      <a:gd name="connsiteX15" fmla="*/ 10840277 w 10840277"/>
                      <a:gd name="connsiteY15" fmla="*/ 964733 h 5788283"/>
                      <a:gd name="connsiteX16" fmla="*/ 10840277 w 10840277"/>
                      <a:gd name="connsiteY16" fmla="*/ 1569281 h 5788283"/>
                      <a:gd name="connsiteX17" fmla="*/ 10840277 w 10840277"/>
                      <a:gd name="connsiteY17" fmla="*/ 2135241 h 5788283"/>
                      <a:gd name="connsiteX18" fmla="*/ 10840277 w 10840277"/>
                      <a:gd name="connsiteY18" fmla="*/ 2855553 h 5788283"/>
                      <a:gd name="connsiteX19" fmla="*/ 10840277 w 10840277"/>
                      <a:gd name="connsiteY19" fmla="*/ 3498689 h 5788283"/>
                      <a:gd name="connsiteX20" fmla="*/ 10840277 w 10840277"/>
                      <a:gd name="connsiteY20" fmla="*/ 4219002 h 5788283"/>
                      <a:gd name="connsiteX21" fmla="*/ 10840277 w 10840277"/>
                      <a:gd name="connsiteY21" fmla="*/ 4823550 h 5788283"/>
                      <a:gd name="connsiteX22" fmla="*/ 9875544 w 10840277"/>
                      <a:gd name="connsiteY22" fmla="*/ 5788283 h 5788283"/>
                      <a:gd name="connsiteX23" fmla="*/ 9190097 w 10840277"/>
                      <a:gd name="connsiteY23" fmla="*/ 5788283 h 5788283"/>
                      <a:gd name="connsiteX24" fmla="*/ 8682866 w 10840277"/>
                      <a:gd name="connsiteY24" fmla="*/ 5788283 h 5788283"/>
                      <a:gd name="connsiteX25" fmla="*/ 8175635 w 10840277"/>
                      <a:gd name="connsiteY25" fmla="*/ 5788283 h 5788283"/>
                      <a:gd name="connsiteX26" fmla="*/ 7311972 w 10840277"/>
                      <a:gd name="connsiteY26" fmla="*/ 5788283 h 5788283"/>
                      <a:gd name="connsiteX27" fmla="*/ 6715633 w 10840277"/>
                      <a:gd name="connsiteY27" fmla="*/ 5788283 h 5788283"/>
                      <a:gd name="connsiteX28" fmla="*/ 5851970 w 10840277"/>
                      <a:gd name="connsiteY28" fmla="*/ 5788283 h 5788283"/>
                      <a:gd name="connsiteX29" fmla="*/ 5166523 w 10840277"/>
                      <a:gd name="connsiteY29" fmla="*/ 5788283 h 5788283"/>
                      <a:gd name="connsiteX30" fmla="*/ 4302860 w 10840277"/>
                      <a:gd name="connsiteY30" fmla="*/ 5788283 h 5788283"/>
                      <a:gd name="connsiteX31" fmla="*/ 3884737 w 10840277"/>
                      <a:gd name="connsiteY31" fmla="*/ 5788283 h 5788283"/>
                      <a:gd name="connsiteX32" fmla="*/ 3110182 w 10840277"/>
                      <a:gd name="connsiteY32" fmla="*/ 5788283 h 5788283"/>
                      <a:gd name="connsiteX33" fmla="*/ 2335627 w 10840277"/>
                      <a:gd name="connsiteY33" fmla="*/ 5788283 h 5788283"/>
                      <a:gd name="connsiteX34" fmla="*/ 1917504 w 10840277"/>
                      <a:gd name="connsiteY34" fmla="*/ 5788283 h 5788283"/>
                      <a:gd name="connsiteX35" fmla="*/ 964733 w 10840277"/>
                      <a:gd name="connsiteY35" fmla="*/ 5788283 h 5788283"/>
                      <a:gd name="connsiteX36" fmla="*/ 0 w 10840277"/>
                      <a:gd name="connsiteY36" fmla="*/ 4823550 h 5788283"/>
                      <a:gd name="connsiteX37" fmla="*/ 0 w 10840277"/>
                      <a:gd name="connsiteY37" fmla="*/ 4180414 h 5788283"/>
                      <a:gd name="connsiteX38" fmla="*/ 0 w 10840277"/>
                      <a:gd name="connsiteY38" fmla="*/ 3498689 h 5788283"/>
                      <a:gd name="connsiteX39" fmla="*/ 0 w 10840277"/>
                      <a:gd name="connsiteY39" fmla="*/ 2816965 h 5788283"/>
                      <a:gd name="connsiteX40" fmla="*/ 0 w 10840277"/>
                      <a:gd name="connsiteY40" fmla="*/ 2173829 h 5788283"/>
                      <a:gd name="connsiteX41" fmla="*/ 0 w 10840277"/>
                      <a:gd name="connsiteY41" fmla="*/ 964733 h 5788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840277" h="5788283" fill="none" extrusionOk="0">
                        <a:moveTo>
                          <a:pt x="0" y="964733"/>
                        </a:moveTo>
                        <a:cubicBezTo>
                          <a:pt x="-45236" y="375048"/>
                          <a:pt x="463962" y="12865"/>
                          <a:pt x="964733" y="0"/>
                        </a:cubicBezTo>
                        <a:cubicBezTo>
                          <a:pt x="1358125" y="-17886"/>
                          <a:pt x="1474544" y="22238"/>
                          <a:pt x="1828396" y="0"/>
                        </a:cubicBezTo>
                        <a:cubicBezTo>
                          <a:pt x="2182248" y="-22238"/>
                          <a:pt x="2279482" y="-30911"/>
                          <a:pt x="2602951" y="0"/>
                        </a:cubicBezTo>
                        <a:cubicBezTo>
                          <a:pt x="2926421" y="30911"/>
                          <a:pt x="2897758" y="-18251"/>
                          <a:pt x="3110182" y="0"/>
                        </a:cubicBezTo>
                        <a:cubicBezTo>
                          <a:pt x="3322606" y="18251"/>
                          <a:pt x="3619876" y="32974"/>
                          <a:pt x="3884737" y="0"/>
                        </a:cubicBezTo>
                        <a:cubicBezTo>
                          <a:pt x="4149599" y="-32974"/>
                          <a:pt x="4292943" y="3186"/>
                          <a:pt x="4481076" y="0"/>
                        </a:cubicBezTo>
                        <a:cubicBezTo>
                          <a:pt x="4669209" y="-3186"/>
                          <a:pt x="4896863" y="12685"/>
                          <a:pt x="5255631" y="0"/>
                        </a:cubicBezTo>
                        <a:cubicBezTo>
                          <a:pt x="5614400" y="-12685"/>
                          <a:pt x="5758479" y="17365"/>
                          <a:pt x="6030186" y="0"/>
                        </a:cubicBezTo>
                        <a:cubicBezTo>
                          <a:pt x="6301893" y="-17365"/>
                          <a:pt x="6441557" y="3394"/>
                          <a:pt x="6715633" y="0"/>
                        </a:cubicBezTo>
                        <a:cubicBezTo>
                          <a:pt x="6989709" y="-3394"/>
                          <a:pt x="7332554" y="32242"/>
                          <a:pt x="7490188" y="0"/>
                        </a:cubicBezTo>
                        <a:cubicBezTo>
                          <a:pt x="7647822" y="-32242"/>
                          <a:pt x="7966120" y="-5981"/>
                          <a:pt x="8175635" y="0"/>
                        </a:cubicBezTo>
                        <a:cubicBezTo>
                          <a:pt x="8385150" y="5981"/>
                          <a:pt x="8573376" y="1350"/>
                          <a:pt x="8771974" y="0"/>
                        </a:cubicBezTo>
                        <a:cubicBezTo>
                          <a:pt x="8970572" y="-1350"/>
                          <a:pt x="9033682" y="12335"/>
                          <a:pt x="9190097" y="0"/>
                        </a:cubicBezTo>
                        <a:cubicBezTo>
                          <a:pt x="9346512" y="-12335"/>
                          <a:pt x="9725427" y="-20385"/>
                          <a:pt x="9875544" y="0"/>
                        </a:cubicBezTo>
                        <a:cubicBezTo>
                          <a:pt x="10435183" y="27063"/>
                          <a:pt x="10858954" y="341641"/>
                          <a:pt x="10840277" y="964733"/>
                        </a:cubicBezTo>
                        <a:cubicBezTo>
                          <a:pt x="10815145" y="1088935"/>
                          <a:pt x="10854076" y="1367143"/>
                          <a:pt x="10840277" y="1569281"/>
                        </a:cubicBezTo>
                        <a:cubicBezTo>
                          <a:pt x="10826478" y="1771419"/>
                          <a:pt x="10835501" y="1971195"/>
                          <a:pt x="10840277" y="2135241"/>
                        </a:cubicBezTo>
                        <a:cubicBezTo>
                          <a:pt x="10845053" y="2299287"/>
                          <a:pt x="10826884" y="2643033"/>
                          <a:pt x="10840277" y="2855553"/>
                        </a:cubicBezTo>
                        <a:cubicBezTo>
                          <a:pt x="10853670" y="3068073"/>
                          <a:pt x="10858010" y="3298843"/>
                          <a:pt x="10840277" y="3498689"/>
                        </a:cubicBezTo>
                        <a:cubicBezTo>
                          <a:pt x="10822544" y="3698535"/>
                          <a:pt x="10849556" y="3986696"/>
                          <a:pt x="10840277" y="4219002"/>
                        </a:cubicBezTo>
                        <a:cubicBezTo>
                          <a:pt x="10830998" y="4451308"/>
                          <a:pt x="10817801" y="4542988"/>
                          <a:pt x="10840277" y="4823550"/>
                        </a:cubicBezTo>
                        <a:cubicBezTo>
                          <a:pt x="10838267" y="5293375"/>
                          <a:pt x="10384414" y="5696523"/>
                          <a:pt x="9875544" y="5788283"/>
                        </a:cubicBezTo>
                        <a:cubicBezTo>
                          <a:pt x="9536639" y="5758659"/>
                          <a:pt x="9531742" y="5818292"/>
                          <a:pt x="9190097" y="5788283"/>
                        </a:cubicBezTo>
                        <a:cubicBezTo>
                          <a:pt x="8848452" y="5758274"/>
                          <a:pt x="8936255" y="5770203"/>
                          <a:pt x="8682866" y="5788283"/>
                        </a:cubicBezTo>
                        <a:cubicBezTo>
                          <a:pt x="8429477" y="5806363"/>
                          <a:pt x="8341673" y="5777305"/>
                          <a:pt x="8175635" y="5788283"/>
                        </a:cubicBezTo>
                        <a:cubicBezTo>
                          <a:pt x="8009597" y="5799261"/>
                          <a:pt x="7684273" y="5773651"/>
                          <a:pt x="7311972" y="5788283"/>
                        </a:cubicBezTo>
                        <a:cubicBezTo>
                          <a:pt x="6939671" y="5802915"/>
                          <a:pt x="6972160" y="5802587"/>
                          <a:pt x="6715633" y="5788283"/>
                        </a:cubicBezTo>
                        <a:cubicBezTo>
                          <a:pt x="6459106" y="5773979"/>
                          <a:pt x="6199366" y="5813299"/>
                          <a:pt x="5851970" y="5788283"/>
                        </a:cubicBezTo>
                        <a:cubicBezTo>
                          <a:pt x="5504574" y="5763267"/>
                          <a:pt x="5432291" y="5757352"/>
                          <a:pt x="5166523" y="5788283"/>
                        </a:cubicBezTo>
                        <a:cubicBezTo>
                          <a:pt x="4900755" y="5819214"/>
                          <a:pt x="4548942" y="5807387"/>
                          <a:pt x="4302860" y="5788283"/>
                        </a:cubicBezTo>
                        <a:cubicBezTo>
                          <a:pt x="4056778" y="5769179"/>
                          <a:pt x="4006925" y="5778399"/>
                          <a:pt x="3884737" y="5788283"/>
                        </a:cubicBezTo>
                        <a:cubicBezTo>
                          <a:pt x="3762549" y="5798167"/>
                          <a:pt x="3408773" y="5792203"/>
                          <a:pt x="3110182" y="5788283"/>
                        </a:cubicBezTo>
                        <a:cubicBezTo>
                          <a:pt x="2811592" y="5784363"/>
                          <a:pt x="2677371" y="5796403"/>
                          <a:pt x="2335627" y="5788283"/>
                        </a:cubicBezTo>
                        <a:cubicBezTo>
                          <a:pt x="1993884" y="5780163"/>
                          <a:pt x="2079947" y="5781917"/>
                          <a:pt x="1917504" y="5788283"/>
                        </a:cubicBezTo>
                        <a:cubicBezTo>
                          <a:pt x="1755061" y="5794649"/>
                          <a:pt x="1296721" y="5802333"/>
                          <a:pt x="964733" y="5788283"/>
                        </a:cubicBezTo>
                        <a:cubicBezTo>
                          <a:pt x="447326" y="5780917"/>
                          <a:pt x="-30392" y="5476079"/>
                          <a:pt x="0" y="4823550"/>
                        </a:cubicBezTo>
                        <a:cubicBezTo>
                          <a:pt x="-4395" y="4542255"/>
                          <a:pt x="-30240" y="4498146"/>
                          <a:pt x="0" y="4180414"/>
                        </a:cubicBezTo>
                        <a:cubicBezTo>
                          <a:pt x="30240" y="3862682"/>
                          <a:pt x="11678" y="3827402"/>
                          <a:pt x="0" y="3498689"/>
                        </a:cubicBezTo>
                        <a:cubicBezTo>
                          <a:pt x="-11678" y="3169977"/>
                          <a:pt x="11440" y="3110033"/>
                          <a:pt x="0" y="2816965"/>
                        </a:cubicBezTo>
                        <a:cubicBezTo>
                          <a:pt x="-11440" y="2523897"/>
                          <a:pt x="-9049" y="2470973"/>
                          <a:pt x="0" y="2173829"/>
                        </a:cubicBezTo>
                        <a:cubicBezTo>
                          <a:pt x="9049" y="1876685"/>
                          <a:pt x="23952" y="1519170"/>
                          <a:pt x="0" y="964733"/>
                        </a:cubicBezTo>
                        <a:close/>
                      </a:path>
                      <a:path w="10840277" h="5788283" stroke="0" extrusionOk="0">
                        <a:moveTo>
                          <a:pt x="0" y="964733"/>
                        </a:moveTo>
                        <a:cubicBezTo>
                          <a:pt x="-50644" y="437833"/>
                          <a:pt x="430198" y="119948"/>
                          <a:pt x="964733" y="0"/>
                        </a:cubicBezTo>
                        <a:cubicBezTo>
                          <a:pt x="1328993" y="-7572"/>
                          <a:pt x="1569151" y="6471"/>
                          <a:pt x="1739288" y="0"/>
                        </a:cubicBezTo>
                        <a:cubicBezTo>
                          <a:pt x="1909425" y="-6471"/>
                          <a:pt x="2278672" y="4455"/>
                          <a:pt x="2602951" y="0"/>
                        </a:cubicBezTo>
                        <a:cubicBezTo>
                          <a:pt x="2927230" y="-4455"/>
                          <a:pt x="2992514" y="13354"/>
                          <a:pt x="3377506" y="0"/>
                        </a:cubicBezTo>
                        <a:cubicBezTo>
                          <a:pt x="3762499" y="-13354"/>
                          <a:pt x="3789160" y="-4219"/>
                          <a:pt x="4062953" y="0"/>
                        </a:cubicBezTo>
                        <a:cubicBezTo>
                          <a:pt x="4336746" y="4219"/>
                          <a:pt x="4538884" y="-8639"/>
                          <a:pt x="4926617" y="0"/>
                        </a:cubicBezTo>
                        <a:cubicBezTo>
                          <a:pt x="5314350" y="8639"/>
                          <a:pt x="5447782" y="18746"/>
                          <a:pt x="5701172" y="0"/>
                        </a:cubicBezTo>
                        <a:cubicBezTo>
                          <a:pt x="5954563" y="-18746"/>
                          <a:pt x="6271769" y="-30356"/>
                          <a:pt x="6564835" y="0"/>
                        </a:cubicBezTo>
                        <a:cubicBezTo>
                          <a:pt x="6857901" y="30356"/>
                          <a:pt x="6858815" y="2322"/>
                          <a:pt x="7072066" y="0"/>
                        </a:cubicBezTo>
                        <a:cubicBezTo>
                          <a:pt x="7285317" y="-2322"/>
                          <a:pt x="7686000" y="8169"/>
                          <a:pt x="7935729" y="0"/>
                        </a:cubicBezTo>
                        <a:cubicBezTo>
                          <a:pt x="8185458" y="-8169"/>
                          <a:pt x="8388580" y="10708"/>
                          <a:pt x="8532068" y="0"/>
                        </a:cubicBezTo>
                        <a:cubicBezTo>
                          <a:pt x="8675556" y="-10708"/>
                          <a:pt x="8794896" y="-6371"/>
                          <a:pt x="8950191" y="0"/>
                        </a:cubicBezTo>
                        <a:cubicBezTo>
                          <a:pt x="9105486" y="6371"/>
                          <a:pt x="9578960" y="-22772"/>
                          <a:pt x="9875544" y="0"/>
                        </a:cubicBezTo>
                        <a:cubicBezTo>
                          <a:pt x="10511751" y="-60540"/>
                          <a:pt x="10759656" y="373984"/>
                          <a:pt x="10840277" y="964733"/>
                        </a:cubicBezTo>
                        <a:cubicBezTo>
                          <a:pt x="10816551" y="1294524"/>
                          <a:pt x="10846153" y="1366583"/>
                          <a:pt x="10840277" y="1685046"/>
                        </a:cubicBezTo>
                        <a:cubicBezTo>
                          <a:pt x="10834401" y="2003509"/>
                          <a:pt x="10849321" y="2045736"/>
                          <a:pt x="10840277" y="2251005"/>
                        </a:cubicBezTo>
                        <a:cubicBezTo>
                          <a:pt x="10831233" y="2456274"/>
                          <a:pt x="10824350" y="2631499"/>
                          <a:pt x="10840277" y="2816965"/>
                        </a:cubicBezTo>
                        <a:cubicBezTo>
                          <a:pt x="10856204" y="3002431"/>
                          <a:pt x="10866427" y="3138990"/>
                          <a:pt x="10840277" y="3382925"/>
                        </a:cubicBezTo>
                        <a:cubicBezTo>
                          <a:pt x="10814127" y="3626860"/>
                          <a:pt x="10835507" y="3783602"/>
                          <a:pt x="10840277" y="4026061"/>
                        </a:cubicBezTo>
                        <a:cubicBezTo>
                          <a:pt x="10845047" y="4268520"/>
                          <a:pt x="10808595" y="4501978"/>
                          <a:pt x="10840277" y="4823550"/>
                        </a:cubicBezTo>
                        <a:cubicBezTo>
                          <a:pt x="10845213" y="5336481"/>
                          <a:pt x="10399835" y="5809771"/>
                          <a:pt x="9875544" y="5788283"/>
                        </a:cubicBezTo>
                        <a:cubicBezTo>
                          <a:pt x="9579882" y="5825397"/>
                          <a:pt x="9211357" y="5771519"/>
                          <a:pt x="9011881" y="5788283"/>
                        </a:cubicBezTo>
                        <a:cubicBezTo>
                          <a:pt x="8812405" y="5805047"/>
                          <a:pt x="8539273" y="5768627"/>
                          <a:pt x="8415542" y="5788283"/>
                        </a:cubicBezTo>
                        <a:cubicBezTo>
                          <a:pt x="8291811" y="5807939"/>
                          <a:pt x="8042398" y="5773537"/>
                          <a:pt x="7819203" y="5788283"/>
                        </a:cubicBezTo>
                        <a:cubicBezTo>
                          <a:pt x="7596008" y="5803029"/>
                          <a:pt x="7492558" y="5806598"/>
                          <a:pt x="7222864" y="5788283"/>
                        </a:cubicBezTo>
                        <a:cubicBezTo>
                          <a:pt x="6953170" y="5769968"/>
                          <a:pt x="6982825" y="5767935"/>
                          <a:pt x="6804741" y="5788283"/>
                        </a:cubicBezTo>
                        <a:cubicBezTo>
                          <a:pt x="6626657" y="5808631"/>
                          <a:pt x="6357863" y="5777749"/>
                          <a:pt x="6030186" y="5788283"/>
                        </a:cubicBezTo>
                        <a:cubicBezTo>
                          <a:pt x="5702510" y="5798817"/>
                          <a:pt x="5547176" y="5765295"/>
                          <a:pt x="5255631" y="5788283"/>
                        </a:cubicBezTo>
                        <a:cubicBezTo>
                          <a:pt x="4964086" y="5811271"/>
                          <a:pt x="4734914" y="5780143"/>
                          <a:pt x="4481076" y="5788283"/>
                        </a:cubicBezTo>
                        <a:cubicBezTo>
                          <a:pt x="4227239" y="5796423"/>
                          <a:pt x="4190731" y="5773676"/>
                          <a:pt x="3973845" y="5788283"/>
                        </a:cubicBezTo>
                        <a:cubicBezTo>
                          <a:pt x="3756959" y="5802890"/>
                          <a:pt x="3471886" y="5767705"/>
                          <a:pt x="3110182" y="5788283"/>
                        </a:cubicBezTo>
                        <a:cubicBezTo>
                          <a:pt x="2748478" y="5808861"/>
                          <a:pt x="2734952" y="5792927"/>
                          <a:pt x="2513843" y="5788283"/>
                        </a:cubicBezTo>
                        <a:cubicBezTo>
                          <a:pt x="2292734" y="5783639"/>
                          <a:pt x="2296182" y="5797698"/>
                          <a:pt x="2095721" y="5788283"/>
                        </a:cubicBezTo>
                        <a:cubicBezTo>
                          <a:pt x="1895260" y="5778868"/>
                          <a:pt x="1775815" y="5781664"/>
                          <a:pt x="1677598" y="5788283"/>
                        </a:cubicBezTo>
                        <a:cubicBezTo>
                          <a:pt x="1579381" y="5794902"/>
                          <a:pt x="1264391" y="5807946"/>
                          <a:pt x="964733" y="5788283"/>
                        </a:cubicBezTo>
                        <a:cubicBezTo>
                          <a:pt x="479268" y="5778184"/>
                          <a:pt x="-6965" y="5282421"/>
                          <a:pt x="0" y="4823550"/>
                        </a:cubicBezTo>
                        <a:cubicBezTo>
                          <a:pt x="-13669" y="4502057"/>
                          <a:pt x="-5985" y="4457585"/>
                          <a:pt x="0" y="4103237"/>
                        </a:cubicBezTo>
                        <a:cubicBezTo>
                          <a:pt x="5985" y="3748889"/>
                          <a:pt x="-11020" y="3817212"/>
                          <a:pt x="0" y="3537278"/>
                        </a:cubicBezTo>
                        <a:cubicBezTo>
                          <a:pt x="11020" y="3257344"/>
                          <a:pt x="-15653" y="3060279"/>
                          <a:pt x="0" y="2855553"/>
                        </a:cubicBezTo>
                        <a:cubicBezTo>
                          <a:pt x="15653" y="2650827"/>
                          <a:pt x="8190" y="2326183"/>
                          <a:pt x="0" y="2173829"/>
                        </a:cubicBezTo>
                        <a:cubicBezTo>
                          <a:pt x="-8190" y="2021475"/>
                          <a:pt x="-17705" y="1826515"/>
                          <a:pt x="0" y="1646457"/>
                        </a:cubicBezTo>
                        <a:cubicBezTo>
                          <a:pt x="17705" y="1466399"/>
                          <a:pt x="-33802" y="1283302"/>
                          <a:pt x="0" y="964733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1149108" y="800485"/>
            <a:ext cx="1030346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914377"/>
            <a:r>
              <a:rPr lang="en-US" altLang="zh-CN" sz="7200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 3: </a:t>
            </a:r>
            <a:r>
              <a:rPr lang="en-US" altLang="zh-CN" sz="7200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Số</a:t>
            </a:r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?</a:t>
            </a:r>
            <a:endParaRPr lang="zh-CN" altLang="en-US" sz="7200" dirty="0">
              <a:solidFill>
                <a:srgbClr val="C0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  <a:sym typeface="思源黑体 CN" panose="020B0500000000000000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F2290F-3CF8-6C43-88E5-88D907B02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12" y="3254521"/>
            <a:ext cx="9557388" cy="25474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547B3E-6003-C142-A32F-973C97F770E7}"/>
              </a:ext>
            </a:extLst>
          </p:cNvPr>
          <p:cNvSpPr/>
          <p:nvPr/>
        </p:nvSpPr>
        <p:spPr>
          <a:xfrm>
            <a:off x="1534874" y="2000814"/>
            <a:ext cx="9531927" cy="1236656"/>
          </a:xfrm>
          <a:prstGeom prst="rect">
            <a:avLst/>
          </a:prstGeom>
          <a:solidFill>
            <a:srgbClr val="47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40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Em hãy ước lượng số viên kẹo trong mỗi lọ theo số tròn chục.</a:t>
            </a:r>
            <a:endParaRPr lang="x-none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2867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A0E4ED2-E4FE-AA40-BDFF-BBA170AC7629}"/>
              </a:ext>
            </a:extLst>
          </p:cNvPr>
          <p:cNvSpPr/>
          <p:nvPr/>
        </p:nvSpPr>
        <p:spPr>
          <a:xfrm>
            <a:off x="880700" y="534858"/>
            <a:ext cx="10840277" cy="57882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800762237">
                  <a:custGeom>
                    <a:avLst/>
                    <a:gdLst>
                      <a:gd name="connsiteX0" fmla="*/ 0 w 10840277"/>
                      <a:gd name="connsiteY0" fmla="*/ 964733 h 5788283"/>
                      <a:gd name="connsiteX1" fmla="*/ 964733 w 10840277"/>
                      <a:gd name="connsiteY1" fmla="*/ 0 h 5788283"/>
                      <a:gd name="connsiteX2" fmla="*/ 1828396 w 10840277"/>
                      <a:gd name="connsiteY2" fmla="*/ 0 h 5788283"/>
                      <a:gd name="connsiteX3" fmla="*/ 2602951 w 10840277"/>
                      <a:gd name="connsiteY3" fmla="*/ 0 h 5788283"/>
                      <a:gd name="connsiteX4" fmla="*/ 3110182 w 10840277"/>
                      <a:gd name="connsiteY4" fmla="*/ 0 h 5788283"/>
                      <a:gd name="connsiteX5" fmla="*/ 3884737 w 10840277"/>
                      <a:gd name="connsiteY5" fmla="*/ 0 h 5788283"/>
                      <a:gd name="connsiteX6" fmla="*/ 4481076 w 10840277"/>
                      <a:gd name="connsiteY6" fmla="*/ 0 h 5788283"/>
                      <a:gd name="connsiteX7" fmla="*/ 5255631 w 10840277"/>
                      <a:gd name="connsiteY7" fmla="*/ 0 h 5788283"/>
                      <a:gd name="connsiteX8" fmla="*/ 6030186 w 10840277"/>
                      <a:gd name="connsiteY8" fmla="*/ 0 h 5788283"/>
                      <a:gd name="connsiteX9" fmla="*/ 6715633 w 10840277"/>
                      <a:gd name="connsiteY9" fmla="*/ 0 h 5788283"/>
                      <a:gd name="connsiteX10" fmla="*/ 7490188 w 10840277"/>
                      <a:gd name="connsiteY10" fmla="*/ 0 h 5788283"/>
                      <a:gd name="connsiteX11" fmla="*/ 8175635 w 10840277"/>
                      <a:gd name="connsiteY11" fmla="*/ 0 h 5788283"/>
                      <a:gd name="connsiteX12" fmla="*/ 8771974 w 10840277"/>
                      <a:gd name="connsiteY12" fmla="*/ 0 h 5788283"/>
                      <a:gd name="connsiteX13" fmla="*/ 9190097 w 10840277"/>
                      <a:gd name="connsiteY13" fmla="*/ 0 h 5788283"/>
                      <a:gd name="connsiteX14" fmla="*/ 9875544 w 10840277"/>
                      <a:gd name="connsiteY14" fmla="*/ 0 h 5788283"/>
                      <a:gd name="connsiteX15" fmla="*/ 10840277 w 10840277"/>
                      <a:gd name="connsiteY15" fmla="*/ 964733 h 5788283"/>
                      <a:gd name="connsiteX16" fmla="*/ 10840277 w 10840277"/>
                      <a:gd name="connsiteY16" fmla="*/ 1569281 h 5788283"/>
                      <a:gd name="connsiteX17" fmla="*/ 10840277 w 10840277"/>
                      <a:gd name="connsiteY17" fmla="*/ 2135241 h 5788283"/>
                      <a:gd name="connsiteX18" fmla="*/ 10840277 w 10840277"/>
                      <a:gd name="connsiteY18" fmla="*/ 2855553 h 5788283"/>
                      <a:gd name="connsiteX19" fmla="*/ 10840277 w 10840277"/>
                      <a:gd name="connsiteY19" fmla="*/ 3498689 h 5788283"/>
                      <a:gd name="connsiteX20" fmla="*/ 10840277 w 10840277"/>
                      <a:gd name="connsiteY20" fmla="*/ 4219002 h 5788283"/>
                      <a:gd name="connsiteX21" fmla="*/ 10840277 w 10840277"/>
                      <a:gd name="connsiteY21" fmla="*/ 4823550 h 5788283"/>
                      <a:gd name="connsiteX22" fmla="*/ 9875544 w 10840277"/>
                      <a:gd name="connsiteY22" fmla="*/ 5788283 h 5788283"/>
                      <a:gd name="connsiteX23" fmla="*/ 9190097 w 10840277"/>
                      <a:gd name="connsiteY23" fmla="*/ 5788283 h 5788283"/>
                      <a:gd name="connsiteX24" fmla="*/ 8682866 w 10840277"/>
                      <a:gd name="connsiteY24" fmla="*/ 5788283 h 5788283"/>
                      <a:gd name="connsiteX25" fmla="*/ 8175635 w 10840277"/>
                      <a:gd name="connsiteY25" fmla="*/ 5788283 h 5788283"/>
                      <a:gd name="connsiteX26" fmla="*/ 7311972 w 10840277"/>
                      <a:gd name="connsiteY26" fmla="*/ 5788283 h 5788283"/>
                      <a:gd name="connsiteX27" fmla="*/ 6715633 w 10840277"/>
                      <a:gd name="connsiteY27" fmla="*/ 5788283 h 5788283"/>
                      <a:gd name="connsiteX28" fmla="*/ 5851970 w 10840277"/>
                      <a:gd name="connsiteY28" fmla="*/ 5788283 h 5788283"/>
                      <a:gd name="connsiteX29" fmla="*/ 5166523 w 10840277"/>
                      <a:gd name="connsiteY29" fmla="*/ 5788283 h 5788283"/>
                      <a:gd name="connsiteX30" fmla="*/ 4302860 w 10840277"/>
                      <a:gd name="connsiteY30" fmla="*/ 5788283 h 5788283"/>
                      <a:gd name="connsiteX31" fmla="*/ 3884737 w 10840277"/>
                      <a:gd name="connsiteY31" fmla="*/ 5788283 h 5788283"/>
                      <a:gd name="connsiteX32" fmla="*/ 3110182 w 10840277"/>
                      <a:gd name="connsiteY32" fmla="*/ 5788283 h 5788283"/>
                      <a:gd name="connsiteX33" fmla="*/ 2335627 w 10840277"/>
                      <a:gd name="connsiteY33" fmla="*/ 5788283 h 5788283"/>
                      <a:gd name="connsiteX34" fmla="*/ 1917504 w 10840277"/>
                      <a:gd name="connsiteY34" fmla="*/ 5788283 h 5788283"/>
                      <a:gd name="connsiteX35" fmla="*/ 964733 w 10840277"/>
                      <a:gd name="connsiteY35" fmla="*/ 5788283 h 5788283"/>
                      <a:gd name="connsiteX36" fmla="*/ 0 w 10840277"/>
                      <a:gd name="connsiteY36" fmla="*/ 4823550 h 5788283"/>
                      <a:gd name="connsiteX37" fmla="*/ 0 w 10840277"/>
                      <a:gd name="connsiteY37" fmla="*/ 4180414 h 5788283"/>
                      <a:gd name="connsiteX38" fmla="*/ 0 w 10840277"/>
                      <a:gd name="connsiteY38" fmla="*/ 3498689 h 5788283"/>
                      <a:gd name="connsiteX39" fmla="*/ 0 w 10840277"/>
                      <a:gd name="connsiteY39" fmla="*/ 2816965 h 5788283"/>
                      <a:gd name="connsiteX40" fmla="*/ 0 w 10840277"/>
                      <a:gd name="connsiteY40" fmla="*/ 2173829 h 5788283"/>
                      <a:gd name="connsiteX41" fmla="*/ 0 w 10840277"/>
                      <a:gd name="connsiteY41" fmla="*/ 964733 h 5788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840277" h="5788283" fill="none" extrusionOk="0">
                        <a:moveTo>
                          <a:pt x="0" y="964733"/>
                        </a:moveTo>
                        <a:cubicBezTo>
                          <a:pt x="-45236" y="375048"/>
                          <a:pt x="463962" y="12865"/>
                          <a:pt x="964733" y="0"/>
                        </a:cubicBezTo>
                        <a:cubicBezTo>
                          <a:pt x="1358125" y="-17886"/>
                          <a:pt x="1474544" y="22238"/>
                          <a:pt x="1828396" y="0"/>
                        </a:cubicBezTo>
                        <a:cubicBezTo>
                          <a:pt x="2182248" y="-22238"/>
                          <a:pt x="2279482" y="-30911"/>
                          <a:pt x="2602951" y="0"/>
                        </a:cubicBezTo>
                        <a:cubicBezTo>
                          <a:pt x="2926421" y="30911"/>
                          <a:pt x="2897758" y="-18251"/>
                          <a:pt x="3110182" y="0"/>
                        </a:cubicBezTo>
                        <a:cubicBezTo>
                          <a:pt x="3322606" y="18251"/>
                          <a:pt x="3619876" y="32974"/>
                          <a:pt x="3884737" y="0"/>
                        </a:cubicBezTo>
                        <a:cubicBezTo>
                          <a:pt x="4149599" y="-32974"/>
                          <a:pt x="4292943" y="3186"/>
                          <a:pt x="4481076" y="0"/>
                        </a:cubicBezTo>
                        <a:cubicBezTo>
                          <a:pt x="4669209" y="-3186"/>
                          <a:pt x="4896863" y="12685"/>
                          <a:pt x="5255631" y="0"/>
                        </a:cubicBezTo>
                        <a:cubicBezTo>
                          <a:pt x="5614400" y="-12685"/>
                          <a:pt x="5758479" y="17365"/>
                          <a:pt x="6030186" y="0"/>
                        </a:cubicBezTo>
                        <a:cubicBezTo>
                          <a:pt x="6301893" y="-17365"/>
                          <a:pt x="6441557" y="3394"/>
                          <a:pt x="6715633" y="0"/>
                        </a:cubicBezTo>
                        <a:cubicBezTo>
                          <a:pt x="6989709" y="-3394"/>
                          <a:pt x="7332554" y="32242"/>
                          <a:pt x="7490188" y="0"/>
                        </a:cubicBezTo>
                        <a:cubicBezTo>
                          <a:pt x="7647822" y="-32242"/>
                          <a:pt x="7966120" y="-5981"/>
                          <a:pt x="8175635" y="0"/>
                        </a:cubicBezTo>
                        <a:cubicBezTo>
                          <a:pt x="8385150" y="5981"/>
                          <a:pt x="8573376" y="1350"/>
                          <a:pt x="8771974" y="0"/>
                        </a:cubicBezTo>
                        <a:cubicBezTo>
                          <a:pt x="8970572" y="-1350"/>
                          <a:pt x="9033682" y="12335"/>
                          <a:pt x="9190097" y="0"/>
                        </a:cubicBezTo>
                        <a:cubicBezTo>
                          <a:pt x="9346512" y="-12335"/>
                          <a:pt x="9725427" y="-20385"/>
                          <a:pt x="9875544" y="0"/>
                        </a:cubicBezTo>
                        <a:cubicBezTo>
                          <a:pt x="10435183" y="27063"/>
                          <a:pt x="10858954" y="341641"/>
                          <a:pt x="10840277" y="964733"/>
                        </a:cubicBezTo>
                        <a:cubicBezTo>
                          <a:pt x="10815145" y="1088935"/>
                          <a:pt x="10854076" y="1367143"/>
                          <a:pt x="10840277" y="1569281"/>
                        </a:cubicBezTo>
                        <a:cubicBezTo>
                          <a:pt x="10826478" y="1771419"/>
                          <a:pt x="10835501" y="1971195"/>
                          <a:pt x="10840277" y="2135241"/>
                        </a:cubicBezTo>
                        <a:cubicBezTo>
                          <a:pt x="10845053" y="2299287"/>
                          <a:pt x="10826884" y="2643033"/>
                          <a:pt x="10840277" y="2855553"/>
                        </a:cubicBezTo>
                        <a:cubicBezTo>
                          <a:pt x="10853670" y="3068073"/>
                          <a:pt x="10858010" y="3298843"/>
                          <a:pt x="10840277" y="3498689"/>
                        </a:cubicBezTo>
                        <a:cubicBezTo>
                          <a:pt x="10822544" y="3698535"/>
                          <a:pt x="10849556" y="3986696"/>
                          <a:pt x="10840277" y="4219002"/>
                        </a:cubicBezTo>
                        <a:cubicBezTo>
                          <a:pt x="10830998" y="4451308"/>
                          <a:pt x="10817801" y="4542988"/>
                          <a:pt x="10840277" y="4823550"/>
                        </a:cubicBezTo>
                        <a:cubicBezTo>
                          <a:pt x="10838267" y="5293375"/>
                          <a:pt x="10384414" y="5696523"/>
                          <a:pt x="9875544" y="5788283"/>
                        </a:cubicBezTo>
                        <a:cubicBezTo>
                          <a:pt x="9536639" y="5758659"/>
                          <a:pt x="9531742" y="5818292"/>
                          <a:pt x="9190097" y="5788283"/>
                        </a:cubicBezTo>
                        <a:cubicBezTo>
                          <a:pt x="8848452" y="5758274"/>
                          <a:pt x="8936255" y="5770203"/>
                          <a:pt x="8682866" y="5788283"/>
                        </a:cubicBezTo>
                        <a:cubicBezTo>
                          <a:pt x="8429477" y="5806363"/>
                          <a:pt x="8341673" y="5777305"/>
                          <a:pt x="8175635" y="5788283"/>
                        </a:cubicBezTo>
                        <a:cubicBezTo>
                          <a:pt x="8009597" y="5799261"/>
                          <a:pt x="7684273" y="5773651"/>
                          <a:pt x="7311972" y="5788283"/>
                        </a:cubicBezTo>
                        <a:cubicBezTo>
                          <a:pt x="6939671" y="5802915"/>
                          <a:pt x="6972160" y="5802587"/>
                          <a:pt x="6715633" y="5788283"/>
                        </a:cubicBezTo>
                        <a:cubicBezTo>
                          <a:pt x="6459106" y="5773979"/>
                          <a:pt x="6199366" y="5813299"/>
                          <a:pt x="5851970" y="5788283"/>
                        </a:cubicBezTo>
                        <a:cubicBezTo>
                          <a:pt x="5504574" y="5763267"/>
                          <a:pt x="5432291" y="5757352"/>
                          <a:pt x="5166523" y="5788283"/>
                        </a:cubicBezTo>
                        <a:cubicBezTo>
                          <a:pt x="4900755" y="5819214"/>
                          <a:pt x="4548942" y="5807387"/>
                          <a:pt x="4302860" y="5788283"/>
                        </a:cubicBezTo>
                        <a:cubicBezTo>
                          <a:pt x="4056778" y="5769179"/>
                          <a:pt x="4006925" y="5778399"/>
                          <a:pt x="3884737" y="5788283"/>
                        </a:cubicBezTo>
                        <a:cubicBezTo>
                          <a:pt x="3762549" y="5798167"/>
                          <a:pt x="3408773" y="5792203"/>
                          <a:pt x="3110182" y="5788283"/>
                        </a:cubicBezTo>
                        <a:cubicBezTo>
                          <a:pt x="2811592" y="5784363"/>
                          <a:pt x="2677371" y="5796403"/>
                          <a:pt x="2335627" y="5788283"/>
                        </a:cubicBezTo>
                        <a:cubicBezTo>
                          <a:pt x="1993884" y="5780163"/>
                          <a:pt x="2079947" y="5781917"/>
                          <a:pt x="1917504" y="5788283"/>
                        </a:cubicBezTo>
                        <a:cubicBezTo>
                          <a:pt x="1755061" y="5794649"/>
                          <a:pt x="1296721" y="5802333"/>
                          <a:pt x="964733" y="5788283"/>
                        </a:cubicBezTo>
                        <a:cubicBezTo>
                          <a:pt x="447326" y="5780917"/>
                          <a:pt x="-30392" y="5476079"/>
                          <a:pt x="0" y="4823550"/>
                        </a:cubicBezTo>
                        <a:cubicBezTo>
                          <a:pt x="-4395" y="4542255"/>
                          <a:pt x="-30240" y="4498146"/>
                          <a:pt x="0" y="4180414"/>
                        </a:cubicBezTo>
                        <a:cubicBezTo>
                          <a:pt x="30240" y="3862682"/>
                          <a:pt x="11678" y="3827402"/>
                          <a:pt x="0" y="3498689"/>
                        </a:cubicBezTo>
                        <a:cubicBezTo>
                          <a:pt x="-11678" y="3169977"/>
                          <a:pt x="11440" y="3110033"/>
                          <a:pt x="0" y="2816965"/>
                        </a:cubicBezTo>
                        <a:cubicBezTo>
                          <a:pt x="-11440" y="2523897"/>
                          <a:pt x="-9049" y="2470973"/>
                          <a:pt x="0" y="2173829"/>
                        </a:cubicBezTo>
                        <a:cubicBezTo>
                          <a:pt x="9049" y="1876685"/>
                          <a:pt x="23952" y="1519170"/>
                          <a:pt x="0" y="964733"/>
                        </a:cubicBezTo>
                        <a:close/>
                      </a:path>
                      <a:path w="10840277" h="5788283" stroke="0" extrusionOk="0">
                        <a:moveTo>
                          <a:pt x="0" y="964733"/>
                        </a:moveTo>
                        <a:cubicBezTo>
                          <a:pt x="-50644" y="437833"/>
                          <a:pt x="430198" y="119948"/>
                          <a:pt x="964733" y="0"/>
                        </a:cubicBezTo>
                        <a:cubicBezTo>
                          <a:pt x="1328993" y="-7572"/>
                          <a:pt x="1569151" y="6471"/>
                          <a:pt x="1739288" y="0"/>
                        </a:cubicBezTo>
                        <a:cubicBezTo>
                          <a:pt x="1909425" y="-6471"/>
                          <a:pt x="2278672" y="4455"/>
                          <a:pt x="2602951" y="0"/>
                        </a:cubicBezTo>
                        <a:cubicBezTo>
                          <a:pt x="2927230" y="-4455"/>
                          <a:pt x="2992514" y="13354"/>
                          <a:pt x="3377506" y="0"/>
                        </a:cubicBezTo>
                        <a:cubicBezTo>
                          <a:pt x="3762499" y="-13354"/>
                          <a:pt x="3789160" y="-4219"/>
                          <a:pt x="4062953" y="0"/>
                        </a:cubicBezTo>
                        <a:cubicBezTo>
                          <a:pt x="4336746" y="4219"/>
                          <a:pt x="4538884" y="-8639"/>
                          <a:pt x="4926617" y="0"/>
                        </a:cubicBezTo>
                        <a:cubicBezTo>
                          <a:pt x="5314350" y="8639"/>
                          <a:pt x="5447782" y="18746"/>
                          <a:pt x="5701172" y="0"/>
                        </a:cubicBezTo>
                        <a:cubicBezTo>
                          <a:pt x="5954563" y="-18746"/>
                          <a:pt x="6271769" y="-30356"/>
                          <a:pt x="6564835" y="0"/>
                        </a:cubicBezTo>
                        <a:cubicBezTo>
                          <a:pt x="6857901" y="30356"/>
                          <a:pt x="6858815" y="2322"/>
                          <a:pt x="7072066" y="0"/>
                        </a:cubicBezTo>
                        <a:cubicBezTo>
                          <a:pt x="7285317" y="-2322"/>
                          <a:pt x="7686000" y="8169"/>
                          <a:pt x="7935729" y="0"/>
                        </a:cubicBezTo>
                        <a:cubicBezTo>
                          <a:pt x="8185458" y="-8169"/>
                          <a:pt x="8388580" y="10708"/>
                          <a:pt x="8532068" y="0"/>
                        </a:cubicBezTo>
                        <a:cubicBezTo>
                          <a:pt x="8675556" y="-10708"/>
                          <a:pt x="8794896" y="-6371"/>
                          <a:pt x="8950191" y="0"/>
                        </a:cubicBezTo>
                        <a:cubicBezTo>
                          <a:pt x="9105486" y="6371"/>
                          <a:pt x="9578960" y="-22772"/>
                          <a:pt x="9875544" y="0"/>
                        </a:cubicBezTo>
                        <a:cubicBezTo>
                          <a:pt x="10511751" y="-60540"/>
                          <a:pt x="10759656" y="373984"/>
                          <a:pt x="10840277" y="964733"/>
                        </a:cubicBezTo>
                        <a:cubicBezTo>
                          <a:pt x="10816551" y="1294524"/>
                          <a:pt x="10846153" y="1366583"/>
                          <a:pt x="10840277" y="1685046"/>
                        </a:cubicBezTo>
                        <a:cubicBezTo>
                          <a:pt x="10834401" y="2003509"/>
                          <a:pt x="10849321" y="2045736"/>
                          <a:pt x="10840277" y="2251005"/>
                        </a:cubicBezTo>
                        <a:cubicBezTo>
                          <a:pt x="10831233" y="2456274"/>
                          <a:pt x="10824350" y="2631499"/>
                          <a:pt x="10840277" y="2816965"/>
                        </a:cubicBezTo>
                        <a:cubicBezTo>
                          <a:pt x="10856204" y="3002431"/>
                          <a:pt x="10866427" y="3138990"/>
                          <a:pt x="10840277" y="3382925"/>
                        </a:cubicBezTo>
                        <a:cubicBezTo>
                          <a:pt x="10814127" y="3626860"/>
                          <a:pt x="10835507" y="3783602"/>
                          <a:pt x="10840277" y="4026061"/>
                        </a:cubicBezTo>
                        <a:cubicBezTo>
                          <a:pt x="10845047" y="4268520"/>
                          <a:pt x="10808595" y="4501978"/>
                          <a:pt x="10840277" y="4823550"/>
                        </a:cubicBezTo>
                        <a:cubicBezTo>
                          <a:pt x="10845213" y="5336481"/>
                          <a:pt x="10399835" y="5809771"/>
                          <a:pt x="9875544" y="5788283"/>
                        </a:cubicBezTo>
                        <a:cubicBezTo>
                          <a:pt x="9579882" y="5825397"/>
                          <a:pt x="9211357" y="5771519"/>
                          <a:pt x="9011881" y="5788283"/>
                        </a:cubicBezTo>
                        <a:cubicBezTo>
                          <a:pt x="8812405" y="5805047"/>
                          <a:pt x="8539273" y="5768627"/>
                          <a:pt x="8415542" y="5788283"/>
                        </a:cubicBezTo>
                        <a:cubicBezTo>
                          <a:pt x="8291811" y="5807939"/>
                          <a:pt x="8042398" y="5773537"/>
                          <a:pt x="7819203" y="5788283"/>
                        </a:cubicBezTo>
                        <a:cubicBezTo>
                          <a:pt x="7596008" y="5803029"/>
                          <a:pt x="7492558" y="5806598"/>
                          <a:pt x="7222864" y="5788283"/>
                        </a:cubicBezTo>
                        <a:cubicBezTo>
                          <a:pt x="6953170" y="5769968"/>
                          <a:pt x="6982825" y="5767935"/>
                          <a:pt x="6804741" y="5788283"/>
                        </a:cubicBezTo>
                        <a:cubicBezTo>
                          <a:pt x="6626657" y="5808631"/>
                          <a:pt x="6357863" y="5777749"/>
                          <a:pt x="6030186" y="5788283"/>
                        </a:cubicBezTo>
                        <a:cubicBezTo>
                          <a:pt x="5702510" y="5798817"/>
                          <a:pt x="5547176" y="5765295"/>
                          <a:pt x="5255631" y="5788283"/>
                        </a:cubicBezTo>
                        <a:cubicBezTo>
                          <a:pt x="4964086" y="5811271"/>
                          <a:pt x="4734914" y="5780143"/>
                          <a:pt x="4481076" y="5788283"/>
                        </a:cubicBezTo>
                        <a:cubicBezTo>
                          <a:pt x="4227239" y="5796423"/>
                          <a:pt x="4190731" y="5773676"/>
                          <a:pt x="3973845" y="5788283"/>
                        </a:cubicBezTo>
                        <a:cubicBezTo>
                          <a:pt x="3756959" y="5802890"/>
                          <a:pt x="3471886" y="5767705"/>
                          <a:pt x="3110182" y="5788283"/>
                        </a:cubicBezTo>
                        <a:cubicBezTo>
                          <a:pt x="2748478" y="5808861"/>
                          <a:pt x="2734952" y="5792927"/>
                          <a:pt x="2513843" y="5788283"/>
                        </a:cubicBezTo>
                        <a:cubicBezTo>
                          <a:pt x="2292734" y="5783639"/>
                          <a:pt x="2296182" y="5797698"/>
                          <a:pt x="2095721" y="5788283"/>
                        </a:cubicBezTo>
                        <a:cubicBezTo>
                          <a:pt x="1895260" y="5778868"/>
                          <a:pt x="1775815" y="5781664"/>
                          <a:pt x="1677598" y="5788283"/>
                        </a:cubicBezTo>
                        <a:cubicBezTo>
                          <a:pt x="1579381" y="5794902"/>
                          <a:pt x="1264391" y="5807946"/>
                          <a:pt x="964733" y="5788283"/>
                        </a:cubicBezTo>
                        <a:cubicBezTo>
                          <a:pt x="479268" y="5778184"/>
                          <a:pt x="-6965" y="5282421"/>
                          <a:pt x="0" y="4823550"/>
                        </a:cubicBezTo>
                        <a:cubicBezTo>
                          <a:pt x="-13669" y="4502057"/>
                          <a:pt x="-5985" y="4457585"/>
                          <a:pt x="0" y="4103237"/>
                        </a:cubicBezTo>
                        <a:cubicBezTo>
                          <a:pt x="5985" y="3748889"/>
                          <a:pt x="-11020" y="3817212"/>
                          <a:pt x="0" y="3537278"/>
                        </a:cubicBezTo>
                        <a:cubicBezTo>
                          <a:pt x="11020" y="3257344"/>
                          <a:pt x="-15653" y="3060279"/>
                          <a:pt x="0" y="2855553"/>
                        </a:cubicBezTo>
                        <a:cubicBezTo>
                          <a:pt x="15653" y="2650827"/>
                          <a:pt x="8190" y="2326183"/>
                          <a:pt x="0" y="2173829"/>
                        </a:cubicBezTo>
                        <a:cubicBezTo>
                          <a:pt x="-8190" y="2021475"/>
                          <a:pt x="-17705" y="1826515"/>
                          <a:pt x="0" y="1646457"/>
                        </a:cubicBezTo>
                        <a:cubicBezTo>
                          <a:pt x="17705" y="1466399"/>
                          <a:pt x="-33802" y="1283302"/>
                          <a:pt x="0" y="964733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1149108" y="800485"/>
            <a:ext cx="1030346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914377"/>
            <a:r>
              <a:rPr lang="en-US" altLang="zh-CN" sz="7200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 3: </a:t>
            </a:r>
            <a:r>
              <a:rPr lang="en-US" altLang="zh-CN" sz="7200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Số</a:t>
            </a:r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" panose="020B0500000000000000" pitchFamily="34" charset="-122"/>
              </a:rPr>
              <a:t>?</a:t>
            </a:r>
            <a:endParaRPr lang="zh-CN" altLang="en-US" sz="7200" dirty="0">
              <a:solidFill>
                <a:srgbClr val="C0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  <a:sym typeface="思源黑体 CN" panose="020B0500000000000000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B7CF80-6828-AF4A-95DB-ED6E1C637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1" r="55651"/>
          <a:stretch/>
        </p:blipFill>
        <p:spPr>
          <a:xfrm>
            <a:off x="5371180" y="2049262"/>
            <a:ext cx="1762589" cy="3242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E3FF1E-2310-0B4B-B509-334E0072C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0" t="953" r="41872" b="-953"/>
          <a:stretch/>
        </p:blipFill>
        <p:spPr>
          <a:xfrm>
            <a:off x="7532649" y="2049261"/>
            <a:ext cx="1762589" cy="3242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10F94C9-3DA9-1041-A0C9-ACC54450B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7" r="26965"/>
          <a:stretch/>
        </p:blipFill>
        <p:spPr>
          <a:xfrm>
            <a:off x="9490950" y="2049260"/>
            <a:ext cx="1762589" cy="32427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358CEB6-4E13-E24B-B927-2C357E77CF9E}"/>
              </a:ext>
            </a:extLst>
          </p:cNvPr>
          <p:cNvSpPr/>
          <p:nvPr/>
        </p:nvSpPr>
        <p:spPr>
          <a:xfrm>
            <a:off x="5203540" y="4534161"/>
            <a:ext cx="1878227" cy="8489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30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4DB75E9-494E-1E49-B6DA-75BD3C4344B9}"/>
              </a:ext>
            </a:extLst>
          </p:cNvPr>
          <p:cNvSpPr/>
          <p:nvPr/>
        </p:nvSpPr>
        <p:spPr>
          <a:xfrm>
            <a:off x="7393897" y="4534161"/>
            <a:ext cx="1878227" cy="8489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50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A844BD6-457F-3446-AA6B-99C02655F9A3}"/>
              </a:ext>
            </a:extLst>
          </p:cNvPr>
          <p:cNvSpPr/>
          <p:nvPr/>
        </p:nvSpPr>
        <p:spPr>
          <a:xfrm>
            <a:off x="9433130" y="4534160"/>
            <a:ext cx="1878227" cy="8489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100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E7FC92C-ED28-9E49-8466-BD27D0744E75}"/>
              </a:ext>
            </a:extLst>
          </p:cNvPr>
          <p:cNvGrpSpPr/>
          <p:nvPr/>
        </p:nvGrpSpPr>
        <p:grpSpPr>
          <a:xfrm>
            <a:off x="3184186" y="2049262"/>
            <a:ext cx="1926049" cy="3333827"/>
            <a:chOff x="3184186" y="2049262"/>
            <a:chExt cx="1926049" cy="33338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F9C905F-4DB7-2541-A47E-3016A20DC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29" r="70683"/>
            <a:stretch/>
          </p:blipFill>
          <p:spPr>
            <a:xfrm>
              <a:off x="3347646" y="2049262"/>
              <a:ext cx="1762589" cy="324270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E98D936-91F3-014D-AD35-ADDD5C1C394B}"/>
                </a:ext>
              </a:extLst>
            </p:cNvPr>
            <p:cNvSpPr/>
            <p:nvPr/>
          </p:nvSpPr>
          <p:spPr>
            <a:xfrm>
              <a:off x="3184186" y="4534160"/>
              <a:ext cx="1878227" cy="84892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x-none" sz="40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20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5C5784A-8881-DF42-9FC9-5DF108684F2E}"/>
              </a:ext>
            </a:extLst>
          </p:cNvPr>
          <p:cNvGrpSpPr/>
          <p:nvPr/>
        </p:nvGrpSpPr>
        <p:grpSpPr>
          <a:xfrm>
            <a:off x="1134955" y="2049263"/>
            <a:ext cx="1944283" cy="3333826"/>
            <a:chOff x="1134955" y="2049263"/>
            <a:chExt cx="1944283" cy="33338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2F2290F-3CF8-6C43-88E5-88D907B02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512"/>
            <a:stretch/>
          </p:blipFill>
          <p:spPr>
            <a:xfrm>
              <a:off x="1316649" y="2049263"/>
              <a:ext cx="1762589" cy="324270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19FCE7F-2BE2-A043-A334-00E77F22C461}"/>
                </a:ext>
              </a:extLst>
            </p:cNvPr>
            <p:cNvSpPr/>
            <p:nvPr/>
          </p:nvSpPr>
          <p:spPr>
            <a:xfrm>
              <a:off x="1134955" y="4534160"/>
              <a:ext cx="1878227" cy="84892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x-none" sz="40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212702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77E9C4B-973E-6A42-8B24-3882D10AB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2" y="3122542"/>
            <a:ext cx="6515100" cy="37566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681BDCA-E290-5D4E-AA57-7BF720C72102}"/>
              </a:ext>
            </a:extLst>
          </p:cNvPr>
          <p:cNvGrpSpPr/>
          <p:nvPr/>
        </p:nvGrpSpPr>
        <p:grpSpPr>
          <a:xfrm>
            <a:off x="343036" y="146817"/>
            <a:ext cx="6391072" cy="2237140"/>
            <a:chOff x="809964" y="610884"/>
            <a:chExt cx="6391072" cy="22371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6B274B1-0D11-E94C-8D39-EC96ACE015A2}"/>
                </a:ext>
              </a:extLst>
            </p:cNvPr>
            <p:cNvSpPr/>
            <p:nvPr/>
          </p:nvSpPr>
          <p:spPr>
            <a:xfrm>
              <a:off x="2838450" y="632033"/>
              <a:ext cx="2334101" cy="22159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B25B648-AF09-0C40-97A6-D7152E1B97C8}"/>
                </a:ext>
              </a:extLst>
            </p:cNvPr>
            <p:cNvSpPr txBox="1"/>
            <p:nvPr/>
          </p:nvSpPr>
          <p:spPr>
            <a:xfrm>
              <a:off x="809964" y="610884"/>
              <a:ext cx="6391072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3800" dirty="0">
                  <a:ln>
                    <a:solidFill>
                      <a:schemeClr val="tx1"/>
                    </a:solidFill>
                    <a:prstDash val="dash"/>
                  </a:ln>
                  <a:solidFill>
                    <a:srgbClr val="B92D17"/>
                  </a:solidFill>
                  <a:latin typeface="#9Slide07 Cadena" panose="02000503000000020004" pitchFamily="2" charset="0"/>
                  <a:ea typeface="雷盖体" panose="00000800000000000000" pitchFamily="2" charset="-122"/>
                  <a:cs typeface="+mn-ea"/>
                  <a:sym typeface="雷盖体" panose="00000800000000000000" pitchFamily="2" charset="-122"/>
                </a:rPr>
                <a:t>04</a:t>
              </a:r>
              <a:endParaRPr lang="zh-CN" altLang="en-US" sz="16600" dirty="0">
                <a:ln>
                  <a:solidFill>
                    <a:schemeClr val="tx1"/>
                  </a:solidFill>
                  <a:prstDash val="dash"/>
                </a:ln>
                <a:solidFill>
                  <a:srgbClr val="B92D17"/>
                </a:solidFill>
                <a:latin typeface="#9Slide07 Cadena" panose="02000503000000020004" pitchFamily="2" charset="0"/>
                <a:ea typeface="雷盖体" panose="00000800000000000000" pitchFamily="2" charset="-122"/>
                <a:cs typeface="+mn-ea"/>
                <a:sym typeface="雷盖体" panose="00000800000000000000" pitchFamily="2" charset="-122"/>
              </a:endParaRPr>
            </a:p>
          </p:txBody>
        </p:sp>
      </p:grpSp>
      <p:sp>
        <p:nvSpPr>
          <p:cNvPr id="48" name="1">
            <a:extLst>
              <a:ext uri="{FF2B5EF4-FFF2-40B4-BE49-F238E27FC236}">
                <a16:creationId xmlns:a16="http://schemas.microsoft.com/office/drawing/2014/main" xmlns="" id="{951AA155-3CE8-333E-3D89-6C96970481DF}"/>
              </a:ext>
            </a:extLst>
          </p:cNvPr>
          <p:cNvSpPr txBox="1"/>
          <p:nvPr/>
        </p:nvSpPr>
        <p:spPr>
          <a:xfrm>
            <a:off x="5932382" y="661195"/>
            <a:ext cx="5660424" cy="43396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#9Slide07 Cadena" panose="02000503000000020004" pitchFamily="2" charset="0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VẬN DỤNG</a:t>
            </a:r>
            <a:endParaRPr lang="zh-CN" altLang="en-US" sz="13800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  <a:latin typeface="#9Slide07 Cadena" panose="02000503000000020004" pitchFamily="2" charset="0"/>
              <a:ea typeface="雷盖体" panose="00000800000000000000" pitchFamily="2" charset="-122"/>
              <a:cs typeface="+mn-ea"/>
              <a:sym typeface="雷盖体" panose="000008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35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62144043"/>
</p:tagLst>
</file>

<file path=ppt/theme/theme1.xml><?xml version="1.0" encoding="utf-8"?>
<a:theme xmlns:a="http://schemas.openxmlformats.org/drawingml/2006/main" name="Office 主题">
  <a:themeElements>
    <a:clrScheme name="自定义 3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78E65"/>
      </a:accent1>
      <a:accent2>
        <a:srgbClr val="B78E65"/>
      </a:accent2>
      <a:accent3>
        <a:srgbClr val="B78E65"/>
      </a:accent3>
      <a:accent4>
        <a:srgbClr val="B78E65"/>
      </a:accent4>
      <a:accent5>
        <a:srgbClr val="B78E65"/>
      </a:accent5>
      <a:accent6>
        <a:srgbClr val="B78E65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C9AD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Custom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2022-01-13T10:19:26Z</dcterms:created>
  <dcterms:modified xsi:type="dcterms:W3CDTF">2026-03-03T11:51:16Z</dcterms:modified>
</cp:coreProperties>
</file>