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</p:sldMasterIdLst>
  <p:notesMasterIdLst>
    <p:notesMasterId r:id="rId10"/>
  </p:notesMasterIdLst>
  <p:sldIdLst>
    <p:sldId id="288" r:id="rId2"/>
    <p:sldId id="322" r:id="rId3"/>
    <p:sldId id="304" r:id="rId4"/>
    <p:sldId id="367" r:id="rId5"/>
    <p:sldId id="347" r:id="rId6"/>
    <p:sldId id="368" r:id="rId7"/>
    <p:sldId id="265" r:id="rId8"/>
    <p:sldId id="369" r:id="rId9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C84"/>
    <a:srgbClr val="4778ED"/>
    <a:srgbClr val="0070C0"/>
    <a:srgbClr val="B92D17"/>
    <a:srgbClr val="2B8ED2"/>
    <a:srgbClr val="FE9676"/>
    <a:srgbClr val="E1A629"/>
    <a:srgbClr val="63AB7B"/>
    <a:srgbClr val="22A675"/>
    <a:srgbClr val="B78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94834" autoAdjust="0"/>
  </p:normalViewPr>
  <p:slideViewPr>
    <p:cSldViewPr snapToGrid="0" showGuides="1">
      <p:cViewPr varScale="1">
        <p:scale>
          <a:sx n="79" d="100"/>
          <a:sy n="79" d="100"/>
        </p:scale>
        <p:origin x="-1027" y="-7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A7980-9B64-470E-B5BF-E0BC15569E5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08180F-7BEC-4E49-970D-E086EBE311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76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9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87004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xmlns="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5" r:id="rId7"/>
    <p:sldLayoutId id="2147483686" r:id="rId8"/>
    <p:sldLayoutId id="2147483687" r:id="rId9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xmlns="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45620" y="-358452"/>
            <a:ext cx="9482229" cy="7542682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963" y="1943626"/>
            <a:ext cx="2456901" cy="1469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98" y="655589"/>
            <a:ext cx="3957515" cy="1124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74" y="112429"/>
            <a:ext cx="1936779" cy="19367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247D6FF-2484-B440-B2EE-B49955A4B5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34" y="33256"/>
            <a:ext cx="2906469" cy="29465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8D0DE8D-A513-3D41-A796-99C1D89D0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91" y="3099429"/>
            <a:ext cx="4050560" cy="40505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B0684FB-7586-3D4F-A64E-C5BA77F17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45" y="1710481"/>
            <a:ext cx="11417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xmlns="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KHỞI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01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0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4E01F3E-F4EF-794B-A1CF-3FA46F6CCDDD}"/>
              </a:ext>
            </a:extLst>
          </p:cNvPr>
          <p:cNvSpPr/>
          <p:nvPr/>
        </p:nvSpPr>
        <p:spPr>
          <a:xfrm>
            <a:off x="608811" y="1217817"/>
            <a:ext cx="9046723" cy="49221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xmlns="" id="{5E7E14B5-5124-5F4F-B54F-73ED029E0D60}"/>
              </a:ext>
            </a:extLst>
          </p:cNvPr>
          <p:cNvSpPr txBox="1"/>
          <p:nvPr/>
        </p:nvSpPr>
        <p:spPr>
          <a:xfrm>
            <a:off x="2301960" y="1217817"/>
            <a:ext cx="56604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TRÒ CHƠI</a:t>
            </a:r>
            <a:endParaRPr lang="zh-CN" altLang="en-US" sz="9600" dirty="0">
              <a:ln>
                <a:solidFill>
                  <a:schemeClr val="tx1"/>
                </a:solidFill>
                <a:prstDash val="dash"/>
              </a:ln>
              <a:solidFill>
                <a:srgbClr val="B92D17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4A3FB69-B0F9-3F4D-BD6D-90D306A9254A}"/>
              </a:ext>
            </a:extLst>
          </p:cNvPr>
          <p:cNvCxnSpPr/>
          <p:nvPr/>
        </p:nvCxnSpPr>
        <p:spPr>
          <a:xfrm>
            <a:off x="1231380" y="2612513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A1C03C-1B04-3647-A807-6AD40636F072}"/>
              </a:ext>
            </a:extLst>
          </p:cNvPr>
          <p:cNvSpPr txBox="1"/>
          <p:nvPr/>
        </p:nvSpPr>
        <p:spPr>
          <a:xfrm>
            <a:off x="881184" y="3227787"/>
            <a:ext cx="85019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>
                <a:latin typeface="Cambria" panose="02040503050406030204" pitchFamily="18" charset="0"/>
              </a:rPr>
              <a:t>Thi đếm các số tròn trăm theo thứ tự từ </a:t>
            </a:r>
            <a:r>
              <a:rPr lang="x-none" sz="4000" dirty="0">
                <a:solidFill>
                  <a:srgbClr val="FF0000"/>
                </a:solidFill>
                <a:latin typeface="Cambria" panose="02040503050406030204" pitchFamily="18" charset="0"/>
              </a:rPr>
              <a:t>100</a:t>
            </a:r>
            <a:r>
              <a:rPr lang="x-none" sz="4000" dirty="0">
                <a:latin typeface="Cambria" panose="02040503050406030204" pitchFamily="18" charset="0"/>
              </a:rPr>
              <a:t> đến </a:t>
            </a:r>
            <a:r>
              <a:rPr lang="x-none" sz="4000" dirty="0">
                <a:solidFill>
                  <a:srgbClr val="FF0000"/>
                </a:solidFill>
                <a:latin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xmlns="" id="{951AA155-3CE8-333E-3D89-6C96970481DF}"/>
              </a:ext>
            </a:extLst>
          </p:cNvPr>
          <p:cNvSpPr txBox="1"/>
          <p:nvPr/>
        </p:nvSpPr>
        <p:spPr>
          <a:xfrm>
            <a:off x="5818214" y="125917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KHÁM PHÁ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02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81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DF4D390E-D829-4486-ABF7-7580C458ADB3}"/>
              </a:ext>
            </a:extLst>
          </p:cNvPr>
          <p:cNvSpPr/>
          <p:nvPr/>
        </p:nvSpPr>
        <p:spPr>
          <a:xfrm>
            <a:off x="881743" y="550985"/>
            <a:ext cx="10524809" cy="5411874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85" y1="27030" x2="58121" y2="27030"/>
                        <a14:foregroundMark x1="43091" y1="27515" x2="48848" y2="24121"/>
                        <a14:foregroundMark x1="56788" y1="31758" x2="56606" y2="23273"/>
                        <a14:foregroundMark x1="47697" y1="30182" x2="46970" y2="2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785">
            <a:off x="825669" y="5042691"/>
            <a:ext cx="1150286" cy="1150286"/>
          </a:xfrm>
          <a:prstGeom prst="rect">
            <a:avLst/>
          </a:prstGeom>
        </p:spPr>
      </p:pic>
      <p:pic>
        <p:nvPicPr>
          <p:cNvPr id="23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3333" y="3120534"/>
            <a:ext cx="3314405" cy="3707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52" b="95697" l="3362" r="97800">
                        <a14:foregroundMark x1="47268" y1="59906" x2="61283" y2="3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22" y="5263982"/>
            <a:ext cx="1748080" cy="176267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09CD508-277B-824A-A23F-C2B12205867D}"/>
              </a:ext>
            </a:extLst>
          </p:cNvPr>
          <p:cNvSpPr/>
          <p:nvPr/>
        </p:nvSpPr>
        <p:spPr>
          <a:xfrm>
            <a:off x="1126671" y="785755"/>
            <a:ext cx="10029947" cy="4961902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5" b="79115" l="57660" r="98768">
                        <a14:foregroundMark x1="81678" y1="51492" x2="83449" y2="50433"/>
                        <a14:foregroundMark x1="93072" y1="76708" x2="94534" y2="74783"/>
                        <a14:backgroundMark x1="71594" y1="69201" x2="77829" y2="67565"/>
                        <a14:backgroundMark x1="74211" y1="58710" x2="79369" y2="57652"/>
                        <a14:backgroundMark x1="77444" y1="54379" x2="78907" y2="56593"/>
                        <a14:backgroundMark x1="64973" y1="49374" x2="68822" y2="50433"/>
                        <a14:backgroundMark x1="77598" y1="50433" x2="78445" y2="53609"/>
                        <a14:backgroundMark x1="72517" y1="23869" x2="73980" y2="3590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9" b="19307"/>
          <a:stretch/>
        </p:blipFill>
        <p:spPr>
          <a:xfrm rot="4772861">
            <a:off x="856469" y="231883"/>
            <a:ext cx="2107552" cy="2870852"/>
          </a:xfrm>
          <a:prstGeom prst="rect">
            <a:avLst/>
          </a:prstGeom>
        </p:spPr>
      </p:pic>
      <p:pic>
        <p:nvPicPr>
          <p:cNvPr id="24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0301" y="0"/>
            <a:ext cx="4591699" cy="2167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6B5876-C276-A840-A609-7B9E55DB48C1}"/>
              </a:ext>
            </a:extLst>
          </p:cNvPr>
          <p:cNvSpPr txBox="1"/>
          <p:nvPr/>
        </p:nvSpPr>
        <p:spPr>
          <a:xfrm>
            <a:off x="2907096" y="961021"/>
            <a:ext cx="272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u="sng" dirty="0">
                <a:latin typeface="#9Slide05 Phobia" panose="02000506000000020003" pitchFamily="2" charset="77"/>
              </a:rPr>
              <a:t>Khám phá: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08920E-39AA-0C49-A7BD-C6FFE66B92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8" y="895141"/>
            <a:ext cx="5049941" cy="4720596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xmlns="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07" y="3529367"/>
            <a:ext cx="3469230" cy="3469230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44F4639D-AE3A-504D-9CEF-6AE6BF96718B}"/>
              </a:ext>
            </a:extLst>
          </p:cNvPr>
          <p:cNvSpPr/>
          <p:nvPr/>
        </p:nvSpPr>
        <p:spPr>
          <a:xfrm>
            <a:off x="1370388" y="2333777"/>
            <a:ext cx="3342691" cy="1789890"/>
          </a:xfrm>
          <a:prstGeom prst="wedgeRoundRectCallout">
            <a:avLst>
              <a:gd name="adj1" fmla="val 61233"/>
              <a:gd name="adj2" fmla="val 76630"/>
              <a:gd name="adj3" fmla="val 16667"/>
            </a:avLst>
          </a:prstGeom>
          <a:solidFill>
            <a:srgbClr val="F36C8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2400" dirty="0">
                <a:latin typeface="Cambria" panose="02040503050406030204" pitchFamily="18" charset="0"/>
              </a:rPr>
              <a:t>Các số 10, 20, 30,…., 990, 1 000 là các số tròn chục.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58454E-2922-EE43-83CA-90E36C2D3AE1}"/>
              </a:ext>
            </a:extLst>
          </p:cNvPr>
          <p:cNvSpPr/>
          <p:nvPr/>
        </p:nvSpPr>
        <p:spPr>
          <a:xfrm>
            <a:off x="1480969" y="4462782"/>
            <a:ext cx="3716854" cy="1350755"/>
          </a:xfrm>
          <a:prstGeom prst="rect">
            <a:avLst/>
          </a:prstGeom>
          <a:solidFill>
            <a:srgbClr val="0070C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200" dirty="0">
                <a:latin typeface="Cambria" panose="02040503050406030204" pitchFamily="18" charset="0"/>
              </a:rPr>
              <a:t>Các số tròn chục đều có số đơn vị là 0</a:t>
            </a:r>
          </a:p>
        </p:txBody>
      </p:sp>
    </p:spTree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7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7E9C4B-973E-6A42-8B24-3882D10AB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2" y="3122542"/>
            <a:ext cx="6515100" cy="37566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681BDCA-E290-5D4E-AA57-7BF720C72102}"/>
              </a:ext>
            </a:extLst>
          </p:cNvPr>
          <p:cNvGrpSpPr/>
          <p:nvPr/>
        </p:nvGrpSpPr>
        <p:grpSpPr>
          <a:xfrm>
            <a:off x="343036" y="589735"/>
            <a:ext cx="6391072" cy="2237140"/>
            <a:chOff x="809964" y="610884"/>
            <a:chExt cx="6391072" cy="2237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6B274B1-0D11-E94C-8D39-EC96ACE015A2}"/>
                </a:ext>
              </a:extLst>
            </p:cNvPr>
            <p:cNvSpPr/>
            <p:nvPr/>
          </p:nvSpPr>
          <p:spPr>
            <a:xfrm>
              <a:off x="2838450" y="632033"/>
              <a:ext cx="2334101" cy="221599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x-non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B25B648-AF09-0C40-97A6-D7152E1B97C8}"/>
                </a:ext>
              </a:extLst>
            </p:cNvPr>
            <p:cNvSpPr txBox="1"/>
            <p:nvPr/>
          </p:nvSpPr>
          <p:spPr>
            <a:xfrm>
              <a:off x="809964" y="610884"/>
              <a:ext cx="6391072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3800" dirty="0">
                  <a:ln>
                    <a:solidFill>
                      <a:schemeClr val="tx1"/>
                    </a:solidFill>
                    <a:prstDash val="dash"/>
                  </a:ln>
                  <a:solidFill>
                    <a:srgbClr val="B92D17"/>
                  </a:solidFill>
                  <a:latin typeface="#9Slide07 Cadena" panose="02000503000000020004" pitchFamily="2" charset="0"/>
                  <a:ea typeface="雷盖体" panose="00000800000000000000" pitchFamily="2" charset="-122"/>
                  <a:cs typeface="+mn-ea"/>
                  <a:sym typeface="雷盖体" panose="00000800000000000000" pitchFamily="2" charset="-122"/>
                </a:rPr>
                <a:t>03</a:t>
              </a:r>
              <a:endParaRPr lang="zh-CN" altLang="en-US" sz="16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endParaRPr>
            </a:p>
          </p:txBody>
        </p:sp>
      </p:grpSp>
      <p:sp>
        <p:nvSpPr>
          <p:cNvPr id="48" name="1">
            <a:extLst>
              <a:ext uri="{FF2B5EF4-FFF2-40B4-BE49-F238E27FC236}">
                <a16:creationId xmlns:a16="http://schemas.microsoft.com/office/drawing/2014/main" xmlns="" id="{951AA155-3CE8-333E-3D89-6C96970481DF}"/>
              </a:ext>
            </a:extLst>
          </p:cNvPr>
          <p:cNvSpPr txBox="1"/>
          <p:nvPr/>
        </p:nvSpPr>
        <p:spPr>
          <a:xfrm>
            <a:off x="5932382" y="661195"/>
            <a:ext cx="5660424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dirty="0">
                <a:ln>
                  <a:solidFill>
                    <a:schemeClr val="tx1"/>
                  </a:solidFill>
                  <a:prstDash val="dash"/>
                </a:ln>
                <a:solidFill>
                  <a:schemeClr val="bg1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HOẠT ĐỘNG</a:t>
            </a:r>
            <a:endParaRPr lang="zh-CN" altLang="en-US" sz="13800" dirty="0">
              <a:ln>
                <a:solidFill>
                  <a:schemeClr val="tx1"/>
                </a:solidFill>
                <a:prstDash val="dash"/>
              </a:ln>
              <a:solidFill>
                <a:schemeClr val="bg1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9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a)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A2744D9-22BB-9649-8D9C-A1316FE30FF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210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  <a:endParaRPr lang="x-none" sz="40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250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290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260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BE66732-9786-B348-9532-CC6E82E1B44D}"/>
              </a:ext>
            </a:extLst>
          </p:cNvPr>
          <p:cNvSpPr/>
          <p:nvPr/>
        </p:nvSpPr>
        <p:spPr>
          <a:xfrm>
            <a:off x="5827054" y="21262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230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85BD518-D0C0-EA4A-98C5-BCF120D96D01}"/>
              </a:ext>
            </a:extLst>
          </p:cNvPr>
          <p:cNvSpPr/>
          <p:nvPr/>
        </p:nvSpPr>
        <p:spPr>
          <a:xfrm>
            <a:off x="7928005" y="2119984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240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EFAC5E6-1383-E140-9F54-90633454A0F7}"/>
              </a:ext>
            </a:extLst>
          </p:cNvPr>
          <p:cNvSpPr/>
          <p:nvPr/>
        </p:nvSpPr>
        <p:spPr>
          <a:xfrm>
            <a:off x="7923011" y="4247106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270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15D7B62-C34A-9F4C-87D4-D9928356AFA9}"/>
              </a:ext>
            </a:extLst>
          </p:cNvPr>
          <p:cNvSpPr/>
          <p:nvPr/>
        </p:nvSpPr>
        <p:spPr>
          <a:xfrm>
            <a:off x="5833837" y="4259562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280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3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A0E4ED2-E4FE-AA40-BDFF-BBA170AC7629}"/>
              </a:ext>
            </a:extLst>
          </p:cNvPr>
          <p:cNvSpPr/>
          <p:nvPr/>
        </p:nvSpPr>
        <p:spPr>
          <a:xfrm>
            <a:off x="880700" y="534858"/>
            <a:ext cx="10840277" cy="578828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0840277"/>
                      <a:gd name="connsiteY0" fmla="*/ 964733 h 5788283"/>
                      <a:gd name="connsiteX1" fmla="*/ 964733 w 10840277"/>
                      <a:gd name="connsiteY1" fmla="*/ 0 h 5788283"/>
                      <a:gd name="connsiteX2" fmla="*/ 1828396 w 10840277"/>
                      <a:gd name="connsiteY2" fmla="*/ 0 h 5788283"/>
                      <a:gd name="connsiteX3" fmla="*/ 2602951 w 10840277"/>
                      <a:gd name="connsiteY3" fmla="*/ 0 h 5788283"/>
                      <a:gd name="connsiteX4" fmla="*/ 3110182 w 10840277"/>
                      <a:gd name="connsiteY4" fmla="*/ 0 h 5788283"/>
                      <a:gd name="connsiteX5" fmla="*/ 3884737 w 10840277"/>
                      <a:gd name="connsiteY5" fmla="*/ 0 h 5788283"/>
                      <a:gd name="connsiteX6" fmla="*/ 4481076 w 10840277"/>
                      <a:gd name="connsiteY6" fmla="*/ 0 h 5788283"/>
                      <a:gd name="connsiteX7" fmla="*/ 5255631 w 10840277"/>
                      <a:gd name="connsiteY7" fmla="*/ 0 h 5788283"/>
                      <a:gd name="connsiteX8" fmla="*/ 6030186 w 10840277"/>
                      <a:gd name="connsiteY8" fmla="*/ 0 h 5788283"/>
                      <a:gd name="connsiteX9" fmla="*/ 6715633 w 10840277"/>
                      <a:gd name="connsiteY9" fmla="*/ 0 h 5788283"/>
                      <a:gd name="connsiteX10" fmla="*/ 7490188 w 10840277"/>
                      <a:gd name="connsiteY10" fmla="*/ 0 h 5788283"/>
                      <a:gd name="connsiteX11" fmla="*/ 8175635 w 10840277"/>
                      <a:gd name="connsiteY11" fmla="*/ 0 h 5788283"/>
                      <a:gd name="connsiteX12" fmla="*/ 8771974 w 10840277"/>
                      <a:gd name="connsiteY12" fmla="*/ 0 h 5788283"/>
                      <a:gd name="connsiteX13" fmla="*/ 9190097 w 10840277"/>
                      <a:gd name="connsiteY13" fmla="*/ 0 h 5788283"/>
                      <a:gd name="connsiteX14" fmla="*/ 9875544 w 10840277"/>
                      <a:gd name="connsiteY14" fmla="*/ 0 h 5788283"/>
                      <a:gd name="connsiteX15" fmla="*/ 10840277 w 10840277"/>
                      <a:gd name="connsiteY15" fmla="*/ 964733 h 5788283"/>
                      <a:gd name="connsiteX16" fmla="*/ 10840277 w 10840277"/>
                      <a:gd name="connsiteY16" fmla="*/ 1569281 h 5788283"/>
                      <a:gd name="connsiteX17" fmla="*/ 10840277 w 10840277"/>
                      <a:gd name="connsiteY17" fmla="*/ 2135241 h 5788283"/>
                      <a:gd name="connsiteX18" fmla="*/ 10840277 w 10840277"/>
                      <a:gd name="connsiteY18" fmla="*/ 2855553 h 5788283"/>
                      <a:gd name="connsiteX19" fmla="*/ 10840277 w 10840277"/>
                      <a:gd name="connsiteY19" fmla="*/ 3498689 h 5788283"/>
                      <a:gd name="connsiteX20" fmla="*/ 10840277 w 10840277"/>
                      <a:gd name="connsiteY20" fmla="*/ 4219002 h 5788283"/>
                      <a:gd name="connsiteX21" fmla="*/ 10840277 w 10840277"/>
                      <a:gd name="connsiteY21" fmla="*/ 4823550 h 5788283"/>
                      <a:gd name="connsiteX22" fmla="*/ 9875544 w 10840277"/>
                      <a:gd name="connsiteY22" fmla="*/ 5788283 h 5788283"/>
                      <a:gd name="connsiteX23" fmla="*/ 9190097 w 10840277"/>
                      <a:gd name="connsiteY23" fmla="*/ 5788283 h 5788283"/>
                      <a:gd name="connsiteX24" fmla="*/ 8682866 w 10840277"/>
                      <a:gd name="connsiteY24" fmla="*/ 5788283 h 5788283"/>
                      <a:gd name="connsiteX25" fmla="*/ 8175635 w 10840277"/>
                      <a:gd name="connsiteY25" fmla="*/ 5788283 h 5788283"/>
                      <a:gd name="connsiteX26" fmla="*/ 7311972 w 10840277"/>
                      <a:gd name="connsiteY26" fmla="*/ 5788283 h 5788283"/>
                      <a:gd name="connsiteX27" fmla="*/ 6715633 w 10840277"/>
                      <a:gd name="connsiteY27" fmla="*/ 5788283 h 5788283"/>
                      <a:gd name="connsiteX28" fmla="*/ 5851970 w 10840277"/>
                      <a:gd name="connsiteY28" fmla="*/ 5788283 h 5788283"/>
                      <a:gd name="connsiteX29" fmla="*/ 5166523 w 10840277"/>
                      <a:gd name="connsiteY29" fmla="*/ 5788283 h 5788283"/>
                      <a:gd name="connsiteX30" fmla="*/ 4302860 w 10840277"/>
                      <a:gd name="connsiteY30" fmla="*/ 5788283 h 5788283"/>
                      <a:gd name="connsiteX31" fmla="*/ 3884737 w 10840277"/>
                      <a:gd name="connsiteY31" fmla="*/ 5788283 h 5788283"/>
                      <a:gd name="connsiteX32" fmla="*/ 3110182 w 10840277"/>
                      <a:gd name="connsiteY32" fmla="*/ 5788283 h 5788283"/>
                      <a:gd name="connsiteX33" fmla="*/ 2335627 w 10840277"/>
                      <a:gd name="connsiteY33" fmla="*/ 5788283 h 5788283"/>
                      <a:gd name="connsiteX34" fmla="*/ 1917504 w 10840277"/>
                      <a:gd name="connsiteY34" fmla="*/ 5788283 h 5788283"/>
                      <a:gd name="connsiteX35" fmla="*/ 964733 w 10840277"/>
                      <a:gd name="connsiteY35" fmla="*/ 5788283 h 5788283"/>
                      <a:gd name="connsiteX36" fmla="*/ 0 w 10840277"/>
                      <a:gd name="connsiteY36" fmla="*/ 4823550 h 5788283"/>
                      <a:gd name="connsiteX37" fmla="*/ 0 w 10840277"/>
                      <a:gd name="connsiteY37" fmla="*/ 4180414 h 5788283"/>
                      <a:gd name="connsiteX38" fmla="*/ 0 w 10840277"/>
                      <a:gd name="connsiteY38" fmla="*/ 3498689 h 5788283"/>
                      <a:gd name="connsiteX39" fmla="*/ 0 w 10840277"/>
                      <a:gd name="connsiteY39" fmla="*/ 2816965 h 5788283"/>
                      <a:gd name="connsiteX40" fmla="*/ 0 w 10840277"/>
                      <a:gd name="connsiteY40" fmla="*/ 2173829 h 5788283"/>
                      <a:gd name="connsiteX41" fmla="*/ 0 w 10840277"/>
                      <a:gd name="connsiteY41" fmla="*/ 964733 h 578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840277" h="5788283" fill="none" extrusionOk="0">
                        <a:moveTo>
                          <a:pt x="0" y="964733"/>
                        </a:moveTo>
                        <a:cubicBezTo>
                          <a:pt x="-45236" y="375048"/>
                          <a:pt x="463962" y="12865"/>
                          <a:pt x="964733" y="0"/>
                        </a:cubicBezTo>
                        <a:cubicBezTo>
                          <a:pt x="1358125" y="-17886"/>
                          <a:pt x="1474544" y="22238"/>
                          <a:pt x="1828396" y="0"/>
                        </a:cubicBezTo>
                        <a:cubicBezTo>
                          <a:pt x="2182248" y="-22238"/>
                          <a:pt x="2279482" y="-30911"/>
                          <a:pt x="2602951" y="0"/>
                        </a:cubicBezTo>
                        <a:cubicBezTo>
                          <a:pt x="2926421" y="30911"/>
                          <a:pt x="2897758" y="-18251"/>
                          <a:pt x="3110182" y="0"/>
                        </a:cubicBezTo>
                        <a:cubicBezTo>
                          <a:pt x="3322606" y="18251"/>
                          <a:pt x="3619876" y="32974"/>
                          <a:pt x="3884737" y="0"/>
                        </a:cubicBezTo>
                        <a:cubicBezTo>
                          <a:pt x="4149599" y="-32974"/>
                          <a:pt x="4292943" y="3186"/>
                          <a:pt x="4481076" y="0"/>
                        </a:cubicBezTo>
                        <a:cubicBezTo>
                          <a:pt x="4669209" y="-3186"/>
                          <a:pt x="4896863" y="12685"/>
                          <a:pt x="5255631" y="0"/>
                        </a:cubicBezTo>
                        <a:cubicBezTo>
                          <a:pt x="5614400" y="-12685"/>
                          <a:pt x="5758479" y="17365"/>
                          <a:pt x="6030186" y="0"/>
                        </a:cubicBezTo>
                        <a:cubicBezTo>
                          <a:pt x="6301893" y="-17365"/>
                          <a:pt x="6441557" y="3394"/>
                          <a:pt x="6715633" y="0"/>
                        </a:cubicBezTo>
                        <a:cubicBezTo>
                          <a:pt x="6989709" y="-3394"/>
                          <a:pt x="7332554" y="32242"/>
                          <a:pt x="7490188" y="0"/>
                        </a:cubicBezTo>
                        <a:cubicBezTo>
                          <a:pt x="7647822" y="-32242"/>
                          <a:pt x="7966120" y="-5981"/>
                          <a:pt x="8175635" y="0"/>
                        </a:cubicBezTo>
                        <a:cubicBezTo>
                          <a:pt x="8385150" y="5981"/>
                          <a:pt x="8573376" y="1350"/>
                          <a:pt x="8771974" y="0"/>
                        </a:cubicBezTo>
                        <a:cubicBezTo>
                          <a:pt x="8970572" y="-1350"/>
                          <a:pt x="9033682" y="12335"/>
                          <a:pt x="9190097" y="0"/>
                        </a:cubicBezTo>
                        <a:cubicBezTo>
                          <a:pt x="9346512" y="-12335"/>
                          <a:pt x="9725427" y="-20385"/>
                          <a:pt x="9875544" y="0"/>
                        </a:cubicBezTo>
                        <a:cubicBezTo>
                          <a:pt x="10435183" y="27063"/>
                          <a:pt x="10858954" y="341641"/>
                          <a:pt x="10840277" y="964733"/>
                        </a:cubicBezTo>
                        <a:cubicBezTo>
                          <a:pt x="10815145" y="1088935"/>
                          <a:pt x="10854076" y="1367143"/>
                          <a:pt x="10840277" y="1569281"/>
                        </a:cubicBezTo>
                        <a:cubicBezTo>
                          <a:pt x="10826478" y="1771419"/>
                          <a:pt x="10835501" y="1971195"/>
                          <a:pt x="10840277" y="2135241"/>
                        </a:cubicBezTo>
                        <a:cubicBezTo>
                          <a:pt x="10845053" y="2299287"/>
                          <a:pt x="10826884" y="2643033"/>
                          <a:pt x="10840277" y="2855553"/>
                        </a:cubicBezTo>
                        <a:cubicBezTo>
                          <a:pt x="10853670" y="3068073"/>
                          <a:pt x="10858010" y="3298843"/>
                          <a:pt x="10840277" y="3498689"/>
                        </a:cubicBezTo>
                        <a:cubicBezTo>
                          <a:pt x="10822544" y="3698535"/>
                          <a:pt x="10849556" y="3986696"/>
                          <a:pt x="10840277" y="4219002"/>
                        </a:cubicBezTo>
                        <a:cubicBezTo>
                          <a:pt x="10830998" y="4451308"/>
                          <a:pt x="10817801" y="4542988"/>
                          <a:pt x="10840277" y="4823550"/>
                        </a:cubicBezTo>
                        <a:cubicBezTo>
                          <a:pt x="10838267" y="5293375"/>
                          <a:pt x="10384414" y="5696523"/>
                          <a:pt x="9875544" y="5788283"/>
                        </a:cubicBezTo>
                        <a:cubicBezTo>
                          <a:pt x="9536639" y="5758659"/>
                          <a:pt x="9531742" y="5818292"/>
                          <a:pt x="9190097" y="5788283"/>
                        </a:cubicBezTo>
                        <a:cubicBezTo>
                          <a:pt x="8848452" y="5758274"/>
                          <a:pt x="8936255" y="5770203"/>
                          <a:pt x="8682866" y="5788283"/>
                        </a:cubicBezTo>
                        <a:cubicBezTo>
                          <a:pt x="8429477" y="5806363"/>
                          <a:pt x="8341673" y="5777305"/>
                          <a:pt x="8175635" y="5788283"/>
                        </a:cubicBezTo>
                        <a:cubicBezTo>
                          <a:pt x="8009597" y="5799261"/>
                          <a:pt x="7684273" y="5773651"/>
                          <a:pt x="7311972" y="5788283"/>
                        </a:cubicBezTo>
                        <a:cubicBezTo>
                          <a:pt x="6939671" y="5802915"/>
                          <a:pt x="6972160" y="5802587"/>
                          <a:pt x="6715633" y="5788283"/>
                        </a:cubicBezTo>
                        <a:cubicBezTo>
                          <a:pt x="6459106" y="5773979"/>
                          <a:pt x="6199366" y="5813299"/>
                          <a:pt x="5851970" y="5788283"/>
                        </a:cubicBezTo>
                        <a:cubicBezTo>
                          <a:pt x="5504574" y="5763267"/>
                          <a:pt x="5432291" y="5757352"/>
                          <a:pt x="5166523" y="5788283"/>
                        </a:cubicBezTo>
                        <a:cubicBezTo>
                          <a:pt x="4900755" y="5819214"/>
                          <a:pt x="4548942" y="5807387"/>
                          <a:pt x="4302860" y="5788283"/>
                        </a:cubicBezTo>
                        <a:cubicBezTo>
                          <a:pt x="4056778" y="5769179"/>
                          <a:pt x="4006925" y="5778399"/>
                          <a:pt x="3884737" y="5788283"/>
                        </a:cubicBezTo>
                        <a:cubicBezTo>
                          <a:pt x="3762549" y="5798167"/>
                          <a:pt x="3408773" y="5792203"/>
                          <a:pt x="3110182" y="5788283"/>
                        </a:cubicBezTo>
                        <a:cubicBezTo>
                          <a:pt x="2811592" y="5784363"/>
                          <a:pt x="2677371" y="5796403"/>
                          <a:pt x="2335627" y="5788283"/>
                        </a:cubicBezTo>
                        <a:cubicBezTo>
                          <a:pt x="1993884" y="5780163"/>
                          <a:pt x="2079947" y="5781917"/>
                          <a:pt x="1917504" y="5788283"/>
                        </a:cubicBezTo>
                        <a:cubicBezTo>
                          <a:pt x="1755061" y="5794649"/>
                          <a:pt x="1296721" y="5802333"/>
                          <a:pt x="964733" y="5788283"/>
                        </a:cubicBezTo>
                        <a:cubicBezTo>
                          <a:pt x="447326" y="5780917"/>
                          <a:pt x="-30392" y="5476079"/>
                          <a:pt x="0" y="4823550"/>
                        </a:cubicBezTo>
                        <a:cubicBezTo>
                          <a:pt x="-4395" y="4542255"/>
                          <a:pt x="-30240" y="4498146"/>
                          <a:pt x="0" y="4180414"/>
                        </a:cubicBezTo>
                        <a:cubicBezTo>
                          <a:pt x="30240" y="3862682"/>
                          <a:pt x="11678" y="3827402"/>
                          <a:pt x="0" y="3498689"/>
                        </a:cubicBezTo>
                        <a:cubicBezTo>
                          <a:pt x="-11678" y="3169977"/>
                          <a:pt x="11440" y="3110033"/>
                          <a:pt x="0" y="2816965"/>
                        </a:cubicBezTo>
                        <a:cubicBezTo>
                          <a:pt x="-11440" y="2523897"/>
                          <a:pt x="-9049" y="2470973"/>
                          <a:pt x="0" y="2173829"/>
                        </a:cubicBezTo>
                        <a:cubicBezTo>
                          <a:pt x="9049" y="1876685"/>
                          <a:pt x="23952" y="1519170"/>
                          <a:pt x="0" y="964733"/>
                        </a:cubicBezTo>
                        <a:close/>
                      </a:path>
                      <a:path w="10840277" h="5788283" stroke="0" extrusionOk="0">
                        <a:moveTo>
                          <a:pt x="0" y="964733"/>
                        </a:moveTo>
                        <a:cubicBezTo>
                          <a:pt x="-50644" y="437833"/>
                          <a:pt x="430198" y="119948"/>
                          <a:pt x="964733" y="0"/>
                        </a:cubicBezTo>
                        <a:cubicBezTo>
                          <a:pt x="1328993" y="-7572"/>
                          <a:pt x="1569151" y="6471"/>
                          <a:pt x="1739288" y="0"/>
                        </a:cubicBezTo>
                        <a:cubicBezTo>
                          <a:pt x="1909425" y="-6471"/>
                          <a:pt x="2278672" y="4455"/>
                          <a:pt x="2602951" y="0"/>
                        </a:cubicBezTo>
                        <a:cubicBezTo>
                          <a:pt x="2927230" y="-4455"/>
                          <a:pt x="2992514" y="13354"/>
                          <a:pt x="3377506" y="0"/>
                        </a:cubicBezTo>
                        <a:cubicBezTo>
                          <a:pt x="3762499" y="-13354"/>
                          <a:pt x="3789160" y="-4219"/>
                          <a:pt x="4062953" y="0"/>
                        </a:cubicBezTo>
                        <a:cubicBezTo>
                          <a:pt x="4336746" y="4219"/>
                          <a:pt x="4538884" y="-8639"/>
                          <a:pt x="4926617" y="0"/>
                        </a:cubicBezTo>
                        <a:cubicBezTo>
                          <a:pt x="5314350" y="8639"/>
                          <a:pt x="5447782" y="18746"/>
                          <a:pt x="5701172" y="0"/>
                        </a:cubicBezTo>
                        <a:cubicBezTo>
                          <a:pt x="5954563" y="-18746"/>
                          <a:pt x="6271769" y="-30356"/>
                          <a:pt x="6564835" y="0"/>
                        </a:cubicBezTo>
                        <a:cubicBezTo>
                          <a:pt x="6857901" y="30356"/>
                          <a:pt x="6858815" y="2322"/>
                          <a:pt x="7072066" y="0"/>
                        </a:cubicBezTo>
                        <a:cubicBezTo>
                          <a:pt x="7285317" y="-2322"/>
                          <a:pt x="7686000" y="8169"/>
                          <a:pt x="7935729" y="0"/>
                        </a:cubicBezTo>
                        <a:cubicBezTo>
                          <a:pt x="8185458" y="-8169"/>
                          <a:pt x="8388580" y="10708"/>
                          <a:pt x="8532068" y="0"/>
                        </a:cubicBezTo>
                        <a:cubicBezTo>
                          <a:pt x="8675556" y="-10708"/>
                          <a:pt x="8794896" y="-6371"/>
                          <a:pt x="8950191" y="0"/>
                        </a:cubicBezTo>
                        <a:cubicBezTo>
                          <a:pt x="9105486" y="6371"/>
                          <a:pt x="9578960" y="-22772"/>
                          <a:pt x="9875544" y="0"/>
                        </a:cubicBezTo>
                        <a:cubicBezTo>
                          <a:pt x="10511751" y="-60540"/>
                          <a:pt x="10759656" y="373984"/>
                          <a:pt x="10840277" y="964733"/>
                        </a:cubicBezTo>
                        <a:cubicBezTo>
                          <a:pt x="10816551" y="1294524"/>
                          <a:pt x="10846153" y="1366583"/>
                          <a:pt x="10840277" y="1685046"/>
                        </a:cubicBezTo>
                        <a:cubicBezTo>
                          <a:pt x="10834401" y="2003509"/>
                          <a:pt x="10849321" y="2045736"/>
                          <a:pt x="10840277" y="2251005"/>
                        </a:cubicBezTo>
                        <a:cubicBezTo>
                          <a:pt x="10831233" y="2456274"/>
                          <a:pt x="10824350" y="2631499"/>
                          <a:pt x="10840277" y="2816965"/>
                        </a:cubicBezTo>
                        <a:cubicBezTo>
                          <a:pt x="10856204" y="3002431"/>
                          <a:pt x="10866427" y="3138990"/>
                          <a:pt x="10840277" y="3382925"/>
                        </a:cubicBezTo>
                        <a:cubicBezTo>
                          <a:pt x="10814127" y="3626860"/>
                          <a:pt x="10835507" y="3783602"/>
                          <a:pt x="10840277" y="4026061"/>
                        </a:cubicBezTo>
                        <a:cubicBezTo>
                          <a:pt x="10845047" y="4268520"/>
                          <a:pt x="10808595" y="4501978"/>
                          <a:pt x="10840277" y="4823550"/>
                        </a:cubicBezTo>
                        <a:cubicBezTo>
                          <a:pt x="10845213" y="5336481"/>
                          <a:pt x="10399835" y="5809771"/>
                          <a:pt x="9875544" y="5788283"/>
                        </a:cubicBezTo>
                        <a:cubicBezTo>
                          <a:pt x="9579882" y="5825397"/>
                          <a:pt x="9211357" y="5771519"/>
                          <a:pt x="9011881" y="5788283"/>
                        </a:cubicBezTo>
                        <a:cubicBezTo>
                          <a:pt x="8812405" y="5805047"/>
                          <a:pt x="8539273" y="5768627"/>
                          <a:pt x="8415542" y="5788283"/>
                        </a:cubicBezTo>
                        <a:cubicBezTo>
                          <a:pt x="8291811" y="5807939"/>
                          <a:pt x="8042398" y="5773537"/>
                          <a:pt x="7819203" y="5788283"/>
                        </a:cubicBezTo>
                        <a:cubicBezTo>
                          <a:pt x="7596008" y="5803029"/>
                          <a:pt x="7492558" y="5806598"/>
                          <a:pt x="7222864" y="5788283"/>
                        </a:cubicBezTo>
                        <a:cubicBezTo>
                          <a:pt x="6953170" y="5769968"/>
                          <a:pt x="6982825" y="5767935"/>
                          <a:pt x="6804741" y="5788283"/>
                        </a:cubicBezTo>
                        <a:cubicBezTo>
                          <a:pt x="6626657" y="5808631"/>
                          <a:pt x="6357863" y="5777749"/>
                          <a:pt x="6030186" y="5788283"/>
                        </a:cubicBezTo>
                        <a:cubicBezTo>
                          <a:pt x="5702510" y="5798817"/>
                          <a:pt x="5547176" y="5765295"/>
                          <a:pt x="5255631" y="5788283"/>
                        </a:cubicBezTo>
                        <a:cubicBezTo>
                          <a:pt x="4964086" y="5811271"/>
                          <a:pt x="4734914" y="5780143"/>
                          <a:pt x="4481076" y="5788283"/>
                        </a:cubicBezTo>
                        <a:cubicBezTo>
                          <a:pt x="4227239" y="5796423"/>
                          <a:pt x="4190731" y="5773676"/>
                          <a:pt x="3973845" y="5788283"/>
                        </a:cubicBezTo>
                        <a:cubicBezTo>
                          <a:pt x="3756959" y="5802890"/>
                          <a:pt x="3471886" y="5767705"/>
                          <a:pt x="3110182" y="5788283"/>
                        </a:cubicBezTo>
                        <a:cubicBezTo>
                          <a:pt x="2748478" y="5808861"/>
                          <a:pt x="2734952" y="5792927"/>
                          <a:pt x="2513843" y="5788283"/>
                        </a:cubicBezTo>
                        <a:cubicBezTo>
                          <a:pt x="2292734" y="5783639"/>
                          <a:pt x="2296182" y="5797698"/>
                          <a:pt x="2095721" y="5788283"/>
                        </a:cubicBezTo>
                        <a:cubicBezTo>
                          <a:pt x="1895260" y="5778868"/>
                          <a:pt x="1775815" y="5781664"/>
                          <a:pt x="1677598" y="5788283"/>
                        </a:cubicBezTo>
                        <a:cubicBezTo>
                          <a:pt x="1579381" y="5794902"/>
                          <a:pt x="1264391" y="5807946"/>
                          <a:pt x="964733" y="5788283"/>
                        </a:cubicBezTo>
                        <a:cubicBezTo>
                          <a:pt x="479268" y="5778184"/>
                          <a:pt x="-6965" y="5282421"/>
                          <a:pt x="0" y="4823550"/>
                        </a:cubicBezTo>
                        <a:cubicBezTo>
                          <a:pt x="-13669" y="4502057"/>
                          <a:pt x="-5985" y="4457585"/>
                          <a:pt x="0" y="4103237"/>
                        </a:cubicBezTo>
                        <a:cubicBezTo>
                          <a:pt x="5985" y="3748889"/>
                          <a:pt x="-11020" y="3817212"/>
                          <a:pt x="0" y="3537278"/>
                        </a:cubicBezTo>
                        <a:cubicBezTo>
                          <a:pt x="11020" y="3257344"/>
                          <a:pt x="-15653" y="3060279"/>
                          <a:pt x="0" y="2855553"/>
                        </a:cubicBezTo>
                        <a:cubicBezTo>
                          <a:pt x="15653" y="2650827"/>
                          <a:pt x="8190" y="2326183"/>
                          <a:pt x="0" y="2173829"/>
                        </a:cubicBezTo>
                        <a:cubicBezTo>
                          <a:pt x="-8190" y="2021475"/>
                          <a:pt x="-17705" y="1826515"/>
                          <a:pt x="0" y="1646457"/>
                        </a:cubicBezTo>
                        <a:cubicBezTo>
                          <a:pt x="17705" y="1466399"/>
                          <a:pt x="-33802" y="1283302"/>
                          <a:pt x="0" y="964733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1149108" y="800485"/>
            <a:ext cx="1030346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dirty="0" err="1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Số</a:t>
            </a:r>
            <a:r>
              <a:rPr lang="en-US" altLang="zh-CN" sz="72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思源黑体 CN" panose="020B0500000000000000" pitchFamily="34" charset="-122"/>
              </a:rPr>
              <a:t>?</a:t>
            </a:r>
            <a:endParaRPr lang="zh-CN" altLang="en-US" sz="7200" dirty="0">
              <a:solidFill>
                <a:srgbClr val="C0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31AE1-D66E-DF42-96B9-417DE4240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26" y="3814504"/>
            <a:ext cx="342900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9BF7-667D-2A46-B645-555DB30D70F1}"/>
              </a:ext>
            </a:extLst>
          </p:cNvPr>
          <p:cNvSpPr txBox="1"/>
          <p:nvPr/>
        </p:nvSpPr>
        <p:spPr>
          <a:xfrm>
            <a:off x="982563" y="2003839"/>
            <a:ext cx="99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C0E52E-B853-7744-90B6-7042C687271D}"/>
              </a:ext>
            </a:extLst>
          </p:cNvPr>
          <p:cNvGrpSpPr/>
          <p:nvPr/>
        </p:nvGrpSpPr>
        <p:grpSpPr>
          <a:xfrm>
            <a:off x="1720009" y="2119984"/>
            <a:ext cx="9799330" cy="3149782"/>
            <a:chOff x="1720009" y="2119984"/>
            <a:chExt cx="9799330" cy="31497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4FB12723-5B7F-0140-A992-527EBA1BDCAA}"/>
                </a:ext>
              </a:extLst>
            </p:cNvPr>
            <p:cNvSpPr/>
            <p:nvPr/>
          </p:nvSpPr>
          <p:spPr>
            <a:xfrm>
              <a:off x="1720010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7470A5A-8599-A444-92E0-8F82692F2031}"/>
                </a:ext>
              </a:extLst>
            </p:cNvPr>
            <p:cNvSpPr/>
            <p:nvPr/>
          </p:nvSpPr>
          <p:spPr>
            <a:xfrm>
              <a:off x="373966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720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8AF5F4B-C13D-6043-BE96-7C20793BB3FC}"/>
                </a:ext>
              </a:extLst>
            </p:cNvPr>
            <p:cNvSpPr/>
            <p:nvPr/>
          </p:nvSpPr>
          <p:spPr>
            <a:xfrm>
              <a:off x="5827054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730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C84A0BB-C4AE-0E4E-8B74-F078B56AA9FC}"/>
                </a:ext>
              </a:extLst>
            </p:cNvPr>
            <p:cNvSpPr/>
            <p:nvPr/>
          </p:nvSpPr>
          <p:spPr>
            <a:xfrm>
              <a:off x="7914439" y="212910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740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A29DB6-0822-EC46-A74C-9BD6B5A11F7F}"/>
                </a:ext>
              </a:extLst>
            </p:cNvPr>
            <p:cNvSpPr/>
            <p:nvPr/>
          </p:nvSpPr>
          <p:spPr>
            <a:xfrm>
              <a:off x="10001824" y="2119984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B4F60D0-A184-7E4F-933D-8ADB1835B154}"/>
                </a:ext>
              </a:extLst>
            </p:cNvPr>
            <p:cNvSpPr/>
            <p:nvPr/>
          </p:nvSpPr>
          <p:spPr>
            <a:xfrm>
              <a:off x="172000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800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8E5C200-37C5-4344-B0ED-6646FA1CF7A7}"/>
                </a:ext>
              </a:extLst>
            </p:cNvPr>
            <p:cNvSpPr/>
            <p:nvPr/>
          </p:nvSpPr>
          <p:spPr>
            <a:xfrm>
              <a:off x="373966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35C6B42-7586-634B-80E7-1D88F21EC775}"/>
                </a:ext>
              </a:extLst>
            </p:cNvPr>
            <p:cNvSpPr/>
            <p:nvPr/>
          </p:nvSpPr>
          <p:spPr>
            <a:xfrm>
              <a:off x="5827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780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25BF5649-45D6-6C4D-BFAC-A0EFB617BF3A}"/>
                </a:ext>
              </a:extLst>
            </p:cNvPr>
            <p:cNvSpPr/>
            <p:nvPr/>
          </p:nvSpPr>
          <p:spPr>
            <a:xfrm>
              <a:off x="7914439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770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1093E69-A7A1-5E4C-A208-91FDBD71F40C}"/>
                </a:ext>
              </a:extLst>
            </p:cNvPr>
            <p:cNvSpPr/>
            <p:nvPr/>
          </p:nvSpPr>
          <p:spPr>
            <a:xfrm>
              <a:off x="9935054" y="4259562"/>
              <a:ext cx="1517515" cy="101020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?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8A848678-EB8C-CE45-B65A-48DFC11BAD0E}"/>
                </a:ext>
              </a:extLst>
            </p:cNvPr>
            <p:cNvCxnSpPr>
              <a:stCxn id="3" idx="3"/>
              <a:endCxn id="10" idx="1"/>
            </p:cNvCxnSpPr>
            <p:nvPr/>
          </p:nvCxnSpPr>
          <p:spPr>
            <a:xfrm>
              <a:off x="3237525" y="2634204"/>
              <a:ext cx="50214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D4688863-4B1B-C148-82DD-DC02F177A2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257184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0D323D8-3782-844F-BC49-0F872DC2835A}"/>
                </a:ext>
              </a:extLst>
            </p:cNvPr>
            <p:cNvCxnSpPr>
              <a:cxnSpLocks/>
            </p:cNvCxnSpPr>
            <p:nvPr/>
          </p:nvCxnSpPr>
          <p:spPr>
            <a:xfrm>
              <a:off x="7344569" y="2634204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AA9638D-9246-8F46-B344-84257D04AC48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9431954" y="2625086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C4A79681-C449-DA4C-8455-512E6DC455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174" y="4764664"/>
              <a:ext cx="569870" cy="91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966E8B6-68C4-E942-8168-AD41EF167438}"/>
                </a:ext>
              </a:extLst>
            </p:cNvPr>
            <p:cNvCxnSpPr>
              <a:cxnSpLocks/>
            </p:cNvCxnSpPr>
            <p:nvPr/>
          </p:nvCxnSpPr>
          <p:spPr>
            <a:xfrm>
              <a:off x="5257184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253C9080-219F-D64C-96E5-98CFA1E70B5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135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9C86514-FF2C-774B-A9D7-C8C06DDCC243}"/>
                </a:ext>
              </a:extLst>
            </p:cNvPr>
            <p:cNvCxnSpPr>
              <a:cxnSpLocks/>
            </p:cNvCxnSpPr>
            <p:nvPr/>
          </p:nvCxnSpPr>
          <p:spPr>
            <a:xfrm>
              <a:off x="9445520" y="4773782"/>
              <a:ext cx="56987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81F142C-6296-5D47-965E-EAFF2547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0581" y="3155792"/>
              <a:ext cx="0" cy="11037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9EFD59A-A2CD-E647-9ED2-138F2949F751}"/>
              </a:ext>
            </a:extLst>
          </p:cNvPr>
          <p:cNvSpPr/>
          <p:nvPr/>
        </p:nvSpPr>
        <p:spPr>
          <a:xfrm>
            <a:off x="1741966" y="21285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710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D3ED303-5504-5C45-B2D0-0EEB9AC7FF8B}"/>
              </a:ext>
            </a:extLst>
          </p:cNvPr>
          <p:cNvSpPr/>
          <p:nvPr/>
        </p:nvSpPr>
        <p:spPr>
          <a:xfrm>
            <a:off x="3741757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790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BECF0F1-450F-0D4D-B6C7-976BFAA89D19}"/>
              </a:ext>
            </a:extLst>
          </p:cNvPr>
          <p:cNvSpPr/>
          <p:nvPr/>
        </p:nvSpPr>
        <p:spPr>
          <a:xfrm>
            <a:off x="9935054" y="4281147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760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9D304F0-5BF3-8D42-A3E7-45EB640F9C07}"/>
              </a:ext>
            </a:extLst>
          </p:cNvPr>
          <p:cNvSpPr/>
          <p:nvPr/>
        </p:nvSpPr>
        <p:spPr>
          <a:xfrm>
            <a:off x="9981895" y="2094380"/>
            <a:ext cx="1517515" cy="101020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4000" dirty="0">
                <a:solidFill>
                  <a:srgbClr val="C00000"/>
                </a:solidFill>
                <a:latin typeface="Cambria" panose="020405030504060302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8750429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Custom</PresentationFormat>
  <Paragraphs>43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2026-03-03T11:50:06Z</dcterms:modified>
</cp:coreProperties>
</file>