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73" r:id="rId6"/>
    <p:sldId id="261" r:id="rId7"/>
    <p:sldId id="263" r:id="rId8"/>
    <p:sldId id="265" r:id="rId9"/>
    <p:sldId id="267" r:id="rId10"/>
    <p:sldId id="274" r:id="rId11"/>
    <p:sldId id="276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6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2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9991" y="2009380"/>
            <a:ext cx="8164018" cy="283923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KIẾN VÀ CHIM BỒ CÂU</a:t>
            </a: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48" y="1208162"/>
            <a:ext cx="875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>
                <a:solidFill>
                  <a:srgbClr val="FFC000"/>
                </a:solidFill>
                <a:latin typeface=".VnAvant" panose="020B7200000000000000" pitchFamily="34" charset="0"/>
              </a:rPr>
              <a:t>KiÕn bß ®Õn chç ngu­êi thî s¨n vµ(….)</a:t>
            </a:r>
          </a:p>
        </p:txBody>
      </p:sp>
    </p:spTree>
    <p:extLst>
      <p:ext uri="{BB962C8B-B14F-4D97-AF65-F5344CB8AC3E}">
        <p14:creationId xmlns:p14="http://schemas.microsoft.com/office/powerpoint/2010/main" val="3824928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Chän tõ ng÷ ®Ó hoµn thiÖn c©u vµ viÕt c©u vµo vë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335" y="24392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     giËt m×nh  nhanh trÝ   c¶m ®éng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gióp nhau  cøu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Nam (…) nghÜ ngay ra lêi gi¶I cho c©u ®è.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b) ¤ng kÓ cho em nghe mét c©u chuyÖn (…).</a:t>
            </a:r>
          </a:p>
        </p:txBody>
      </p:sp>
    </p:spTree>
    <p:extLst>
      <p:ext uri="{BB962C8B-B14F-4D97-AF65-F5344CB8AC3E}">
        <p14:creationId xmlns:p14="http://schemas.microsoft.com/office/powerpoint/2010/main" val="4187372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94" y="270456"/>
            <a:ext cx="8408875" cy="631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04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57" b="41037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758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ta.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s¨n 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</a:p>
        </p:txBody>
      </p:sp>
    </p:spTree>
    <p:extLst>
      <p:ext uri="{BB962C8B-B14F-4D97-AF65-F5344CB8AC3E}">
        <p14:creationId xmlns:p14="http://schemas.microsoft.com/office/powerpoint/2010/main" val="357086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5501" y="163463"/>
            <a:ext cx="7479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ta.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s¨n 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0397" y="477358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977760" y="1111939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887" y="109332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20505" y="883530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5887" y="154985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89225" y="2406337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7173" y="393039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9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0807" y="2042922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7337" y="3027353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6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27057" y="3454101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7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67200" y="3312315"/>
            <a:ext cx="314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8</a:t>
            </a:r>
            <a:endParaRPr lang="en-US" sz="20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16019" y="435368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694" y="5977754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14</a:t>
            </a:r>
          </a:p>
        </p:txBody>
      </p:sp>
      <p:sp>
        <p:nvSpPr>
          <p:cNvPr id="30" name="Rectangle 29"/>
          <p:cNvSpPr/>
          <p:nvPr/>
        </p:nvSpPr>
        <p:spPr>
          <a:xfrm>
            <a:off x="-108062" y="5196151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1386" y="4770304"/>
            <a:ext cx="6061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5632" y="5523986"/>
            <a:ext cx="444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73210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55" grpId="0"/>
      <p:bldP spid="5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923" y="1101226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n­uíc.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 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3996" y="2601614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®­uîc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681" y="3478831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ta.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09385" y="3592518"/>
            <a:ext cx="5388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0070C0"/>
                </a:solidFill>
                <a:latin typeface=".VnAvant" panose="020B7200000000000000" pitchFamily="34" charset="0"/>
              </a:rPr>
              <a:t>Ng­uêi thî s¨n 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98525" y="1113245"/>
            <a:ext cx="3194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lªn: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725970" y="107429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803492" y="106453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881426" y="106645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182569" y="15412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715245" y="15921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105206" y="19643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605041" y="258353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716719" y="258307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254541" y="260032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380152" y="26158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855078" y="298696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193334" y="30384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788284" y="342344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980980" y="385252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091311" y="351056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012519" y="3510050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8973598" y="356087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76732" y="35925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518248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554750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5620123" y="437941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3782039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745298" y="512181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812092" y="516102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4914871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045293" y="547032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3630018" y="483967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811140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4906846" y="598424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797771" y="15912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116861" y="3028652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803904" y="111215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8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850" y="294155"/>
            <a:ext cx="4851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.VnAvant" panose="020B7200000000000000" pitchFamily="34" charset="0"/>
              </a:rPr>
              <a:t>KiÕn vµ chim bå c©u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3006" y="1102631"/>
            <a:ext cx="649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Mét chó kiÕn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kh«ng may bÞ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 r¬i x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uèng n­íc.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896" y="1548702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Cøu t«i víi, cøu t«I víi!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3413" y="2022762"/>
            <a:ext cx="819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Nghe tiÕng kªu cøu cña kiÕn, bå c©u nhanh trÝ th¶ mét chiÕc </a:t>
            </a: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l¸ th¶ xuèng n­íc.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5895" y="3053991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Mét h«m, kiÕn thÊy ng­êi thî s¨n ng¾m b¾n bå c©u.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9850" y="2627052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b¸m vµo chiÕc l¸ vµ leo ®­îc lªn bê.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020" y="3492193"/>
            <a:ext cx="6295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Ngay lËp tøc, nã bß ®Õn, c¾n vµo ch©n anh ta.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48022" y="3492193"/>
            <a:ext cx="5388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Ng­êi thî s¨n giËt m×nh.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020" y="3932656"/>
            <a:ext cx="528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thÊy ®éng liÒn bay ®i.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3413" y="4379418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Bå c©u t×m ®Õn chç kiÕn, c¶m ®éng nãi: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3142" y="4833186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-C¶m ¬n cËu ®· cóu tí.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3413" y="5196151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KiÕn ®¸p: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835" y="5523986"/>
            <a:ext cx="5326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- CËu còng gióp tí tho¸t chÕt mµ.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3412" y="5977754"/>
            <a:ext cx="4841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C¶ hai ®Òu rÊt vui v× ®· gióp nhau.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20505" y="1112114"/>
            <a:ext cx="313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Nã vÉy vïng vµ la lªn</a:t>
            </a:r>
          </a:p>
        </p:txBody>
      </p:sp>
      <p:sp>
        <p:nvSpPr>
          <p:cNvPr id="4" name="Left Brace 3"/>
          <p:cNvSpPr/>
          <p:nvPr/>
        </p:nvSpPr>
        <p:spPr>
          <a:xfrm>
            <a:off x="200756" y="1207477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45" y="16008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Left Brace 7"/>
          <p:cNvSpPr/>
          <p:nvPr/>
        </p:nvSpPr>
        <p:spPr>
          <a:xfrm>
            <a:off x="211020" y="3165231"/>
            <a:ext cx="45719" cy="1167535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1145" y="323321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Left Brace 20"/>
          <p:cNvSpPr/>
          <p:nvPr/>
        </p:nvSpPr>
        <p:spPr>
          <a:xfrm>
            <a:off x="200756" y="4534560"/>
            <a:ext cx="293080" cy="172329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145" y="483318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768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20" grpId="0"/>
      <p:bldP spid="21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a) Bå c©u ®· lµm g× ®Ó cøu kiÕn?</a:t>
            </a: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b) KiÕn ®· lµm g× ®Ó cøu bå c©u ?</a:t>
            </a:r>
          </a:p>
        </p:txBody>
      </p:sp>
    </p:spTree>
    <p:extLst>
      <p:ext uri="{BB962C8B-B14F-4D97-AF65-F5344CB8AC3E}">
        <p14:creationId xmlns:p14="http://schemas.microsoft.com/office/powerpoint/2010/main" val="3156126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c) Em häc ®ùc ®iÒu g× tõ c©u chuyÖn nµy?</a:t>
            </a: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1010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18</cp:revision>
  <dcterms:created xsi:type="dcterms:W3CDTF">2020-08-26T02:05:47Z</dcterms:created>
  <dcterms:modified xsi:type="dcterms:W3CDTF">2026-03-30T15:52:53Z</dcterms:modified>
</cp:coreProperties>
</file>