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300" r:id="rId2"/>
    <p:sldId id="291" r:id="rId3"/>
    <p:sldId id="292" r:id="rId4"/>
    <p:sldId id="270" r:id="rId5"/>
    <p:sldId id="282" r:id="rId6"/>
    <p:sldId id="283" r:id="rId7"/>
    <p:sldId id="286" r:id="rId8"/>
    <p:sldId id="287" r:id="rId9"/>
    <p:sldId id="288" r:id="rId10"/>
    <p:sldId id="289" r:id="rId11"/>
    <p:sldId id="293" r:id="rId12"/>
    <p:sldId id="294" r:id="rId13"/>
    <p:sldId id="277" r:id="rId14"/>
    <p:sldId id="295" r:id="rId15"/>
    <p:sldId id="296" r:id="rId16"/>
    <p:sldId id="297" r:id="rId17"/>
    <p:sldId id="29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834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58F51E-0069-4979-BCA7-3EF1A176C636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8E918D-7878-4529-991B-A7B3287ED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63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Gv</a:t>
            </a:r>
            <a:r>
              <a:rPr lang="en-US" dirty="0" smtClean="0"/>
              <a:t> linh động</a:t>
            </a:r>
            <a:r>
              <a:rPr lang="en-US" baseline="0" dirty="0" smtClean="0"/>
              <a:t> tổ chức sao cho phù hợp học sinh lớp mình nhất mà có hình thức hay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32F37-3AD0-47B2-BE14-BBDA3232375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7023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6786C-9A71-4956-86D1-E1D5B56627F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CF906-7962-4B21-86C0-768919C6FEA5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701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6786C-9A71-4956-86D1-E1D5B56627F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CF906-7962-4B21-86C0-768919C6FEA5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889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6786C-9A71-4956-86D1-E1D5B56627F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CF906-7962-4B21-86C0-768919C6FEA5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0605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2247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6786C-9A71-4956-86D1-E1D5B56627F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CF906-7962-4B21-86C0-768919C6FEA5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540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6786C-9A71-4956-86D1-E1D5B56627F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CF906-7962-4B21-86C0-768919C6FEA5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748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6786C-9A71-4956-86D1-E1D5B56627F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CF906-7962-4B21-86C0-768919C6FEA5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012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6786C-9A71-4956-86D1-E1D5B56627F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CF906-7962-4B21-86C0-768919C6FEA5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452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6786C-9A71-4956-86D1-E1D5B56627F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CF906-7962-4B21-86C0-768919C6FEA5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135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6786C-9A71-4956-86D1-E1D5B56627F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CF906-7962-4B21-86C0-768919C6FEA5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211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6786C-9A71-4956-86D1-E1D5B56627F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CF906-7962-4B21-86C0-768919C6FEA5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176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6786C-9A71-4956-86D1-E1D5B56627F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CF906-7962-4B21-86C0-768919C6FEA5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159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76786C-9A71-4956-86D1-E1D5B56627F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4CF906-7962-4B21-86C0-768919C6FEA5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936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12" Type="http://schemas.microsoft.com/office/2007/relationships/hdphoto" Target="../media/hdphoto8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11" Type="http://schemas.openxmlformats.org/officeDocument/2006/relationships/image" Target="../media/image9.png"/><Relationship Id="rId5" Type="http://schemas.openxmlformats.org/officeDocument/2006/relationships/image" Target="../media/image6.png"/><Relationship Id="rId10" Type="http://schemas.microsoft.com/office/2007/relationships/hdphoto" Target="../media/hdphoto7.wdp"/><Relationship Id="rId4" Type="http://schemas.microsoft.com/office/2007/relationships/hdphoto" Target="../media/hdphoto4.wdp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 rot="5400000" flipH="1">
            <a:off x="8288835" y="2704383"/>
            <a:ext cx="4175461" cy="417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856383" y="2279374"/>
            <a:ext cx="5500268" cy="2173357"/>
          </a:xfrm>
          <a:prstGeom prst="roundRect">
            <a:avLst/>
          </a:prstGeom>
          <a:solidFill>
            <a:srgbClr val="E80888"/>
          </a:solidFill>
          <a:ln w="28575">
            <a:solidFill>
              <a:srgbClr val="EB67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Khởi động</a:t>
            </a:r>
          </a:p>
        </p:txBody>
      </p:sp>
      <p:sp>
        <p:nvSpPr>
          <p:cNvPr id="3" name="Oval 2"/>
          <p:cNvSpPr/>
          <p:nvPr/>
        </p:nvSpPr>
        <p:spPr>
          <a:xfrm>
            <a:off x="2752138" y="2604052"/>
            <a:ext cx="1616765" cy="1524000"/>
          </a:xfrm>
          <a:prstGeom prst="ellipse">
            <a:avLst/>
          </a:prstGeom>
          <a:solidFill>
            <a:srgbClr val="F446B6"/>
          </a:solidFill>
          <a:ln>
            <a:solidFill>
              <a:srgbClr val="D50D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pic>
        <p:nvPicPr>
          <p:cNvPr id="11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1" y="0"/>
            <a:ext cx="2752137" cy="27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QUYNH\anh tai ve poiwer oint\chim 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7077" y1="75270" x2="17077" y2="75270"/>
                        <a14:foregroundMark x1="28769" y1="77297" x2="28769" y2="77297"/>
                        <a14:foregroundMark x1="19385" y1="83514" x2="19385" y2="83514"/>
                        <a14:foregroundMark x1="10000" y1="86081" x2="10000" y2="86081"/>
                        <a14:foregroundMark x1="7692" y1="92838" x2="7692" y2="92838"/>
                        <a14:foregroundMark x1="20615" y1="92838" x2="20615" y2="92838"/>
                        <a14:foregroundMark x1="30000" y1="21081" x2="30000" y2="21081"/>
                        <a14:foregroundMark x1="34154" y1="15405" x2="34154" y2="15405"/>
                        <a14:foregroundMark x1="20000" y1="12297" x2="20000" y2="12297"/>
                        <a14:foregroundMark x1="20000" y1="15811" x2="20000" y2="15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521" y="-47207"/>
            <a:ext cx="2328809" cy="265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6606517" y="219183"/>
            <a:ext cx="5201916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808432" y="219183"/>
            <a:ext cx="0" cy="2534292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1243" y="6548064"/>
            <a:ext cx="843603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7453" y="2279374"/>
            <a:ext cx="0" cy="4191188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6538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47800" y="1219200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6" name="Rectangle 5"/>
          <p:cNvSpPr/>
          <p:nvPr/>
        </p:nvSpPr>
        <p:spPr>
          <a:xfrm>
            <a:off x="2209800" y="1066800"/>
            <a:ext cx="8000908" cy="41549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algn="just"/>
            <a:r>
              <a:rPr lang="en-US" sz="6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Rễ</a:t>
            </a:r>
            <a:r>
              <a:rPr lang="en-US" sz="6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chẳng</a:t>
            </a:r>
            <a:r>
              <a:rPr lang="en-US" sz="6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nhiều</a:t>
            </a:r>
            <a:r>
              <a:rPr lang="en-US" sz="6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endParaRPr lang="en-US" sz="66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lvl="1" algn="just"/>
            <a:r>
              <a:rPr lang="en-US" sz="6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Âm</a:t>
            </a:r>
            <a:r>
              <a:rPr lang="en-US" sz="6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thầm</a:t>
            </a:r>
            <a:r>
              <a:rPr lang="en-US" sz="6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lang="en-US" sz="6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</a:t>
            </a:r>
            <a:endParaRPr lang="en-US" sz="66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lvl="1" algn="just"/>
            <a:r>
              <a:rPr lang="en-US" sz="6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6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đẹp</a:t>
            </a:r>
            <a:r>
              <a:rPr lang="en-US" sz="6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6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đời</a:t>
            </a:r>
            <a:endParaRPr lang="en-US" sz="66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lvl="1" algn="just"/>
            <a:r>
              <a:rPr lang="en-US" sz="6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Khiêm</a:t>
            </a:r>
            <a:r>
              <a:rPr lang="en-US" sz="6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nhường</a:t>
            </a:r>
            <a:r>
              <a:rPr lang="en-US" sz="6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6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lặng</a:t>
            </a:r>
            <a:r>
              <a:rPr lang="en-US" sz="6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lẽ</a:t>
            </a:r>
            <a:endParaRPr lang="en-US" sz="66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1580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1383" y="81587"/>
            <a:ext cx="103906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03587" y="127117"/>
            <a:ext cx="42739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40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40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lang="en-US" sz="40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40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rễ</a:t>
            </a:r>
            <a:endParaRPr lang="en-US" sz="40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Minus 16"/>
          <p:cNvSpPr/>
          <p:nvPr/>
        </p:nvSpPr>
        <p:spPr>
          <a:xfrm>
            <a:off x="-138545" y="-256789"/>
            <a:ext cx="12420600" cy="703340"/>
          </a:xfrm>
          <a:prstGeom prst="mathMinus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131619" y="133947"/>
            <a:ext cx="609600" cy="6096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21" name="Rectangle 29"/>
          <p:cNvSpPr/>
          <p:nvPr/>
        </p:nvSpPr>
        <p:spPr>
          <a:xfrm>
            <a:off x="1492828" y="6252982"/>
            <a:ext cx="9157854" cy="593462"/>
          </a:xfrm>
          <a:custGeom>
            <a:avLst/>
            <a:gdLst>
              <a:gd name="connsiteX0" fmla="*/ 0 w 9144000"/>
              <a:gd name="connsiteY0" fmla="*/ 0 h 501658"/>
              <a:gd name="connsiteX1" fmla="*/ 9144000 w 9144000"/>
              <a:gd name="connsiteY1" fmla="*/ 0 h 501658"/>
              <a:gd name="connsiteX2" fmla="*/ 9144000 w 9144000"/>
              <a:gd name="connsiteY2" fmla="*/ 501658 h 501658"/>
              <a:gd name="connsiteX3" fmla="*/ 0 w 9144000"/>
              <a:gd name="connsiteY3" fmla="*/ 501658 h 501658"/>
              <a:gd name="connsiteX4" fmla="*/ 0 w 9144000"/>
              <a:gd name="connsiteY4" fmla="*/ 0 h 501658"/>
              <a:gd name="connsiteX0" fmla="*/ 0 w 9157854"/>
              <a:gd name="connsiteY0" fmla="*/ 0 h 723331"/>
              <a:gd name="connsiteX1" fmla="*/ 9157854 w 9157854"/>
              <a:gd name="connsiteY1" fmla="*/ 221673 h 723331"/>
              <a:gd name="connsiteX2" fmla="*/ 9157854 w 9157854"/>
              <a:gd name="connsiteY2" fmla="*/ 723331 h 723331"/>
              <a:gd name="connsiteX3" fmla="*/ 13854 w 9157854"/>
              <a:gd name="connsiteY3" fmla="*/ 723331 h 723331"/>
              <a:gd name="connsiteX4" fmla="*/ 0 w 9157854"/>
              <a:gd name="connsiteY4" fmla="*/ 0 h 723331"/>
              <a:gd name="connsiteX0" fmla="*/ 0 w 9157854"/>
              <a:gd name="connsiteY0" fmla="*/ 0 h 723331"/>
              <a:gd name="connsiteX1" fmla="*/ 9157854 w 9157854"/>
              <a:gd name="connsiteY1" fmla="*/ 221673 h 723331"/>
              <a:gd name="connsiteX2" fmla="*/ 9157854 w 9157854"/>
              <a:gd name="connsiteY2" fmla="*/ 723331 h 723331"/>
              <a:gd name="connsiteX3" fmla="*/ 13854 w 9157854"/>
              <a:gd name="connsiteY3" fmla="*/ 723331 h 723331"/>
              <a:gd name="connsiteX4" fmla="*/ 0 w 9157854"/>
              <a:gd name="connsiteY4" fmla="*/ 0 h 723331"/>
              <a:gd name="connsiteX0" fmla="*/ 0 w 9157854"/>
              <a:gd name="connsiteY0" fmla="*/ 16763 h 740094"/>
              <a:gd name="connsiteX1" fmla="*/ 2992581 w 9157854"/>
              <a:gd name="connsiteY1" fmla="*/ 310604 h 740094"/>
              <a:gd name="connsiteX2" fmla="*/ 9157854 w 9157854"/>
              <a:gd name="connsiteY2" fmla="*/ 238436 h 740094"/>
              <a:gd name="connsiteX3" fmla="*/ 9157854 w 9157854"/>
              <a:gd name="connsiteY3" fmla="*/ 740094 h 740094"/>
              <a:gd name="connsiteX4" fmla="*/ 13854 w 9157854"/>
              <a:gd name="connsiteY4" fmla="*/ 740094 h 740094"/>
              <a:gd name="connsiteX5" fmla="*/ 0 w 9157854"/>
              <a:gd name="connsiteY5" fmla="*/ 16763 h 740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7854" h="740094">
                <a:moveTo>
                  <a:pt x="0" y="16763"/>
                </a:moveTo>
                <a:cubicBezTo>
                  <a:pt x="503382" y="-80219"/>
                  <a:pt x="1466272" y="273659"/>
                  <a:pt x="2992581" y="310604"/>
                </a:cubicBezTo>
                <a:cubicBezTo>
                  <a:pt x="4518890" y="347549"/>
                  <a:pt x="8137236" y="141454"/>
                  <a:pt x="9157854" y="238436"/>
                </a:cubicBezTo>
                <a:lnTo>
                  <a:pt x="9157854" y="740094"/>
                </a:lnTo>
                <a:lnTo>
                  <a:pt x="13854" y="740094"/>
                </a:lnTo>
                <a:lnTo>
                  <a:pt x="0" y="16763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Minus 21"/>
          <p:cNvSpPr/>
          <p:nvPr/>
        </p:nvSpPr>
        <p:spPr>
          <a:xfrm>
            <a:off x="-93518" y="6419343"/>
            <a:ext cx="12420600" cy="703340"/>
          </a:xfrm>
          <a:prstGeom prst="mathMinus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719449" y="1051916"/>
            <a:ext cx="4995552" cy="2166719"/>
            <a:chOff x="-4014310" y="-265139"/>
            <a:chExt cx="4536575" cy="2657379"/>
          </a:xfrm>
        </p:grpSpPr>
        <p:grpSp>
          <p:nvGrpSpPr>
            <p:cNvPr id="16" name="Group 15"/>
            <p:cNvGrpSpPr/>
            <p:nvPr/>
          </p:nvGrpSpPr>
          <p:grpSpPr>
            <a:xfrm>
              <a:off x="307557" y="2012470"/>
              <a:ext cx="214708" cy="379770"/>
              <a:chOff x="4036634" y="3613350"/>
              <a:chExt cx="189104" cy="296494"/>
            </a:xfrm>
          </p:grpSpPr>
          <p:cxnSp>
            <p:nvCxnSpPr>
              <p:cNvPr id="23" name="Straight Connector 22"/>
              <p:cNvCxnSpPr/>
              <p:nvPr/>
            </p:nvCxnSpPr>
            <p:spPr>
              <a:xfrm flipH="1">
                <a:off x="4036634" y="3613351"/>
                <a:ext cx="131472" cy="296493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flipH="1">
                <a:off x="4094266" y="3613350"/>
                <a:ext cx="131472" cy="296493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" name="TextBox 19"/>
            <p:cNvSpPr txBox="1"/>
            <p:nvPr/>
          </p:nvSpPr>
          <p:spPr>
            <a:xfrm>
              <a:off x="-4014310" y="-265139"/>
              <a:ext cx="450698" cy="7667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 smtClean="0">
                  <a:solidFill>
                    <a:srgbClr val="FF0000"/>
                  </a:solidFill>
                </a:rPr>
                <a:t>1</a:t>
              </a:r>
              <a:endParaRPr lang="en-US" sz="40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692196" y="3630921"/>
            <a:ext cx="4786374" cy="2208753"/>
            <a:chOff x="-3904898" y="-293904"/>
            <a:chExt cx="3935192" cy="2698522"/>
          </a:xfrm>
        </p:grpSpPr>
        <p:grpSp>
          <p:nvGrpSpPr>
            <p:cNvPr id="26" name="Group 25"/>
            <p:cNvGrpSpPr/>
            <p:nvPr/>
          </p:nvGrpSpPr>
          <p:grpSpPr>
            <a:xfrm>
              <a:off x="-200277" y="2024849"/>
              <a:ext cx="230571" cy="379769"/>
              <a:chOff x="3589353" y="3623012"/>
              <a:chExt cx="203075" cy="296493"/>
            </a:xfrm>
          </p:grpSpPr>
          <p:cxnSp>
            <p:nvCxnSpPr>
              <p:cNvPr id="28" name="Straight Connector 27"/>
              <p:cNvCxnSpPr/>
              <p:nvPr/>
            </p:nvCxnSpPr>
            <p:spPr>
              <a:xfrm flipH="1">
                <a:off x="3589353" y="3623012"/>
                <a:ext cx="131472" cy="296493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flipH="1">
                <a:off x="3660956" y="3623012"/>
                <a:ext cx="131472" cy="296493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7" name="TextBox 26"/>
            <p:cNvSpPr txBox="1"/>
            <p:nvPr/>
          </p:nvSpPr>
          <p:spPr>
            <a:xfrm>
              <a:off x="-3904898" y="-293904"/>
              <a:ext cx="450698" cy="7667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rgbClr val="FF0000"/>
                  </a:solidFill>
                </a:rPr>
                <a:t>2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6332782" y="970084"/>
            <a:ext cx="4317899" cy="2351767"/>
            <a:chOff x="-3904898" y="-293904"/>
            <a:chExt cx="4427163" cy="2686144"/>
          </a:xfrm>
        </p:grpSpPr>
        <p:grpSp>
          <p:nvGrpSpPr>
            <p:cNvPr id="31" name="Group 30"/>
            <p:cNvGrpSpPr/>
            <p:nvPr/>
          </p:nvGrpSpPr>
          <p:grpSpPr>
            <a:xfrm>
              <a:off x="307557" y="2012470"/>
              <a:ext cx="214708" cy="379770"/>
              <a:chOff x="4036634" y="3613350"/>
              <a:chExt cx="189104" cy="296494"/>
            </a:xfrm>
          </p:grpSpPr>
          <p:cxnSp>
            <p:nvCxnSpPr>
              <p:cNvPr id="33" name="Straight Connector 32"/>
              <p:cNvCxnSpPr/>
              <p:nvPr/>
            </p:nvCxnSpPr>
            <p:spPr>
              <a:xfrm flipH="1">
                <a:off x="4036634" y="3613351"/>
                <a:ext cx="131472" cy="296493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 flipH="1">
                <a:off x="4094266" y="3613350"/>
                <a:ext cx="131472" cy="296493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2" name="TextBox 31"/>
            <p:cNvSpPr txBox="1"/>
            <p:nvPr/>
          </p:nvSpPr>
          <p:spPr>
            <a:xfrm>
              <a:off x="-3904898" y="-293904"/>
              <a:ext cx="422015" cy="7754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rgbClr val="FF0000"/>
                  </a:solidFill>
                </a:rPr>
                <a:t>3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6332783" y="3710303"/>
            <a:ext cx="5097217" cy="2154228"/>
            <a:chOff x="-3904898" y="-293904"/>
            <a:chExt cx="4427163" cy="2686144"/>
          </a:xfrm>
        </p:grpSpPr>
        <p:grpSp>
          <p:nvGrpSpPr>
            <p:cNvPr id="36" name="Group 35"/>
            <p:cNvGrpSpPr/>
            <p:nvPr/>
          </p:nvGrpSpPr>
          <p:grpSpPr>
            <a:xfrm>
              <a:off x="307557" y="2012470"/>
              <a:ext cx="214708" cy="379770"/>
              <a:chOff x="4036634" y="3613350"/>
              <a:chExt cx="189104" cy="296494"/>
            </a:xfrm>
          </p:grpSpPr>
          <p:cxnSp>
            <p:nvCxnSpPr>
              <p:cNvPr id="38" name="Straight Connector 37"/>
              <p:cNvCxnSpPr/>
              <p:nvPr/>
            </p:nvCxnSpPr>
            <p:spPr>
              <a:xfrm flipH="1">
                <a:off x="4036634" y="3613351"/>
                <a:ext cx="131472" cy="296493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 flipH="1">
                <a:off x="4094266" y="3613350"/>
                <a:ext cx="131472" cy="296493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7" name="TextBox 36"/>
            <p:cNvSpPr txBox="1"/>
            <p:nvPr/>
          </p:nvSpPr>
          <p:spPr>
            <a:xfrm>
              <a:off x="-3904898" y="-293904"/>
              <a:ext cx="450698" cy="7667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rgbClr val="FF0000"/>
                  </a:solidFill>
                </a:rPr>
                <a:t>4</a:t>
              </a:r>
            </a:p>
          </p:txBody>
        </p:sp>
      </p:grpSp>
      <p:sp>
        <p:nvSpPr>
          <p:cNvPr id="40" name="Rectangle 39"/>
          <p:cNvSpPr/>
          <p:nvPr/>
        </p:nvSpPr>
        <p:spPr>
          <a:xfrm>
            <a:off x="1093414" y="1019472"/>
            <a:ext cx="4423006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algn="just"/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nở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cành</a:t>
            </a:r>
            <a:endParaRPr lang="en-US" sz="36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lvl="1" algn="just"/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Khoe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muôn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sắc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thắm</a:t>
            </a:r>
            <a:endParaRPr lang="en-US" sz="36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lvl="1" algn="just"/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Giữa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vòm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lá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xanh</a:t>
            </a:r>
            <a:endParaRPr lang="en-US" sz="36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lvl="1" algn="just"/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Tỏa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hương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nắng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1" name="Rectangle 40"/>
          <p:cNvSpPr/>
          <p:nvPr/>
        </p:nvSpPr>
        <p:spPr>
          <a:xfrm>
            <a:off x="1189861" y="3652907"/>
            <a:ext cx="4198585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algn="just"/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nở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đẹp</a:t>
            </a:r>
            <a:endParaRPr lang="en-US" sz="36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lvl="1" algn="just"/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quả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trĩu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cành</a:t>
            </a:r>
            <a:endParaRPr lang="en-US" sz="36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lvl="1" algn="just"/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lá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biếc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xanh</a:t>
            </a:r>
            <a:endParaRPr lang="en-US" sz="36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lvl="1" algn="just"/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Rễ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chìm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đất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…..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708096" y="1072128"/>
            <a:ext cx="3967753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algn="just"/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Nếu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rễ</a:t>
            </a:r>
            <a:endParaRPr lang="en-US" sz="36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lvl="1" algn="just"/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chẳng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đâm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chồi</a:t>
            </a:r>
            <a:endParaRPr lang="en-US" sz="36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lvl="1" algn="just"/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Chẳng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ra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trái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ngọt</a:t>
            </a:r>
            <a:endParaRPr lang="en-US" sz="36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lvl="1" algn="just"/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Chẳng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nở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tươi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3" name="Rectangle 42"/>
          <p:cNvSpPr/>
          <p:nvPr/>
        </p:nvSpPr>
        <p:spPr>
          <a:xfrm>
            <a:off x="6686325" y="3765125"/>
            <a:ext cx="4448654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algn="just"/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Rễ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chẳng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nhiều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endParaRPr lang="en-US" sz="36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lvl="1" algn="just"/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Âm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thầm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</a:t>
            </a:r>
            <a:endParaRPr lang="en-US" sz="36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lvl="1" algn="just"/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đẹp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đời</a:t>
            </a:r>
            <a:endParaRPr lang="en-US" sz="36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lvl="1" algn="just"/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Khiêm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nhường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lặng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lẽ</a:t>
            </a:r>
            <a:endParaRPr lang="en-US" sz="36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636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/>
          <p:cNvSpPr/>
          <p:nvPr/>
        </p:nvSpPr>
        <p:spPr>
          <a:xfrm>
            <a:off x="131619" y="133947"/>
            <a:ext cx="609600" cy="6096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3</a:t>
            </a:r>
          </a:p>
        </p:txBody>
      </p:sp>
      <p:sp>
        <p:nvSpPr>
          <p:cNvPr id="21" name="Rectangle 29"/>
          <p:cNvSpPr/>
          <p:nvPr/>
        </p:nvSpPr>
        <p:spPr>
          <a:xfrm>
            <a:off x="1492828" y="6252982"/>
            <a:ext cx="9157854" cy="593462"/>
          </a:xfrm>
          <a:custGeom>
            <a:avLst/>
            <a:gdLst>
              <a:gd name="connsiteX0" fmla="*/ 0 w 9144000"/>
              <a:gd name="connsiteY0" fmla="*/ 0 h 501658"/>
              <a:gd name="connsiteX1" fmla="*/ 9144000 w 9144000"/>
              <a:gd name="connsiteY1" fmla="*/ 0 h 501658"/>
              <a:gd name="connsiteX2" fmla="*/ 9144000 w 9144000"/>
              <a:gd name="connsiteY2" fmla="*/ 501658 h 501658"/>
              <a:gd name="connsiteX3" fmla="*/ 0 w 9144000"/>
              <a:gd name="connsiteY3" fmla="*/ 501658 h 501658"/>
              <a:gd name="connsiteX4" fmla="*/ 0 w 9144000"/>
              <a:gd name="connsiteY4" fmla="*/ 0 h 501658"/>
              <a:gd name="connsiteX0" fmla="*/ 0 w 9157854"/>
              <a:gd name="connsiteY0" fmla="*/ 0 h 723331"/>
              <a:gd name="connsiteX1" fmla="*/ 9157854 w 9157854"/>
              <a:gd name="connsiteY1" fmla="*/ 221673 h 723331"/>
              <a:gd name="connsiteX2" fmla="*/ 9157854 w 9157854"/>
              <a:gd name="connsiteY2" fmla="*/ 723331 h 723331"/>
              <a:gd name="connsiteX3" fmla="*/ 13854 w 9157854"/>
              <a:gd name="connsiteY3" fmla="*/ 723331 h 723331"/>
              <a:gd name="connsiteX4" fmla="*/ 0 w 9157854"/>
              <a:gd name="connsiteY4" fmla="*/ 0 h 723331"/>
              <a:gd name="connsiteX0" fmla="*/ 0 w 9157854"/>
              <a:gd name="connsiteY0" fmla="*/ 0 h 723331"/>
              <a:gd name="connsiteX1" fmla="*/ 9157854 w 9157854"/>
              <a:gd name="connsiteY1" fmla="*/ 221673 h 723331"/>
              <a:gd name="connsiteX2" fmla="*/ 9157854 w 9157854"/>
              <a:gd name="connsiteY2" fmla="*/ 723331 h 723331"/>
              <a:gd name="connsiteX3" fmla="*/ 13854 w 9157854"/>
              <a:gd name="connsiteY3" fmla="*/ 723331 h 723331"/>
              <a:gd name="connsiteX4" fmla="*/ 0 w 9157854"/>
              <a:gd name="connsiteY4" fmla="*/ 0 h 723331"/>
              <a:gd name="connsiteX0" fmla="*/ 0 w 9157854"/>
              <a:gd name="connsiteY0" fmla="*/ 16763 h 740094"/>
              <a:gd name="connsiteX1" fmla="*/ 2992581 w 9157854"/>
              <a:gd name="connsiteY1" fmla="*/ 310604 h 740094"/>
              <a:gd name="connsiteX2" fmla="*/ 9157854 w 9157854"/>
              <a:gd name="connsiteY2" fmla="*/ 238436 h 740094"/>
              <a:gd name="connsiteX3" fmla="*/ 9157854 w 9157854"/>
              <a:gd name="connsiteY3" fmla="*/ 740094 h 740094"/>
              <a:gd name="connsiteX4" fmla="*/ 13854 w 9157854"/>
              <a:gd name="connsiteY4" fmla="*/ 740094 h 740094"/>
              <a:gd name="connsiteX5" fmla="*/ 0 w 9157854"/>
              <a:gd name="connsiteY5" fmla="*/ 16763 h 740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7854" h="740094">
                <a:moveTo>
                  <a:pt x="0" y="16763"/>
                </a:moveTo>
                <a:cubicBezTo>
                  <a:pt x="503382" y="-80219"/>
                  <a:pt x="1466272" y="273659"/>
                  <a:pt x="2992581" y="310604"/>
                </a:cubicBezTo>
                <a:cubicBezTo>
                  <a:pt x="4518890" y="347549"/>
                  <a:pt x="8137236" y="141454"/>
                  <a:pt x="9157854" y="238436"/>
                </a:cubicBezTo>
                <a:lnTo>
                  <a:pt x="9157854" y="740094"/>
                </a:lnTo>
                <a:lnTo>
                  <a:pt x="13854" y="740094"/>
                </a:lnTo>
                <a:lnTo>
                  <a:pt x="0" y="16763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Minus 21"/>
          <p:cNvSpPr/>
          <p:nvPr/>
        </p:nvSpPr>
        <p:spPr>
          <a:xfrm>
            <a:off x="-93518" y="6419343"/>
            <a:ext cx="12420600" cy="703340"/>
          </a:xfrm>
          <a:prstGeom prst="mathMinus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719449" y="1051916"/>
            <a:ext cx="4995552" cy="2166719"/>
            <a:chOff x="-4014310" y="-265139"/>
            <a:chExt cx="4536575" cy="2657379"/>
          </a:xfrm>
        </p:grpSpPr>
        <p:grpSp>
          <p:nvGrpSpPr>
            <p:cNvPr id="16" name="Group 15"/>
            <p:cNvGrpSpPr/>
            <p:nvPr/>
          </p:nvGrpSpPr>
          <p:grpSpPr>
            <a:xfrm>
              <a:off x="307557" y="2012470"/>
              <a:ext cx="214708" cy="379770"/>
              <a:chOff x="4036634" y="3613350"/>
              <a:chExt cx="189104" cy="296494"/>
            </a:xfrm>
          </p:grpSpPr>
          <p:cxnSp>
            <p:nvCxnSpPr>
              <p:cNvPr id="23" name="Straight Connector 22"/>
              <p:cNvCxnSpPr/>
              <p:nvPr/>
            </p:nvCxnSpPr>
            <p:spPr>
              <a:xfrm flipH="1">
                <a:off x="4036634" y="3613351"/>
                <a:ext cx="131472" cy="296493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flipH="1">
                <a:off x="4094266" y="3613350"/>
                <a:ext cx="131472" cy="296493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" name="TextBox 19"/>
            <p:cNvSpPr txBox="1"/>
            <p:nvPr/>
          </p:nvSpPr>
          <p:spPr>
            <a:xfrm>
              <a:off x="-4014310" y="-265139"/>
              <a:ext cx="450698" cy="7667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 smtClean="0">
                  <a:solidFill>
                    <a:srgbClr val="FF0000"/>
                  </a:solidFill>
                </a:rPr>
                <a:t>1</a:t>
              </a:r>
              <a:endParaRPr lang="en-US" sz="40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692196" y="3630921"/>
            <a:ext cx="4786374" cy="2208753"/>
            <a:chOff x="-3904898" y="-293904"/>
            <a:chExt cx="3935192" cy="2698522"/>
          </a:xfrm>
        </p:grpSpPr>
        <p:grpSp>
          <p:nvGrpSpPr>
            <p:cNvPr id="26" name="Group 25"/>
            <p:cNvGrpSpPr/>
            <p:nvPr/>
          </p:nvGrpSpPr>
          <p:grpSpPr>
            <a:xfrm>
              <a:off x="-200277" y="2024849"/>
              <a:ext cx="230571" cy="379769"/>
              <a:chOff x="3589353" y="3623012"/>
              <a:chExt cx="203075" cy="296493"/>
            </a:xfrm>
          </p:grpSpPr>
          <p:cxnSp>
            <p:nvCxnSpPr>
              <p:cNvPr id="28" name="Straight Connector 27"/>
              <p:cNvCxnSpPr/>
              <p:nvPr/>
            </p:nvCxnSpPr>
            <p:spPr>
              <a:xfrm flipH="1">
                <a:off x="3589353" y="3623012"/>
                <a:ext cx="131472" cy="296493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flipH="1">
                <a:off x="3660956" y="3623012"/>
                <a:ext cx="131472" cy="296493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7" name="TextBox 26"/>
            <p:cNvSpPr txBox="1"/>
            <p:nvPr/>
          </p:nvSpPr>
          <p:spPr>
            <a:xfrm>
              <a:off x="-3904898" y="-293904"/>
              <a:ext cx="450698" cy="7667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rgbClr val="FF0000"/>
                  </a:solidFill>
                </a:rPr>
                <a:t>2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6332782" y="970084"/>
            <a:ext cx="4317899" cy="2351767"/>
            <a:chOff x="-3904898" y="-293904"/>
            <a:chExt cx="4427163" cy="2686144"/>
          </a:xfrm>
        </p:grpSpPr>
        <p:grpSp>
          <p:nvGrpSpPr>
            <p:cNvPr id="31" name="Group 30"/>
            <p:cNvGrpSpPr/>
            <p:nvPr/>
          </p:nvGrpSpPr>
          <p:grpSpPr>
            <a:xfrm>
              <a:off x="307557" y="2012470"/>
              <a:ext cx="214708" cy="379770"/>
              <a:chOff x="4036634" y="3613350"/>
              <a:chExt cx="189104" cy="296494"/>
            </a:xfrm>
          </p:grpSpPr>
          <p:cxnSp>
            <p:nvCxnSpPr>
              <p:cNvPr id="33" name="Straight Connector 32"/>
              <p:cNvCxnSpPr/>
              <p:nvPr/>
            </p:nvCxnSpPr>
            <p:spPr>
              <a:xfrm flipH="1">
                <a:off x="4036634" y="3613351"/>
                <a:ext cx="131472" cy="296493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 flipH="1">
                <a:off x="4094266" y="3613350"/>
                <a:ext cx="131472" cy="296493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2" name="TextBox 31"/>
            <p:cNvSpPr txBox="1"/>
            <p:nvPr/>
          </p:nvSpPr>
          <p:spPr>
            <a:xfrm>
              <a:off x="-3904898" y="-293904"/>
              <a:ext cx="422015" cy="7754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rgbClr val="FF0000"/>
                  </a:solidFill>
                </a:rPr>
                <a:t>3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6332783" y="3710303"/>
            <a:ext cx="5097217" cy="2154228"/>
            <a:chOff x="-3904898" y="-293904"/>
            <a:chExt cx="4427163" cy="2686144"/>
          </a:xfrm>
        </p:grpSpPr>
        <p:grpSp>
          <p:nvGrpSpPr>
            <p:cNvPr id="36" name="Group 35"/>
            <p:cNvGrpSpPr/>
            <p:nvPr/>
          </p:nvGrpSpPr>
          <p:grpSpPr>
            <a:xfrm>
              <a:off x="307557" y="2012470"/>
              <a:ext cx="214708" cy="379770"/>
              <a:chOff x="4036634" y="3613350"/>
              <a:chExt cx="189104" cy="296494"/>
            </a:xfrm>
          </p:grpSpPr>
          <p:cxnSp>
            <p:nvCxnSpPr>
              <p:cNvPr id="38" name="Straight Connector 37"/>
              <p:cNvCxnSpPr/>
              <p:nvPr/>
            </p:nvCxnSpPr>
            <p:spPr>
              <a:xfrm flipH="1">
                <a:off x="4036634" y="3613351"/>
                <a:ext cx="131472" cy="296493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 flipH="1">
                <a:off x="4094266" y="3613350"/>
                <a:ext cx="131472" cy="296493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7" name="TextBox 36"/>
            <p:cNvSpPr txBox="1"/>
            <p:nvPr/>
          </p:nvSpPr>
          <p:spPr>
            <a:xfrm>
              <a:off x="-3904898" y="-293904"/>
              <a:ext cx="450698" cy="7667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rgbClr val="FF0000"/>
                  </a:solidFill>
                </a:rPr>
                <a:t>4</a:t>
              </a:r>
            </a:p>
          </p:txBody>
        </p:sp>
      </p:grpSp>
      <p:sp>
        <p:nvSpPr>
          <p:cNvPr id="40" name="Rectangle 39"/>
          <p:cNvSpPr/>
          <p:nvPr/>
        </p:nvSpPr>
        <p:spPr>
          <a:xfrm>
            <a:off x="1093414" y="1019472"/>
            <a:ext cx="4423006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algn="just"/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nở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cành</a:t>
            </a:r>
            <a:endParaRPr lang="en-US" sz="36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lvl="1" algn="just"/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Khoe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muôn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sắc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thắm</a:t>
            </a:r>
            <a:endParaRPr lang="en-US" sz="36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lvl="1" algn="just"/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Giữa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vòm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lá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xanh</a:t>
            </a:r>
            <a:endParaRPr lang="en-US" sz="36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lvl="1" algn="just"/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Tỏa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hương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nắng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1" name="Rectangle 40"/>
          <p:cNvSpPr/>
          <p:nvPr/>
        </p:nvSpPr>
        <p:spPr>
          <a:xfrm>
            <a:off x="1189861" y="3652907"/>
            <a:ext cx="4198585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algn="just"/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nở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đẹp</a:t>
            </a:r>
            <a:endParaRPr lang="en-US" sz="36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lvl="1" algn="just"/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qua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trĩu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cành</a:t>
            </a:r>
            <a:endParaRPr lang="en-US" sz="36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lvl="1" algn="just"/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lá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biếc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xanh</a:t>
            </a:r>
            <a:endParaRPr lang="en-US" sz="36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lvl="1" algn="just"/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Rễ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chìm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đất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…..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708096" y="1072128"/>
            <a:ext cx="3967753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algn="just"/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Nếu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rễ</a:t>
            </a:r>
            <a:endParaRPr lang="en-US" sz="36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lvl="1" algn="just"/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chẳng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đâm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chồi</a:t>
            </a:r>
            <a:endParaRPr lang="en-US" sz="36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lvl="1" algn="just"/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Chẳng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ra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trái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ngọt</a:t>
            </a:r>
            <a:endParaRPr lang="en-US" sz="36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lvl="1" algn="just"/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Chẳng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nở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tươi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3" name="Rectangle 42"/>
          <p:cNvSpPr/>
          <p:nvPr/>
        </p:nvSpPr>
        <p:spPr>
          <a:xfrm>
            <a:off x="6686325" y="3765125"/>
            <a:ext cx="4448654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algn="just"/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Rễ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chẳng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nhiều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endParaRPr lang="en-US" sz="36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lvl="1" algn="just"/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Âm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thầm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</a:t>
            </a:r>
            <a:endParaRPr lang="en-US" sz="36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lvl="1" algn="just"/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đẹp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đời</a:t>
            </a:r>
            <a:endParaRPr lang="en-US" sz="36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lvl="1" algn="just"/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Khiêm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nhường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lặng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lẽ</a:t>
            </a:r>
            <a:endParaRPr lang="en-US" sz="36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41219" y="185972"/>
            <a:ext cx="9063176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Tìm ở cuối các dòng thơ những tiếng cùng vần với nhau.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441689" y="1019472"/>
            <a:ext cx="139455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endParaRPr lang="en-US" sz="36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487849" y="2119989"/>
            <a:ext cx="139455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endParaRPr lang="en-US" sz="36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9706778" y="3763400"/>
            <a:ext cx="1551357" cy="6463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>
                <a:solidFill>
                  <a:srgbClr val="D50D8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600" dirty="0" err="1" smtClean="0">
                <a:solidFill>
                  <a:srgbClr val="D50D8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endParaRPr lang="en-US" sz="3600" dirty="0" smtClean="0">
              <a:solidFill>
                <a:srgbClr val="D50D8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9220200" y="4828208"/>
            <a:ext cx="1551357" cy="6463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>
                <a:solidFill>
                  <a:srgbClr val="D50D8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endParaRPr lang="en-US" sz="3600" dirty="0" smtClean="0">
              <a:solidFill>
                <a:srgbClr val="D50D8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9406131" y="4272093"/>
            <a:ext cx="128026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>
                <a:solidFill>
                  <a:srgbClr val="0092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endParaRPr lang="en-US" sz="3600" dirty="0" smtClean="0">
              <a:solidFill>
                <a:srgbClr val="00924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0609943" y="5414167"/>
            <a:ext cx="51515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>
                <a:solidFill>
                  <a:srgbClr val="0092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600" dirty="0" err="1" smtClean="0">
                <a:solidFill>
                  <a:srgbClr val="0092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ẽ</a:t>
            </a:r>
            <a:endParaRPr lang="en-US" sz="3600" dirty="0" smtClean="0">
              <a:solidFill>
                <a:srgbClr val="00924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7351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0" y="27709"/>
            <a:ext cx="609600" cy="6096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8200" y="-8973"/>
            <a:ext cx="3450145" cy="64628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36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Trả lời câu hỏi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8534400" y="1676400"/>
            <a:ext cx="2133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800100" y="2209800"/>
            <a:ext cx="112395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Nhờ</a:t>
            </a:r>
            <a:r>
              <a:rPr lang="en-US" sz="54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54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rễ</a:t>
            </a:r>
            <a:r>
              <a:rPr lang="en-US" sz="54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mà</a:t>
            </a:r>
            <a:r>
              <a:rPr lang="en-US" sz="54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nở</a:t>
            </a:r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đẹp</a:t>
            </a:r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quả</a:t>
            </a:r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trĩu</a:t>
            </a:r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cành</a:t>
            </a:r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lá</a:t>
            </a:r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biếc</a:t>
            </a:r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xanh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4800" y="881224"/>
            <a:ext cx="1188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rễ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6180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609600" y="526143"/>
            <a:ext cx="11201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b. </a:t>
            </a:r>
            <a:r>
              <a:rPr lang="en-US" sz="54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54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sẽ</a:t>
            </a:r>
            <a:r>
              <a:rPr lang="en-US" sz="54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lang="en-US" sz="54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sz="54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54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nếu</a:t>
            </a:r>
            <a:r>
              <a:rPr lang="en-US" sz="54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54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54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rễ</a:t>
            </a:r>
            <a:r>
              <a:rPr lang="en-US" sz="54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lang="en-US" sz="54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0" y="1752600"/>
            <a:ext cx="11049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Nếu</a:t>
            </a:r>
            <a:r>
              <a:rPr lang="en-US" sz="54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54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54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rễ</a:t>
            </a:r>
            <a:r>
              <a:rPr lang="en-US" sz="54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thì</a:t>
            </a:r>
            <a:r>
              <a:rPr lang="en-US" sz="54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54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chẳng</a:t>
            </a:r>
            <a:r>
              <a:rPr lang="en-US" sz="54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đâm</a:t>
            </a:r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chồi</a:t>
            </a:r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chẳng</a:t>
            </a:r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ra</a:t>
            </a:r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trái</a:t>
            </a:r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ngọt</a:t>
            </a:r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chẳng</a:t>
            </a:r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nở</a:t>
            </a:r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tươi</a:t>
            </a:r>
            <a:endParaRPr lang="en-US" sz="5400" dirty="0">
              <a:solidFill>
                <a:srgbClr val="FF0000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3429000" y="1371600"/>
            <a:ext cx="3048000" cy="1119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3643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609600" y="555015"/>
            <a:ext cx="10591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</a:t>
            </a:r>
            <a:r>
              <a:rPr lang="en-US" sz="54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54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54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54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ngữ</a:t>
            </a:r>
            <a:r>
              <a:rPr lang="en-US" sz="54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54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thể</a:t>
            </a:r>
            <a:r>
              <a:rPr lang="en-US" sz="54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hiện</a:t>
            </a:r>
            <a:r>
              <a:rPr lang="en-US" sz="54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sự</a:t>
            </a:r>
            <a:r>
              <a:rPr lang="en-US" sz="54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đáng</a:t>
            </a:r>
            <a:r>
              <a:rPr lang="en-US" sz="54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quý</a:t>
            </a:r>
            <a:r>
              <a:rPr lang="en-US" sz="54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54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rễ</a:t>
            </a:r>
            <a:r>
              <a:rPr lang="en-US" sz="54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lang="en-US" sz="54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395912" y="1399861"/>
            <a:ext cx="762000" cy="2145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609600" y="2667000"/>
            <a:ext cx="11049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54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54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ngữ</a:t>
            </a:r>
            <a:r>
              <a:rPr lang="en-US" sz="54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thể</a:t>
            </a:r>
            <a:r>
              <a:rPr lang="en-US" sz="54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hiện</a:t>
            </a:r>
            <a:r>
              <a:rPr lang="en-US" sz="54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sự</a:t>
            </a:r>
            <a:r>
              <a:rPr lang="en-US" sz="54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đáng</a:t>
            </a:r>
            <a:r>
              <a:rPr lang="en-US" sz="54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quý</a:t>
            </a:r>
            <a:r>
              <a:rPr lang="en-US" sz="54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54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rễ</a:t>
            </a:r>
            <a:r>
              <a:rPr lang="en-US" sz="54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khiêm</a:t>
            </a:r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nhường</a:t>
            </a:r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lặng</a:t>
            </a:r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lẽ</a:t>
            </a:r>
            <a:endParaRPr lang="en-US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400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17765" y="69005"/>
            <a:ext cx="609600" cy="609600"/>
          </a:xfrm>
          <a:prstGeom prst="ellipse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5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27798" y="142997"/>
            <a:ext cx="6622473" cy="58472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32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Học thuộc lòng hai khổ thơ  </a:t>
            </a:r>
            <a:r>
              <a:rPr lang="en-US" sz="32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cuối</a:t>
            </a:r>
            <a:endParaRPr lang="en-US" sz="3200" b="1" dirty="0">
              <a:latin typeface="Arial Rounded MT Bol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7365" y="1143000"/>
            <a:ext cx="6096000" cy="6401753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1" algn="just"/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Nếu không có rễ</a:t>
            </a:r>
          </a:p>
          <a:p>
            <a:pPr marL="0" lvl="1" algn="just"/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 chẳng đâm chồi</a:t>
            </a:r>
          </a:p>
          <a:p>
            <a:pPr marL="0" lvl="1" algn="just"/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 ra trái ngọt</a:t>
            </a:r>
          </a:p>
          <a:p>
            <a:pPr marL="0" lvl="1" algn="just"/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 nở hoa tươi.</a:t>
            </a:r>
          </a:p>
          <a:p>
            <a:pPr marL="0" lvl="1" algn="just"/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lvl="1" algn="just"/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Rễ chẳng nhiều lời</a:t>
            </a:r>
          </a:p>
          <a:p>
            <a:pPr marL="0" lvl="1" algn="just"/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Âm thầm nhỏ bé</a:t>
            </a:r>
          </a:p>
          <a:p>
            <a:pPr marL="0" lvl="1" algn="just"/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 đẹp cho đời</a:t>
            </a:r>
          </a:p>
          <a:p>
            <a:pPr marL="0" lvl="1" algn="just"/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Khiêm nhường, lặng lẽ</a:t>
            </a:r>
          </a:p>
          <a:p>
            <a:pPr marL="0" lvl="1" algn="just"/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lvl="1" algn="r"/>
            <a:r>
              <a:rPr lang="en-US" sz="2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(Phương dung) </a:t>
            </a:r>
          </a:p>
          <a:p>
            <a:pPr marL="0" lvl="1" algn="just"/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lvl="1" algn="just"/>
            <a:endParaRPr lang="en-US" sz="2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27365" y="1093881"/>
            <a:ext cx="6096000" cy="6401753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marL="0" lvl="1" algn="just"/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Nếu </a:t>
            </a:r>
            <a:r>
              <a:rPr lang="en-US" sz="3200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 có rễ</a:t>
            </a:r>
          </a:p>
          <a:p>
            <a:pPr marL="0" lvl="1" algn="just"/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 </a:t>
            </a:r>
            <a:r>
              <a:rPr lang="en-US" sz="3200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 đâm chồi</a:t>
            </a:r>
          </a:p>
          <a:p>
            <a:pPr marL="0" lvl="1" algn="just"/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 </a:t>
            </a:r>
            <a:r>
              <a:rPr lang="en-US" sz="3200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 trái ngọt</a:t>
            </a:r>
          </a:p>
          <a:p>
            <a:pPr marL="0" lvl="1" algn="just"/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 </a:t>
            </a:r>
            <a:r>
              <a:rPr lang="en-US" sz="3200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nở hoa tươi.</a:t>
            </a:r>
          </a:p>
          <a:p>
            <a:pPr marL="0" lvl="1" algn="just"/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lvl="1" algn="just"/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Rễ </a:t>
            </a:r>
            <a:r>
              <a:rPr lang="en-US" sz="3200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 nhiều lời</a:t>
            </a:r>
          </a:p>
          <a:p>
            <a:pPr marL="0" lvl="1" algn="just"/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Âm </a:t>
            </a:r>
            <a:r>
              <a:rPr lang="en-US" sz="3200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thầm nhỏ bé</a:t>
            </a:r>
          </a:p>
          <a:p>
            <a:pPr marL="0" lvl="1" algn="just"/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 </a:t>
            </a:r>
            <a:r>
              <a:rPr lang="en-US" sz="3200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đẹp cho đời</a:t>
            </a:r>
          </a:p>
          <a:p>
            <a:pPr marL="0" lvl="1" algn="just"/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Khiêm </a:t>
            </a:r>
            <a:r>
              <a:rPr lang="en-US" sz="3200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nhường, lặng lẽ</a:t>
            </a:r>
          </a:p>
          <a:p>
            <a:pPr marL="0" lvl="1" algn="just"/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lvl="1" algn="r"/>
            <a:r>
              <a:rPr lang="en-US" sz="2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(Phương dung) </a:t>
            </a:r>
          </a:p>
          <a:p>
            <a:pPr marL="0" lvl="1" algn="just"/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lvl="1" algn="just"/>
            <a:endParaRPr lang="en-US" sz="2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27365" y="1102064"/>
            <a:ext cx="6096000" cy="6401753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marL="0" lvl="1" algn="just"/>
            <a:r>
              <a:rPr lang="en-US" sz="3200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Nếu không có rễ</a:t>
            </a:r>
          </a:p>
          <a:p>
            <a:pPr marL="0" lvl="1" algn="just"/>
            <a:r>
              <a:rPr lang="en-US" sz="3200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 chẳng đâm chồi</a:t>
            </a:r>
          </a:p>
          <a:p>
            <a:pPr marL="0" lvl="1" algn="just"/>
            <a:r>
              <a:rPr lang="en-US" sz="3200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 ra trái ngọt</a:t>
            </a:r>
          </a:p>
          <a:p>
            <a:pPr marL="0" lvl="1" algn="just"/>
            <a:r>
              <a:rPr lang="en-US" sz="3200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 nở hoa tươi.</a:t>
            </a:r>
          </a:p>
          <a:p>
            <a:pPr marL="0" lvl="1" algn="just"/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lvl="1" algn="just"/>
            <a:r>
              <a:rPr lang="en-US" sz="3200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Rễ chẳng nhiều lời</a:t>
            </a:r>
          </a:p>
          <a:p>
            <a:pPr marL="0" lvl="1" algn="just"/>
            <a:r>
              <a:rPr lang="en-US" sz="3200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Âm thầm nhỏ bé</a:t>
            </a:r>
          </a:p>
          <a:p>
            <a:pPr marL="0" lvl="1" algn="just"/>
            <a:r>
              <a:rPr lang="en-US" sz="3200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 đẹp cho đời</a:t>
            </a:r>
          </a:p>
          <a:p>
            <a:pPr marL="0" lvl="1" algn="just"/>
            <a:r>
              <a:rPr lang="en-US" sz="3200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Khiêm nhường, lặng lẽ</a:t>
            </a:r>
          </a:p>
          <a:p>
            <a:pPr marL="0" lvl="1" algn="just"/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lvl="1" algn="r"/>
            <a:r>
              <a:rPr lang="en-US" sz="2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(Phương dung) </a:t>
            </a:r>
          </a:p>
          <a:p>
            <a:pPr marL="0" lvl="1" algn="just"/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lvl="1" algn="just"/>
            <a:endParaRPr lang="en-US" sz="2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4730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76200" y="0"/>
            <a:ext cx="609600" cy="609600"/>
          </a:xfrm>
          <a:prstGeom prst="ellipse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6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" y="24873"/>
            <a:ext cx="7543800" cy="58472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32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Nói về một đức tính em cho là đáng quý</a:t>
            </a:r>
            <a:endParaRPr lang="en-US" sz="3200" b="1" dirty="0">
              <a:latin typeface="Arial Rounded MT Bol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72500" l="4500" r="90000">
                        <a14:foregroundMark x1="5125" y1="53500" x2="30875" y2="71500"/>
                        <a14:foregroundMark x1="21875" y1="69833" x2="21875" y2="69833"/>
                      </a14:backgroundRemoval>
                    </a14:imgEffect>
                  </a14:imgLayer>
                </a14:imgProps>
              </a:ext>
            </a:extLst>
          </a:blip>
          <a:srcRect b="19333"/>
          <a:stretch/>
        </p:blipFill>
        <p:spPr>
          <a:xfrm>
            <a:off x="311727" y="1043419"/>
            <a:ext cx="3269673" cy="17759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1000" b="98167" l="8625" r="95000">
                        <a14:foregroundMark x1="57625" y1="54500" x2="89625" y2="10333"/>
                        <a14:foregroundMark x1="73500" y1="35167" x2="89500" y2="88167"/>
                        <a14:foregroundMark x1="52250" y1="87500" x2="84250" y2="82833"/>
                        <a14:foregroundMark x1="63875" y1="86167" x2="88375" y2="88500"/>
                        <a14:foregroundMark x1="18000" y1="39333" x2="10375" y2="49167"/>
                        <a14:foregroundMark x1="20875" y1="51167" x2="9500" y2="83167"/>
                        <a14:foregroundMark x1="24375" y1="60667" x2="21250" y2="71500"/>
                        <a14:foregroundMark x1="9750" y1="85500" x2="41375" y2="87833"/>
                        <a14:foregroundMark x1="10125" y1="87167" x2="42750" y2="95667"/>
                        <a14:foregroundMark x1="88625" y1="16500" x2="88875" y2="79333"/>
                        <a14:foregroundMark x1="9500" y1="50833" x2="8625" y2="79333"/>
                        <a14:foregroundMark x1="9750" y1="89833" x2="15500" y2="98333"/>
                        <a14:foregroundMark x1="88625" y1="29000" x2="95000" y2="368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1000" y="4027342"/>
            <a:ext cx="2667000" cy="23847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809" b="97472" l="2800" r="90000">
                        <a14:foregroundMark x1="12000" y1="21067" x2="90000" y2="38764"/>
                        <a14:foregroundMark x1="40800" y1="11517" x2="88800" y2="21629"/>
                        <a14:foregroundMark x1="27200" y1="11798" x2="11200" y2="40730"/>
                        <a14:foregroundMark x1="11200" y1="39888" x2="56000" y2="86236"/>
                        <a14:foregroundMark x1="15600" y1="45787" x2="16400" y2="88202"/>
                        <a14:foregroundMark x1="11600" y1="64607" x2="90000" y2="78371"/>
                        <a14:foregroundMark x1="16800" y1="77247" x2="86800" y2="89045"/>
                        <a14:foregroundMark x1="18000" y1="86236" x2="58000" y2="87079"/>
                        <a14:foregroundMark x1="15600" y1="12079" x2="15600" y2="12079"/>
                        <a14:foregroundMark x1="15600" y1="12079" x2="11200" y2="2331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49290" y="642503"/>
            <a:ext cx="3255818" cy="23474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7813" r="96094">
                        <a14:foregroundMark x1="12500" y1="71574" x2="89063" y2="53299"/>
                        <a14:foregroundMark x1="11328" y1="84264" x2="88672" y2="73096"/>
                        <a14:foregroundMark x1="24609" y1="82741" x2="47656" y2="89848"/>
                        <a14:foregroundMark x1="19922" y1="24365" x2="19922" y2="24365"/>
                        <a14:foregroundMark x1="12109" y1="51777" x2="23438" y2="0"/>
                        <a14:foregroundMark x1="35938" y1="4569" x2="86328" y2="24873"/>
                        <a14:foregroundMark x1="77344" y1="3553" x2="80078" y2="20812"/>
                        <a14:foregroundMark x1="68750" y1="4569" x2="72266" y2="21320"/>
                        <a14:foregroundMark x1="77734" y1="3553" x2="88672" y2="37056"/>
                        <a14:foregroundMark x1="83594" y1="43655" x2="83594" y2="43655"/>
                        <a14:foregroundMark x1="85938" y1="3553" x2="94922" y2="30457"/>
                        <a14:foregroundMark x1="17578" y1="5076" x2="7813" y2="26396"/>
                        <a14:foregroundMark x1="10156" y1="34010" x2="10156" y2="8172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10299" y="4419600"/>
            <a:ext cx="3733800" cy="203055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794" b="89691" l="0" r="52124">
                        <a14:foregroundMark x1="11969" y1="15979" x2="20077" y2="19588"/>
                        <a14:foregroundMark x1="19691" y1="24227" x2="49035" y2="45876"/>
                        <a14:foregroundMark x1="23552" y1="34536" x2="32046" y2="85567"/>
                        <a14:foregroundMark x1="13127" y1="21134" x2="1158" y2="30928"/>
                        <a14:foregroundMark x1="6178" y1="31443" x2="5019" y2="84021"/>
                        <a14:foregroundMark x1="8108" y1="83505" x2="49035" y2="82474"/>
                        <a14:foregroundMark x1="2317" y1="82474" x2="5019" y2="87113"/>
                        <a14:foregroundMark x1="46718" y1="63918" x2="46718" y2="63918"/>
                        <a14:foregroundMark x1="47104" y1="67526" x2="47490" y2="80412"/>
                        <a14:foregroundMark x1="32819" y1="43814" x2="32819" y2="43814"/>
                        <a14:foregroundMark x1="28571" y1="37113" x2="32046" y2="59278"/>
                        <a14:foregroundMark x1="2703" y1="37113" x2="3089" y2="75773"/>
                      </a14:backgroundRemoval>
                    </a14:imgEffect>
                  </a14:imgLayer>
                </a14:imgProps>
              </a:ext>
            </a:extLst>
          </a:blip>
          <a:srcRect t="19728" r="46667"/>
          <a:stretch/>
        </p:blipFill>
        <p:spPr>
          <a:xfrm>
            <a:off x="3434196" y="2577596"/>
            <a:ext cx="3162299" cy="2254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123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Không có mô tả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53" b="49691"/>
          <a:stretch/>
        </p:blipFill>
        <p:spPr bwMode="auto">
          <a:xfrm>
            <a:off x="0" y="76200"/>
            <a:ext cx="12115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8770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ocument 17"/>
          <p:cNvSpPr/>
          <p:nvPr/>
        </p:nvSpPr>
        <p:spPr>
          <a:xfrm>
            <a:off x="-43199" y="-14642"/>
            <a:ext cx="12387600" cy="1943558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rgbClr val="F0B4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endParaRPr lang="en-US"/>
          </a:p>
        </p:txBody>
      </p:sp>
      <p:sp>
        <p:nvSpPr>
          <p:cNvPr id="3" name="Flowchart: Document 17"/>
          <p:cNvSpPr/>
          <p:nvPr/>
        </p:nvSpPr>
        <p:spPr>
          <a:xfrm>
            <a:off x="-171788" y="-4174"/>
            <a:ext cx="12387600" cy="177722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818712" y="306548"/>
            <a:ext cx="10144687" cy="1015614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6000" b="1" dirty="0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 HỌC TỪ CUỘC SỐNG </a:t>
            </a:r>
            <a:endParaRPr lang="en-US" sz="6000" b="1" dirty="0">
              <a:ln w="3175">
                <a:solidFill>
                  <a:schemeClr val="bg1"/>
                </a:solidFill>
              </a:ln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-659635" y="-848744"/>
            <a:ext cx="2469633" cy="2296731"/>
            <a:chOff x="-2957976" y="-1125796"/>
            <a:chExt cx="2469633" cy="2296731"/>
          </a:xfrm>
        </p:grpSpPr>
        <p:sp>
          <p:nvSpPr>
            <p:cNvPr id="6" name="Oval 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DD65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2700" y="178394"/>
            <a:ext cx="1341530" cy="110794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FF0066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5</a:t>
            </a:r>
            <a:endParaRPr lang="en-US" sz="6600" b="1" dirty="0">
              <a:solidFill>
                <a:srgbClr val="FF0066"/>
              </a:solidFill>
              <a:latin typeface="Arial Rounded MT Bold" pitchFamily="34" charset="0"/>
              <a:ea typeface="Arial-Rounded" pitchFamily="34" charset="0"/>
              <a:cs typeface="Times New Roman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418388" y="2966391"/>
            <a:ext cx="6696940" cy="1311369"/>
            <a:chOff x="9566064" y="964372"/>
            <a:chExt cx="5446164" cy="698253"/>
          </a:xfrm>
          <a:solidFill>
            <a:schemeClr val="tx2"/>
          </a:solidFill>
        </p:grpSpPr>
        <p:sp>
          <p:nvSpPr>
            <p:cNvPr id="11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Rectangle 10"/>
          <p:cNvSpPr/>
          <p:nvPr/>
        </p:nvSpPr>
        <p:spPr>
          <a:xfrm>
            <a:off x="3553410" y="3148098"/>
            <a:ext cx="5915890" cy="759430"/>
          </a:xfrm>
          <a:custGeom>
            <a:avLst/>
            <a:gdLst>
              <a:gd name="connsiteX0" fmla="*/ 0 w 5334000"/>
              <a:gd name="connsiteY0" fmla="*/ 0 h 724766"/>
              <a:gd name="connsiteX1" fmla="*/ 5334000 w 5334000"/>
              <a:gd name="connsiteY1" fmla="*/ 0 h 724766"/>
              <a:gd name="connsiteX2" fmla="*/ 5334000 w 5334000"/>
              <a:gd name="connsiteY2" fmla="*/ 724766 h 724766"/>
              <a:gd name="connsiteX3" fmla="*/ 0 w 5334000"/>
              <a:gd name="connsiteY3" fmla="*/ 724766 h 724766"/>
              <a:gd name="connsiteX4" fmla="*/ 0 w 5334000"/>
              <a:gd name="connsiteY4" fmla="*/ 0 h 724766"/>
              <a:gd name="connsiteX0" fmla="*/ 0 w 5334002"/>
              <a:gd name="connsiteY0" fmla="*/ 0 h 724766"/>
              <a:gd name="connsiteX1" fmla="*/ 5334000 w 5334002"/>
              <a:gd name="connsiteY1" fmla="*/ 0 h 724766"/>
              <a:gd name="connsiteX2" fmla="*/ 4869873 w 5334002"/>
              <a:gd name="connsiteY2" fmla="*/ 506124 h 724766"/>
              <a:gd name="connsiteX3" fmla="*/ 5334000 w 5334002"/>
              <a:gd name="connsiteY3" fmla="*/ 724766 h 724766"/>
              <a:gd name="connsiteX4" fmla="*/ 0 w 5334002"/>
              <a:gd name="connsiteY4" fmla="*/ 724766 h 724766"/>
              <a:gd name="connsiteX5" fmla="*/ 0 w 5334002"/>
              <a:gd name="connsiteY5" fmla="*/ 0 h 724766"/>
              <a:gd name="connsiteX0" fmla="*/ 0 w 5334002"/>
              <a:gd name="connsiteY0" fmla="*/ 0 h 724766"/>
              <a:gd name="connsiteX1" fmla="*/ 5334000 w 5334002"/>
              <a:gd name="connsiteY1" fmla="*/ 0 h 724766"/>
              <a:gd name="connsiteX2" fmla="*/ 4849092 w 5334002"/>
              <a:gd name="connsiteY2" fmla="*/ 454170 h 724766"/>
              <a:gd name="connsiteX3" fmla="*/ 5334000 w 5334002"/>
              <a:gd name="connsiteY3" fmla="*/ 724766 h 724766"/>
              <a:gd name="connsiteX4" fmla="*/ 0 w 5334002"/>
              <a:gd name="connsiteY4" fmla="*/ 724766 h 724766"/>
              <a:gd name="connsiteX5" fmla="*/ 0 w 5334002"/>
              <a:gd name="connsiteY5" fmla="*/ 0 h 724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34002" h="724766">
                <a:moveTo>
                  <a:pt x="0" y="0"/>
                </a:moveTo>
                <a:lnTo>
                  <a:pt x="5334000" y="0"/>
                </a:lnTo>
                <a:cubicBezTo>
                  <a:pt x="5335154" y="102899"/>
                  <a:pt x="4847938" y="351271"/>
                  <a:pt x="4849092" y="454170"/>
                </a:cubicBezTo>
                <a:lnTo>
                  <a:pt x="5334000" y="724766"/>
                </a:lnTo>
                <a:lnTo>
                  <a:pt x="0" y="72476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569429" y="3223231"/>
            <a:ext cx="5590590" cy="64628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36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CÂU CHUYỆN CỦA RỄ</a:t>
            </a:r>
            <a:endParaRPr lang="en-US" sz="3600" b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 rot="269291">
            <a:off x="1618766" y="2932543"/>
            <a:ext cx="1512741" cy="1048476"/>
          </a:xfrm>
          <a:custGeom>
            <a:avLst/>
            <a:gdLst>
              <a:gd name="connsiteX0" fmla="*/ 0 w 1322292"/>
              <a:gd name="connsiteY0" fmla="*/ 0 h 1023843"/>
              <a:gd name="connsiteX1" fmla="*/ 1322292 w 1322292"/>
              <a:gd name="connsiteY1" fmla="*/ 0 h 1023843"/>
              <a:gd name="connsiteX2" fmla="*/ 1322292 w 1322292"/>
              <a:gd name="connsiteY2" fmla="*/ 1023843 h 1023843"/>
              <a:gd name="connsiteX3" fmla="*/ 0 w 1322292"/>
              <a:gd name="connsiteY3" fmla="*/ 1023843 h 1023843"/>
              <a:gd name="connsiteX4" fmla="*/ 0 w 1322292"/>
              <a:gd name="connsiteY4" fmla="*/ 0 h 1023843"/>
              <a:gd name="connsiteX0" fmla="*/ 38 w 1322330"/>
              <a:gd name="connsiteY0" fmla="*/ 0 h 1023843"/>
              <a:gd name="connsiteX1" fmla="*/ 1322330 w 1322330"/>
              <a:gd name="connsiteY1" fmla="*/ 0 h 1023843"/>
              <a:gd name="connsiteX2" fmla="*/ 1322330 w 1322330"/>
              <a:gd name="connsiteY2" fmla="*/ 1023843 h 1023843"/>
              <a:gd name="connsiteX3" fmla="*/ 38 w 1322330"/>
              <a:gd name="connsiteY3" fmla="*/ 1023843 h 1023843"/>
              <a:gd name="connsiteX4" fmla="*/ 401820 w 1322330"/>
              <a:gd name="connsiteY4" fmla="*/ 432335 h 1023843"/>
              <a:gd name="connsiteX5" fmla="*/ 38 w 1322330"/>
              <a:gd name="connsiteY5" fmla="*/ 0 h 1023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2330" h="1023843">
                <a:moveTo>
                  <a:pt x="38" y="0"/>
                </a:moveTo>
                <a:lnTo>
                  <a:pt x="1322330" y="0"/>
                </a:lnTo>
                <a:lnTo>
                  <a:pt x="1322330" y="1023843"/>
                </a:lnTo>
                <a:lnTo>
                  <a:pt x="38" y="1023843"/>
                </a:lnTo>
                <a:cubicBezTo>
                  <a:pt x="-4580" y="845146"/>
                  <a:pt x="406438" y="611032"/>
                  <a:pt x="401820" y="432335"/>
                </a:cubicBezTo>
                <a:lnTo>
                  <a:pt x="38" y="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6"/>
          <p:cNvSpPr/>
          <p:nvPr/>
        </p:nvSpPr>
        <p:spPr>
          <a:xfrm rot="489815">
            <a:off x="1863267" y="3023717"/>
            <a:ext cx="1235410" cy="715695"/>
          </a:xfrm>
          <a:custGeom>
            <a:avLst/>
            <a:gdLst>
              <a:gd name="connsiteX0" fmla="*/ 0 w 1322292"/>
              <a:gd name="connsiteY0" fmla="*/ 0 h 1023843"/>
              <a:gd name="connsiteX1" fmla="*/ 1322292 w 1322292"/>
              <a:gd name="connsiteY1" fmla="*/ 0 h 1023843"/>
              <a:gd name="connsiteX2" fmla="*/ 1322292 w 1322292"/>
              <a:gd name="connsiteY2" fmla="*/ 1023843 h 1023843"/>
              <a:gd name="connsiteX3" fmla="*/ 0 w 1322292"/>
              <a:gd name="connsiteY3" fmla="*/ 1023843 h 1023843"/>
              <a:gd name="connsiteX4" fmla="*/ 0 w 1322292"/>
              <a:gd name="connsiteY4" fmla="*/ 0 h 1023843"/>
              <a:gd name="connsiteX0" fmla="*/ 38 w 1322330"/>
              <a:gd name="connsiteY0" fmla="*/ 0 h 1023843"/>
              <a:gd name="connsiteX1" fmla="*/ 1322330 w 1322330"/>
              <a:gd name="connsiteY1" fmla="*/ 0 h 1023843"/>
              <a:gd name="connsiteX2" fmla="*/ 1322330 w 1322330"/>
              <a:gd name="connsiteY2" fmla="*/ 1023843 h 1023843"/>
              <a:gd name="connsiteX3" fmla="*/ 38 w 1322330"/>
              <a:gd name="connsiteY3" fmla="*/ 1023843 h 1023843"/>
              <a:gd name="connsiteX4" fmla="*/ 401820 w 1322330"/>
              <a:gd name="connsiteY4" fmla="*/ 432335 h 1023843"/>
              <a:gd name="connsiteX5" fmla="*/ 38 w 1322330"/>
              <a:gd name="connsiteY5" fmla="*/ 0 h 1023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2330" h="1023843">
                <a:moveTo>
                  <a:pt x="38" y="0"/>
                </a:moveTo>
                <a:lnTo>
                  <a:pt x="1322330" y="0"/>
                </a:lnTo>
                <a:lnTo>
                  <a:pt x="1322330" y="1023843"/>
                </a:lnTo>
                <a:lnTo>
                  <a:pt x="38" y="1023843"/>
                </a:lnTo>
                <a:cubicBezTo>
                  <a:pt x="-4580" y="845146"/>
                  <a:pt x="406438" y="611032"/>
                  <a:pt x="401820" y="432335"/>
                </a:cubicBezTo>
                <a:lnTo>
                  <a:pt x="38" y="0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2360568" y="2713803"/>
            <a:ext cx="1439873" cy="1455006"/>
            <a:chOff x="1148781" y="997763"/>
            <a:chExt cx="992332" cy="992332"/>
          </a:xfrm>
          <a:solidFill>
            <a:srgbClr val="E3667B"/>
          </a:solidFill>
        </p:grpSpPr>
        <p:sp>
          <p:nvSpPr>
            <p:cNvPr id="20" name="Oval 19"/>
            <p:cNvSpPr/>
            <p:nvPr/>
          </p:nvSpPr>
          <p:spPr>
            <a:xfrm>
              <a:off x="1148781" y="997763"/>
              <a:ext cx="992332" cy="992332"/>
            </a:xfrm>
            <a:prstGeom prst="ellipse">
              <a:avLst/>
            </a:prstGeom>
            <a:solidFill>
              <a:srgbClr val="FF006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1187746" y="997763"/>
              <a:ext cx="914400" cy="914400"/>
            </a:xfrm>
            <a:prstGeom prst="ellipse">
              <a:avLst/>
            </a:prstGeom>
            <a:solidFill>
              <a:srgbClr val="FF006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2391803" y="2798278"/>
            <a:ext cx="1408638" cy="1138725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</a:p>
          <a:p>
            <a:pPr algn="ctr"/>
            <a:r>
              <a:rPr lang="en-US" sz="4000" b="1" dirty="0">
                <a:solidFill>
                  <a:schemeClr val="bg1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180373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4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74000"/>
                    </a14:imgEffect>
                  </a14:imgLayer>
                </a14:imgProps>
              </a:ext>
            </a:extLst>
          </a:blip>
          <a:srcRect/>
          <a:stretch>
            <a:fillRect t="29000" r="60000" b="-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1383" y="81587"/>
            <a:ext cx="103906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63250" y="1231509"/>
            <a:ext cx="4423006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algn="just"/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nở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cành</a:t>
            </a:r>
            <a:endParaRPr lang="en-US" sz="36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lvl="1" algn="just"/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Khoe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muôn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sắc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thắm</a:t>
            </a:r>
            <a:endParaRPr lang="en-US" sz="36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lvl="1" algn="just"/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Giữa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vòm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lá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xanh</a:t>
            </a:r>
            <a:endParaRPr lang="en-US" sz="36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lvl="1" algn="just"/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Tỏa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hương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nắng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41479" y="3714513"/>
            <a:ext cx="4198585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algn="just"/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nở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đẹp</a:t>
            </a:r>
            <a:endParaRPr lang="en-US" sz="36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lvl="1" algn="just"/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quả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trĩu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cành</a:t>
            </a:r>
            <a:endParaRPr lang="en-US" sz="36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lvl="1" algn="just"/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lá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biếc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xanh</a:t>
            </a:r>
            <a:endParaRPr lang="en-US" sz="36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lvl="1" algn="just"/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Rễ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chìm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đất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…..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336681" y="1097597"/>
            <a:ext cx="3967753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algn="just"/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Nếu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rễ</a:t>
            </a:r>
            <a:endParaRPr lang="en-US" sz="36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lvl="1" algn="just"/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chẳng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đâm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chồi</a:t>
            </a:r>
            <a:endParaRPr lang="en-US" sz="36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lvl="1" algn="just"/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Chẳng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ra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trái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ngọt</a:t>
            </a:r>
            <a:endParaRPr lang="en-US" sz="36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lvl="1" algn="just"/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Chẳng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nở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tươi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311033" y="3794373"/>
            <a:ext cx="4448654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algn="just"/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Rễ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chẳng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nhiều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endParaRPr lang="en-US" sz="36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lvl="1" algn="just"/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Âm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thầm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</a:t>
            </a:r>
            <a:endParaRPr lang="en-US" sz="36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lvl="1" algn="just"/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đẹp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đời</a:t>
            </a:r>
            <a:endParaRPr lang="en-US" sz="36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lvl="1" algn="just"/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Khiêm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nhường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lặng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lẽ</a:t>
            </a:r>
            <a:endParaRPr lang="en-US" sz="36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Minus 16"/>
          <p:cNvSpPr/>
          <p:nvPr/>
        </p:nvSpPr>
        <p:spPr>
          <a:xfrm>
            <a:off x="-138545" y="-256789"/>
            <a:ext cx="12420600" cy="703340"/>
          </a:xfrm>
          <a:prstGeom prst="mathMinus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131619" y="133947"/>
            <a:ext cx="609600" cy="6096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19" name="Cloud 18"/>
          <p:cNvSpPr/>
          <p:nvPr/>
        </p:nvSpPr>
        <p:spPr>
          <a:xfrm>
            <a:off x="8686800" y="105123"/>
            <a:ext cx="1752600" cy="730269"/>
          </a:xfrm>
          <a:prstGeom prst="cloud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Đọc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mẫu</a:t>
            </a:r>
            <a:endParaRPr lang="en-US" sz="2000" b="1" dirty="0">
              <a:solidFill>
                <a:schemeClr val="tx1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Rectangle 29"/>
          <p:cNvSpPr/>
          <p:nvPr/>
        </p:nvSpPr>
        <p:spPr>
          <a:xfrm>
            <a:off x="1492828" y="6252982"/>
            <a:ext cx="9157854" cy="593462"/>
          </a:xfrm>
          <a:custGeom>
            <a:avLst/>
            <a:gdLst>
              <a:gd name="connsiteX0" fmla="*/ 0 w 9144000"/>
              <a:gd name="connsiteY0" fmla="*/ 0 h 501658"/>
              <a:gd name="connsiteX1" fmla="*/ 9144000 w 9144000"/>
              <a:gd name="connsiteY1" fmla="*/ 0 h 501658"/>
              <a:gd name="connsiteX2" fmla="*/ 9144000 w 9144000"/>
              <a:gd name="connsiteY2" fmla="*/ 501658 h 501658"/>
              <a:gd name="connsiteX3" fmla="*/ 0 w 9144000"/>
              <a:gd name="connsiteY3" fmla="*/ 501658 h 501658"/>
              <a:gd name="connsiteX4" fmla="*/ 0 w 9144000"/>
              <a:gd name="connsiteY4" fmla="*/ 0 h 501658"/>
              <a:gd name="connsiteX0" fmla="*/ 0 w 9157854"/>
              <a:gd name="connsiteY0" fmla="*/ 0 h 723331"/>
              <a:gd name="connsiteX1" fmla="*/ 9157854 w 9157854"/>
              <a:gd name="connsiteY1" fmla="*/ 221673 h 723331"/>
              <a:gd name="connsiteX2" fmla="*/ 9157854 w 9157854"/>
              <a:gd name="connsiteY2" fmla="*/ 723331 h 723331"/>
              <a:gd name="connsiteX3" fmla="*/ 13854 w 9157854"/>
              <a:gd name="connsiteY3" fmla="*/ 723331 h 723331"/>
              <a:gd name="connsiteX4" fmla="*/ 0 w 9157854"/>
              <a:gd name="connsiteY4" fmla="*/ 0 h 723331"/>
              <a:gd name="connsiteX0" fmla="*/ 0 w 9157854"/>
              <a:gd name="connsiteY0" fmla="*/ 0 h 723331"/>
              <a:gd name="connsiteX1" fmla="*/ 9157854 w 9157854"/>
              <a:gd name="connsiteY1" fmla="*/ 221673 h 723331"/>
              <a:gd name="connsiteX2" fmla="*/ 9157854 w 9157854"/>
              <a:gd name="connsiteY2" fmla="*/ 723331 h 723331"/>
              <a:gd name="connsiteX3" fmla="*/ 13854 w 9157854"/>
              <a:gd name="connsiteY3" fmla="*/ 723331 h 723331"/>
              <a:gd name="connsiteX4" fmla="*/ 0 w 9157854"/>
              <a:gd name="connsiteY4" fmla="*/ 0 h 723331"/>
              <a:gd name="connsiteX0" fmla="*/ 0 w 9157854"/>
              <a:gd name="connsiteY0" fmla="*/ 16763 h 740094"/>
              <a:gd name="connsiteX1" fmla="*/ 2992581 w 9157854"/>
              <a:gd name="connsiteY1" fmla="*/ 310604 h 740094"/>
              <a:gd name="connsiteX2" fmla="*/ 9157854 w 9157854"/>
              <a:gd name="connsiteY2" fmla="*/ 238436 h 740094"/>
              <a:gd name="connsiteX3" fmla="*/ 9157854 w 9157854"/>
              <a:gd name="connsiteY3" fmla="*/ 740094 h 740094"/>
              <a:gd name="connsiteX4" fmla="*/ 13854 w 9157854"/>
              <a:gd name="connsiteY4" fmla="*/ 740094 h 740094"/>
              <a:gd name="connsiteX5" fmla="*/ 0 w 9157854"/>
              <a:gd name="connsiteY5" fmla="*/ 16763 h 740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7854" h="740094">
                <a:moveTo>
                  <a:pt x="0" y="16763"/>
                </a:moveTo>
                <a:cubicBezTo>
                  <a:pt x="503382" y="-80219"/>
                  <a:pt x="1466272" y="273659"/>
                  <a:pt x="2992581" y="310604"/>
                </a:cubicBezTo>
                <a:cubicBezTo>
                  <a:pt x="4518890" y="347549"/>
                  <a:pt x="8137236" y="141454"/>
                  <a:pt x="9157854" y="238436"/>
                </a:cubicBezTo>
                <a:lnTo>
                  <a:pt x="9157854" y="740094"/>
                </a:lnTo>
                <a:lnTo>
                  <a:pt x="13854" y="740094"/>
                </a:lnTo>
                <a:lnTo>
                  <a:pt x="0" y="16763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Minus 21"/>
          <p:cNvSpPr/>
          <p:nvPr/>
        </p:nvSpPr>
        <p:spPr>
          <a:xfrm>
            <a:off x="-93518" y="6419343"/>
            <a:ext cx="12420600" cy="703340"/>
          </a:xfrm>
          <a:prstGeom prst="mathMinus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046630" y="183272"/>
            <a:ext cx="42739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40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40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lang="en-US" sz="40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40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rễ</a:t>
            </a:r>
            <a:endParaRPr lang="en-US" sz="40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2586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92714" y="3780561"/>
            <a:ext cx="3605474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6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</a:t>
            </a:r>
            <a:r>
              <a:rPr lang="en-US" sz="6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ỏa</a:t>
            </a:r>
            <a:r>
              <a:rPr lang="en-US" sz="6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hương</a:t>
            </a:r>
            <a:endParaRPr lang="en-US" sz="66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29000" y="720804"/>
            <a:ext cx="3167855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</a:t>
            </a:r>
            <a:r>
              <a:rPr lang="en-US" sz="6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ắc</a:t>
            </a:r>
            <a:r>
              <a:rPr lang="en-US" sz="6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thắm</a:t>
            </a:r>
            <a:endParaRPr lang="en-US" sz="6600" dirty="0"/>
          </a:p>
        </p:txBody>
      </p:sp>
      <p:sp>
        <p:nvSpPr>
          <p:cNvPr id="6" name="Rectangle 5"/>
          <p:cNvSpPr/>
          <p:nvPr/>
        </p:nvSpPr>
        <p:spPr>
          <a:xfrm>
            <a:off x="3352800" y="5173932"/>
            <a:ext cx="5110694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6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</a:t>
            </a:r>
            <a:r>
              <a:rPr lang="en-US" sz="6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hiêm</a:t>
            </a:r>
            <a:r>
              <a:rPr lang="en-US" sz="6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nhường</a:t>
            </a:r>
            <a:endParaRPr lang="en-US" sz="66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427398" y="2114175"/>
            <a:ext cx="3169457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6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</a:t>
            </a:r>
            <a:r>
              <a:rPr lang="en-US" sz="6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rĩu</a:t>
            </a:r>
            <a:r>
              <a:rPr lang="en-US" sz="6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cành</a:t>
            </a:r>
            <a:endParaRPr lang="en-US" sz="66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6488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1383" y="81587"/>
            <a:ext cx="103906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03587" y="127117"/>
            <a:ext cx="42739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40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40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lang="en-US" sz="40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40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rễ</a:t>
            </a:r>
            <a:endParaRPr lang="en-US" sz="40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Minus 16"/>
          <p:cNvSpPr/>
          <p:nvPr/>
        </p:nvSpPr>
        <p:spPr>
          <a:xfrm>
            <a:off x="-138545" y="-256789"/>
            <a:ext cx="12420600" cy="703340"/>
          </a:xfrm>
          <a:prstGeom prst="mathMinus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131619" y="133947"/>
            <a:ext cx="609600" cy="6096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21" name="Rectangle 29"/>
          <p:cNvSpPr/>
          <p:nvPr/>
        </p:nvSpPr>
        <p:spPr>
          <a:xfrm>
            <a:off x="1492828" y="6252982"/>
            <a:ext cx="9157854" cy="593462"/>
          </a:xfrm>
          <a:custGeom>
            <a:avLst/>
            <a:gdLst>
              <a:gd name="connsiteX0" fmla="*/ 0 w 9144000"/>
              <a:gd name="connsiteY0" fmla="*/ 0 h 501658"/>
              <a:gd name="connsiteX1" fmla="*/ 9144000 w 9144000"/>
              <a:gd name="connsiteY1" fmla="*/ 0 h 501658"/>
              <a:gd name="connsiteX2" fmla="*/ 9144000 w 9144000"/>
              <a:gd name="connsiteY2" fmla="*/ 501658 h 501658"/>
              <a:gd name="connsiteX3" fmla="*/ 0 w 9144000"/>
              <a:gd name="connsiteY3" fmla="*/ 501658 h 501658"/>
              <a:gd name="connsiteX4" fmla="*/ 0 w 9144000"/>
              <a:gd name="connsiteY4" fmla="*/ 0 h 501658"/>
              <a:gd name="connsiteX0" fmla="*/ 0 w 9157854"/>
              <a:gd name="connsiteY0" fmla="*/ 0 h 723331"/>
              <a:gd name="connsiteX1" fmla="*/ 9157854 w 9157854"/>
              <a:gd name="connsiteY1" fmla="*/ 221673 h 723331"/>
              <a:gd name="connsiteX2" fmla="*/ 9157854 w 9157854"/>
              <a:gd name="connsiteY2" fmla="*/ 723331 h 723331"/>
              <a:gd name="connsiteX3" fmla="*/ 13854 w 9157854"/>
              <a:gd name="connsiteY3" fmla="*/ 723331 h 723331"/>
              <a:gd name="connsiteX4" fmla="*/ 0 w 9157854"/>
              <a:gd name="connsiteY4" fmla="*/ 0 h 723331"/>
              <a:gd name="connsiteX0" fmla="*/ 0 w 9157854"/>
              <a:gd name="connsiteY0" fmla="*/ 0 h 723331"/>
              <a:gd name="connsiteX1" fmla="*/ 9157854 w 9157854"/>
              <a:gd name="connsiteY1" fmla="*/ 221673 h 723331"/>
              <a:gd name="connsiteX2" fmla="*/ 9157854 w 9157854"/>
              <a:gd name="connsiteY2" fmla="*/ 723331 h 723331"/>
              <a:gd name="connsiteX3" fmla="*/ 13854 w 9157854"/>
              <a:gd name="connsiteY3" fmla="*/ 723331 h 723331"/>
              <a:gd name="connsiteX4" fmla="*/ 0 w 9157854"/>
              <a:gd name="connsiteY4" fmla="*/ 0 h 723331"/>
              <a:gd name="connsiteX0" fmla="*/ 0 w 9157854"/>
              <a:gd name="connsiteY0" fmla="*/ 16763 h 740094"/>
              <a:gd name="connsiteX1" fmla="*/ 2992581 w 9157854"/>
              <a:gd name="connsiteY1" fmla="*/ 310604 h 740094"/>
              <a:gd name="connsiteX2" fmla="*/ 9157854 w 9157854"/>
              <a:gd name="connsiteY2" fmla="*/ 238436 h 740094"/>
              <a:gd name="connsiteX3" fmla="*/ 9157854 w 9157854"/>
              <a:gd name="connsiteY3" fmla="*/ 740094 h 740094"/>
              <a:gd name="connsiteX4" fmla="*/ 13854 w 9157854"/>
              <a:gd name="connsiteY4" fmla="*/ 740094 h 740094"/>
              <a:gd name="connsiteX5" fmla="*/ 0 w 9157854"/>
              <a:gd name="connsiteY5" fmla="*/ 16763 h 740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7854" h="740094">
                <a:moveTo>
                  <a:pt x="0" y="16763"/>
                </a:moveTo>
                <a:cubicBezTo>
                  <a:pt x="503382" y="-80219"/>
                  <a:pt x="1466272" y="273659"/>
                  <a:pt x="2992581" y="310604"/>
                </a:cubicBezTo>
                <a:cubicBezTo>
                  <a:pt x="4518890" y="347549"/>
                  <a:pt x="8137236" y="141454"/>
                  <a:pt x="9157854" y="238436"/>
                </a:cubicBezTo>
                <a:lnTo>
                  <a:pt x="9157854" y="740094"/>
                </a:lnTo>
                <a:lnTo>
                  <a:pt x="13854" y="740094"/>
                </a:lnTo>
                <a:lnTo>
                  <a:pt x="0" y="16763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Minus 21"/>
          <p:cNvSpPr/>
          <p:nvPr/>
        </p:nvSpPr>
        <p:spPr>
          <a:xfrm>
            <a:off x="-93518" y="6419343"/>
            <a:ext cx="12420600" cy="703340"/>
          </a:xfrm>
          <a:prstGeom prst="mathMinus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719449" y="1051916"/>
            <a:ext cx="4995552" cy="2166719"/>
            <a:chOff x="-4014310" y="-265139"/>
            <a:chExt cx="4536575" cy="2657379"/>
          </a:xfrm>
        </p:grpSpPr>
        <p:grpSp>
          <p:nvGrpSpPr>
            <p:cNvPr id="16" name="Group 15"/>
            <p:cNvGrpSpPr/>
            <p:nvPr/>
          </p:nvGrpSpPr>
          <p:grpSpPr>
            <a:xfrm>
              <a:off x="307557" y="2012470"/>
              <a:ext cx="214708" cy="379770"/>
              <a:chOff x="4036634" y="3613350"/>
              <a:chExt cx="189104" cy="296494"/>
            </a:xfrm>
          </p:grpSpPr>
          <p:cxnSp>
            <p:nvCxnSpPr>
              <p:cNvPr id="23" name="Straight Connector 22"/>
              <p:cNvCxnSpPr/>
              <p:nvPr/>
            </p:nvCxnSpPr>
            <p:spPr>
              <a:xfrm flipH="1">
                <a:off x="4036634" y="3613351"/>
                <a:ext cx="131472" cy="296493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flipH="1">
                <a:off x="4094266" y="3613350"/>
                <a:ext cx="131472" cy="296493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" name="TextBox 19"/>
            <p:cNvSpPr txBox="1"/>
            <p:nvPr/>
          </p:nvSpPr>
          <p:spPr>
            <a:xfrm>
              <a:off x="-4014310" y="-265139"/>
              <a:ext cx="450698" cy="7667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 smtClean="0">
                  <a:solidFill>
                    <a:srgbClr val="FF0000"/>
                  </a:solidFill>
                </a:rPr>
                <a:t>1</a:t>
              </a:r>
              <a:endParaRPr lang="en-US" sz="40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692196" y="3630921"/>
            <a:ext cx="4786374" cy="2208753"/>
            <a:chOff x="-3904898" y="-293904"/>
            <a:chExt cx="3935192" cy="2698522"/>
          </a:xfrm>
        </p:grpSpPr>
        <p:grpSp>
          <p:nvGrpSpPr>
            <p:cNvPr id="26" name="Group 25"/>
            <p:cNvGrpSpPr/>
            <p:nvPr/>
          </p:nvGrpSpPr>
          <p:grpSpPr>
            <a:xfrm>
              <a:off x="-200277" y="2024849"/>
              <a:ext cx="230571" cy="379769"/>
              <a:chOff x="3589353" y="3623012"/>
              <a:chExt cx="203075" cy="296493"/>
            </a:xfrm>
          </p:grpSpPr>
          <p:cxnSp>
            <p:nvCxnSpPr>
              <p:cNvPr id="28" name="Straight Connector 27"/>
              <p:cNvCxnSpPr/>
              <p:nvPr/>
            </p:nvCxnSpPr>
            <p:spPr>
              <a:xfrm flipH="1">
                <a:off x="3589353" y="3623012"/>
                <a:ext cx="131472" cy="296493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flipH="1">
                <a:off x="3660956" y="3623012"/>
                <a:ext cx="131472" cy="296493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7" name="TextBox 26"/>
            <p:cNvSpPr txBox="1"/>
            <p:nvPr/>
          </p:nvSpPr>
          <p:spPr>
            <a:xfrm>
              <a:off x="-3904898" y="-293904"/>
              <a:ext cx="450698" cy="7667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rgbClr val="FF0000"/>
                  </a:solidFill>
                </a:rPr>
                <a:t>2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6332782" y="970084"/>
            <a:ext cx="4317899" cy="2351767"/>
            <a:chOff x="-3904898" y="-293904"/>
            <a:chExt cx="4427163" cy="2686144"/>
          </a:xfrm>
        </p:grpSpPr>
        <p:grpSp>
          <p:nvGrpSpPr>
            <p:cNvPr id="31" name="Group 30"/>
            <p:cNvGrpSpPr/>
            <p:nvPr/>
          </p:nvGrpSpPr>
          <p:grpSpPr>
            <a:xfrm>
              <a:off x="307557" y="2012470"/>
              <a:ext cx="214708" cy="379770"/>
              <a:chOff x="4036634" y="3613350"/>
              <a:chExt cx="189104" cy="296494"/>
            </a:xfrm>
          </p:grpSpPr>
          <p:cxnSp>
            <p:nvCxnSpPr>
              <p:cNvPr id="33" name="Straight Connector 32"/>
              <p:cNvCxnSpPr/>
              <p:nvPr/>
            </p:nvCxnSpPr>
            <p:spPr>
              <a:xfrm flipH="1">
                <a:off x="4036634" y="3613351"/>
                <a:ext cx="131472" cy="296493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 flipH="1">
                <a:off x="4094266" y="3613350"/>
                <a:ext cx="131472" cy="296493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2" name="TextBox 31"/>
            <p:cNvSpPr txBox="1"/>
            <p:nvPr/>
          </p:nvSpPr>
          <p:spPr>
            <a:xfrm>
              <a:off x="-3904898" y="-293904"/>
              <a:ext cx="422015" cy="7754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rgbClr val="FF0000"/>
                  </a:solidFill>
                </a:rPr>
                <a:t>3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6332783" y="3710303"/>
            <a:ext cx="5097217" cy="2154228"/>
            <a:chOff x="-3904898" y="-293904"/>
            <a:chExt cx="4427163" cy="2686144"/>
          </a:xfrm>
        </p:grpSpPr>
        <p:grpSp>
          <p:nvGrpSpPr>
            <p:cNvPr id="36" name="Group 35"/>
            <p:cNvGrpSpPr/>
            <p:nvPr/>
          </p:nvGrpSpPr>
          <p:grpSpPr>
            <a:xfrm>
              <a:off x="307557" y="2012470"/>
              <a:ext cx="214708" cy="379770"/>
              <a:chOff x="4036634" y="3613350"/>
              <a:chExt cx="189104" cy="296494"/>
            </a:xfrm>
          </p:grpSpPr>
          <p:cxnSp>
            <p:nvCxnSpPr>
              <p:cNvPr id="38" name="Straight Connector 37"/>
              <p:cNvCxnSpPr/>
              <p:nvPr/>
            </p:nvCxnSpPr>
            <p:spPr>
              <a:xfrm flipH="1">
                <a:off x="4036634" y="3613351"/>
                <a:ext cx="131472" cy="296493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 flipH="1">
                <a:off x="4094266" y="3613350"/>
                <a:ext cx="131472" cy="296493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7" name="TextBox 36"/>
            <p:cNvSpPr txBox="1"/>
            <p:nvPr/>
          </p:nvSpPr>
          <p:spPr>
            <a:xfrm>
              <a:off x="-3904898" y="-293904"/>
              <a:ext cx="450698" cy="7667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rgbClr val="FF0000"/>
                  </a:solidFill>
                </a:rPr>
                <a:t>4</a:t>
              </a:r>
            </a:p>
          </p:txBody>
        </p:sp>
      </p:grpSp>
      <p:sp>
        <p:nvSpPr>
          <p:cNvPr id="40" name="Rectangle 39"/>
          <p:cNvSpPr/>
          <p:nvPr/>
        </p:nvSpPr>
        <p:spPr>
          <a:xfrm>
            <a:off x="1093414" y="1019472"/>
            <a:ext cx="4423006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algn="just"/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nở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cành</a:t>
            </a:r>
            <a:endParaRPr lang="en-US" sz="36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lvl="1" algn="just"/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Khoe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muôn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sắc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thắm</a:t>
            </a:r>
            <a:endParaRPr lang="en-US" sz="36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lvl="1" algn="just"/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Giữa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vòm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lá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xanh</a:t>
            </a:r>
            <a:endParaRPr lang="en-US" sz="36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lvl="1" algn="just"/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Tỏa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hương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nắng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1" name="Rectangle 40"/>
          <p:cNvSpPr/>
          <p:nvPr/>
        </p:nvSpPr>
        <p:spPr>
          <a:xfrm>
            <a:off x="1189861" y="3652907"/>
            <a:ext cx="4198585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algn="just"/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nở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đẹp</a:t>
            </a:r>
            <a:endParaRPr lang="en-US" sz="36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lvl="1" algn="just"/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quả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trĩu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cành</a:t>
            </a:r>
            <a:endParaRPr lang="en-US" sz="36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lvl="1" algn="just"/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lá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biếc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xanh</a:t>
            </a:r>
            <a:endParaRPr lang="en-US" sz="36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lvl="1" algn="just"/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Rễ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chìm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đất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…..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708096" y="1072128"/>
            <a:ext cx="3967753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algn="just"/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Nếu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rễ</a:t>
            </a:r>
            <a:endParaRPr lang="en-US" sz="36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lvl="1" algn="just"/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chẳng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đâm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chồi</a:t>
            </a:r>
            <a:endParaRPr lang="en-US" sz="36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lvl="1" algn="just"/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Chẳng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ra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trái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ngọt</a:t>
            </a:r>
            <a:endParaRPr lang="en-US" sz="36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lvl="1" algn="just"/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Chẳng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nở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tươi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3" name="Rectangle 42"/>
          <p:cNvSpPr/>
          <p:nvPr/>
        </p:nvSpPr>
        <p:spPr>
          <a:xfrm>
            <a:off x="6686325" y="3765125"/>
            <a:ext cx="4448654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algn="just"/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Rễ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chẳng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nhiều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endParaRPr lang="en-US" sz="36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lvl="1" algn="just"/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Âm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thầm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</a:t>
            </a:r>
            <a:endParaRPr lang="en-US" sz="36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lvl="1" algn="just"/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đẹp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đời</a:t>
            </a:r>
            <a:endParaRPr lang="en-US" sz="36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lvl="1" algn="just"/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Khiêm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nhường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lặng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lẽ</a:t>
            </a:r>
            <a:endParaRPr lang="en-US" sz="36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189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0" y="1295400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1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04952" y="1143000"/>
            <a:ext cx="7954422" cy="41549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algn="just"/>
            <a:r>
              <a:rPr lang="en-US" sz="6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sz="6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nở</a:t>
            </a:r>
            <a:r>
              <a:rPr lang="en-US" sz="6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lang="en-US" sz="6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cành</a:t>
            </a:r>
            <a:endParaRPr lang="en-US" sz="66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lvl="1" algn="just"/>
            <a:r>
              <a:rPr lang="en-US" sz="6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Khoe</a:t>
            </a:r>
            <a:r>
              <a:rPr lang="en-US" sz="6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muôn</a:t>
            </a:r>
            <a:r>
              <a:rPr lang="en-US" sz="6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sắc</a:t>
            </a:r>
            <a:r>
              <a:rPr lang="en-US" sz="6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thắm</a:t>
            </a:r>
            <a:endParaRPr lang="en-US" sz="66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lvl="1" algn="just"/>
            <a:r>
              <a:rPr lang="en-US" sz="6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Giữa</a:t>
            </a:r>
            <a:r>
              <a:rPr lang="en-US" sz="6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vòm</a:t>
            </a:r>
            <a:r>
              <a:rPr lang="en-US" sz="6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lá</a:t>
            </a:r>
            <a:r>
              <a:rPr lang="en-US" sz="6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xanh</a:t>
            </a:r>
            <a:endParaRPr lang="en-US" sz="66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lvl="1" algn="just"/>
            <a:r>
              <a:rPr lang="en-US" sz="6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Tỏa</a:t>
            </a:r>
            <a:r>
              <a:rPr lang="en-US" sz="6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hương</a:t>
            </a:r>
            <a:r>
              <a:rPr lang="en-US" sz="6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6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nắng</a:t>
            </a:r>
            <a:r>
              <a:rPr lang="en-US" sz="6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5642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62200" y="1524000"/>
            <a:ext cx="4452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6" name="Rectangle 5"/>
          <p:cNvSpPr/>
          <p:nvPr/>
        </p:nvSpPr>
        <p:spPr>
          <a:xfrm>
            <a:off x="2971800" y="1524000"/>
            <a:ext cx="7542449" cy="41549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algn="just"/>
            <a:r>
              <a:rPr lang="en-US" sz="6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6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sz="6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nở</a:t>
            </a:r>
            <a:r>
              <a:rPr lang="en-US" sz="6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đẹp</a:t>
            </a:r>
            <a:endParaRPr lang="en-US" sz="66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lvl="1" algn="just"/>
            <a:r>
              <a:rPr lang="en-US" sz="6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6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quả</a:t>
            </a:r>
            <a:r>
              <a:rPr lang="en-US" sz="6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trĩu</a:t>
            </a:r>
            <a:r>
              <a:rPr lang="en-US" sz="6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cành</a:t>
            </a:r>
            <a:endParaRPr lang="en-US" sz="66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lvl="1" algn="just"/>
            <a:r>
              <a:rPr lang="en-US" sz="6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6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lá</a:t>
            </a:r>
            <a:r>
              <a:rPr lang="en-US" sz="6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biếc</a:t>
            </a:r>
            <a:r>
              <a:rPr lang="en-US" sz="6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xanh</a:t>
            </a:r>
            <a:endParaRPr lang="en-US" sz="66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lvl="1" algn="just"/>
            <a:r>
              <a:rPr lang="en-US" sz="6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Rễ</a:t>
            </a:r>
            <a:r>
              <a:rPr lang="en-US" sz="6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chìm</a:t>
            </a:r>
            <a:r>
              <a:rPr lang="en-US" sz="6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6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đất</a:t>
            </a:r>
            <a:r>
              <a:rPr lang="en-US" sz="6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…..</a:t>
            </a:r>
          </a:p>
        </p:txBody>
      </p:sp>
    </p:spTree>
    <p:extLst>
      <p:ext uri="{BB962C8B-B14F-4D97-AF65-F5344CB8AC3E}">
        <p14:creationId xmlns:p14="http://schemas.microsoft.com/office/powerpoint/2010/main" val="2663086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0" y="1295400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6" name="Rectangle 5"/>
          <p:cNvSpPr/>
          <p:nvPr/>
        </p:nvSpPr>
        <p:spPr>
          <a:xfrm>
            <a:off x="2209800" y="1143000"/>
            <a:ext cx="7116051" cy="41549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algn="just"/>
            <a:r>
              <a:rPr lang="en-US" sz="6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Nếu</a:t>
            </a:r>
            <a:r>
              <a:rPr lang="en-US" sz="6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6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6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rễ</a:t>
            </a:r>
            <a:endParaRPr lang="en-US" sz="66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lvl="1" algn="just"/>
            <a:r>
              <a:rPr lang="en-US" sz="6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6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chẳng</a:t>
            </a:r>
            <a:r>
              <a:rPr lang="en-US" sz="6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đâm</a:t>
            </a:r>
            <a:r>
              <a:rPr lang="en-US" sz="6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chồi</a:t>
            </a:r>
            <a:endParaRPr lang="en-US" sz="66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lvl="1" algn="just"/>
            <a:r>
              <a:rPr lang="en-US" sz="6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Chẳng</a:t>
            </a:r>
            <a:r>
              <a:rPr lang="en-US" sz="6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ra</a:t>
            </a:r>
            <a:r>
              <a:rPr lang="en-US" sz="6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trái</a:t>
            </a:r>
            <a:r>
              <a:rPr lang="en-US" sz="6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ngọt</a:t>
            </a:r>
            <a:endParaRPr lang="en-US" sz="66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lvl="1" algn="just"/>
            <a:r>
              <a:rPr lang="en-US" sz="6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Chẳng</a:t>
            </a:r>
            <a:r>
              <a:rPr lang="en-US" sz="6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nở</a:t>
            </a:r>
            <a:r>
              <a:rPr lang="en-US" sz="6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sz="6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tươi</a:t>
            </a:r>
            <a:r>
              <a:rPr lang="en-US" sz="6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78724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1182</TotalTime>
  <Words>668</Words>
  <Application>Microsoft Office PowerPoint</Application>
  <PresentationFormat>Widescreen</PresentationFormat>
  <Paragraphs>172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Arial Rounded MT Bold</vt:lpstr>
      <vt:lpstr>Arial-Rounded</vt:lpstr>
      <vt:lpstr>Calibri</vt:lpstr>
      <vt:lpstr>Times New Roman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132</cp:revision>
  <dcterms:created xsi:type="dcterms:W3CDTF">2020-04-24T09:59:50Z</dcterms:created>
  <dcterms:modified xsi:type="dcterms:W3CDTF">2022-02-07T08:57:19Z</dcterms:modified>
</cp:coreProperties>
</file>