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29" r:id="rId3"/>
    <p:sldMasterId id="2147483741" r:id="rId4"/>
    <p:sldMasterId id="2147483768" r:id="rId5"/>
    <p:sldMasterId id="2147483781" r:id="rId6"/>
  </p:sldMasterIdLst>
  <p:notesMasterIdLst>
    <p:notesMasterId r:id="rId24"/>
  </p:notesMasterIdLst>
  <p:sldIdLst>
    <p:sldId id="461" r:id="rId7"/>
    <p:sldId id="497" r:id="rId8"/>
    <p:sldId id="498" r:id="rId9"/>
    <p:sldId id="491" r:id="rId10"/>
    <p:sldId id="527" r:id="rId11"/>
    <p:sldId id="528" r:id="rId12"/>
    <p:sldId id="500" r:id="rId13"/>
    <p:sldId id="419" r:id="rId14"/>
    <p:sldId id="495" r:id="rId15"/>
    <p:sldId id="512" r:id="rId16"/>
    <p:sldId id="513" r:id="rId17"/>
    <p:sldId id="515" r:id="rId18"/>
    <p:sldId id="517" r:id="rId19"/>
    <p:sldId id="522" r:id="rId20"/>
    <p:sldId id="508" r:id="rId21"/>
    <p:sldId id="510" r:id="rId22"/>
    <p:sldId id="525" r:id="rId23"/>
  </p:sldIdLst>
  <p:sldSz cx="9144000" cy="5143500" type="screen16x9"/>
  <p:notesSz cx="6858000" cy="9144000"/>
  <p:defaultTextStyle>
    <a:defPPr>
      <a:defRPr lang="en-US"/>
    </a:defPPr>
    <a:lvl1pPr marL="0" algn="l" defTabSz="913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9" algn="l" defTabSz="913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63" algn="l" defTabSz="913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39" algn="l" defTabSz="913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24" algn="l" defTabSz="913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893" algn="l" defTabSz="913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461" algn="l" defTabSz="913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047" algn="l" defTabSz="913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632" algn="l" defTabSz="913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EF6"/>
    <a:srgbClr val="99FFCC"/>
    <a:srgbClr val="A521AF"/>
    <a:srgbClr val="AD27B7"/>
    <a:srgbClr val="8F45C7"/>
    <a:srgbClr val="ECB2F0"/>
    <a:srgbClr val="E496EA"/>
    <a:srgbClr val="D24CDC"/>
    <a:srgbClr val="DD77E5"/>
    <a:srgbClr val="BF2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453" y="19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32" algn="l" defTabSz="913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86" algn="l" defTabSz="913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25" algn="l" defTabSz="913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570" algn="l" defTabSz="913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03" algn="l" defTabSz="913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833" algn="l" defTabSz="913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80" algn="l" defTabSz="913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127" algn="l" defTabSz="913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9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7392B679-AE23-4750-8FB0-6513430B8953}" type="slidenum">
              <a:rPr lang="zh-CN" altLang="en-US" smtClean="0">
                <a:solidFill>
                  <a:prstClr val="black"/>
                </a:solidFill>
                <a:ea typeface="inpin heiti" charset="-122"/>
              </a:rPr>
              <a:pPr defTabSz="914400">
                <a:defRPr/>
              </a:pPr>
              <a:t>16</a:t>
            </a:fld>
            <a:endParaRPr lang="zh-CN" altLang="en-US">
              <a:solidFill>
                <a:prstClr val="black"/>
              </a:solidFill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744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216418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64" y="483534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7768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64" y="483534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69589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64" y="483534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6719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64" y="483534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37911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007886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031614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707252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345779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67768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236185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162478"/>
      </p:ext>
    </p:extLst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050826"/>
      </p:ext>
    </p:extLst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447998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606438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927423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7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1985962"/>
            <a:ext cx="3571960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018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599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018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34" y="1297804"/>
            <a:ext cx="5648758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308" y="1853194"/>
            <a:ext cx="6511287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0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9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70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599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018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1985962"/>
            <a:ext cx="3571960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018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421" y="1295055"/>
            <a:ext cx="5651127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81" y="1851228"/>
            <a:ext cx="6510684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69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0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42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98" y="822960"/>
            <a:ext cx="3200477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145" y="822960"/>
            <a:ext cx="3200477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672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98" y="822960"/>
            <a:ext cx="3200477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6998" indent="0">
              <a:buNone/>
              <a:defRPr sz="2000" b="1"/>
            </a:lvl2pPr>
            <a:lvl3pPr marL="914018" indent="0">
              <a:buNone/>
              <a:defRPr sz="1800" b="1"/>
            </a:lvl3pPr>
            <a:lvl4pPr marL="1371022" indent="0">
              <a:buNone/>
              <a:defRPr sz="1600" b="1"/>
            </a:lvl4pPr>
            <a:lvl5pPr marL="1828034" indent="0">
              <a:buNone/>
              <a:defRPr sz="1600" b="1"/>
            </a:lvl5pPr>
            <a:lvl6pPr marL="2285031" indent="0">
              <a:buNone/>
              <a:defRPr sz="1600" b="1"/>
            </a:lvl6pPr>
            <a:lvl7pPr marL="2742029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5" indent="0">
              <a:buNone/>
              <a:defRPr sz="1600" b="1"/>
            </a:lvl9pPr>
          </a:lstStyle>
          <a:p>
            <a:pPr marL="0" lvl="0" indent="0" algn="l" defTabSz="9140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88" y="1276386"/>
            <a:ext cx="3200477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145" y="822960"/>
            <a:ext cx="3200477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6998" indent="0">
              <a:buNone/>
              <a:defRPr sz="2000" b="1"/>
            </a:lvl2pPr>
            <a:lvl3pPr marL="914018" indent="0">
              <a:buNone/>
              <a:defRPr sz="1800" b="1"/>
            </a:lvl3pPr>
            <a:lvl4pPr marL="1371022" indent="0">
              <a:buNone/>
              <a:defRPr sz="1600" b="1"/>
            </a:lvl4pPr>
            <a:lvl5pPr marL="1828034" indent="0">
              <a:buNone/>
              <a:defRPr sz="1600" b="1"/>
            </a:lvl5pPr>
            <a:lvl6pPr marL="2285031" indent="0">
              <a:buNone/>
              <a:defRPr sz="1600" b="1"/>
            </a:lvl6pPr>
            <a:lvl7pPr marL="2742029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5" indent="0">
              <a:buNone/>
              <a:defRPr sz="1600" b="1"/>
            </a:lvl9pPr>
          </a:lstStyle>
          <a:p>
            <a:pPr marL="0" lvl="0" indent="0" algn="l" defTabSz="9140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145" y="1276386"/>
            <a:ext cx="3200477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68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58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1985962"/>
            <a:ext cx="3571960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018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290671" y="-1290638"/>
            <a:ext cx="5143623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018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67" y="1182079"/>
            <a:ext cx="5212205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666" y="1964201"/>
            <a:ext cx="3807870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88" y="1690039"/>
            <a:ext cx="5794899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6998" indent="0">
              <a:buNone/>
              <a:defRPr sz="1200"/>
            </a:lvl2pPr>
            <a:lvl3pPr marL="914018" indent="0">
              <a:buNone/>
              <a:defRPr sz="1000"/>
            </a:lvl3pPr>
            <a:lvl4pPr marL="1371022" indent="0">
              <a:buNone/>
              <a:defRPr sz="900"/>
            </a:lvl4pPr>
            <a:lvl5pPr marL="1828034" indent="0">
              <a:buNone/>
              <a:defRPr sz="900"/>
            </a:lvl5pPr>
            <a:lvl6pPr marL="2285031" indent="0">
              <a:buNone/>
              <a:defRPr sz="900"/>
            </a:lvl6pPr>
            <a:lvl7pPr marL="2742029" indent="0">
              <a:buNone/>
              <a:defRPr sz="900"/>
            </a:lvl7pPr>
            <a:lvl8pPr marL="3199040" indent="0">
              <a:buNone/>
              <a:defRPr sz="900"/>
            </a:lvl8pPr>
            <a:lvl9pPr marL="3656045" indent="0">
              <a:buNone/>
              <a:defRPr sz="900"/>
            </a:lvl9pPr>
          </a:lstStyle>
          <a:p>
            <a:pPr marL="0" marR="0" lvl="0" indent="0" algn="l" defTabSz="91401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7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92" y="0"/>
            <a:ext cx="711534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04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1985962"/>
            <a:ext cx="3571960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018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3786204"/>
            <a:ext cx="3571960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018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231" y="1288127"/>
            <a:ext cx="5486531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524" y="1635397"/>
            <a:ext cx="6096691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6998" indent="0">
              <a:buNone/>
              <a:defRPr sz="1200"/>
            </a:lvl2pPr>
            <a:lvl3pPr marL="914018" indent="0">
              <a:buNone/>
              <a:defRPr sz="1000"/>
            </a:lvl3pPr>
            <a:lvl4pPr marL="1371022" indent="0">
              <a:buNone/>
              <a:defRPr sz="900"/>
            </a:lvl4pPr>
            <a:lvl5pPr marL="1828034" indent="0">
              <a:buNone/>
              <a:defRPr sz="900"/>
            </a:lvl5pPr>
            <a:lvl6pPr marL="2285031" indent="0">
              <a:buNone/>
              <a:defRPr sz="900"/>
            </a:lvl6pPr>
            <a:lvl7pPr marL="2742029" indent="0">
              <a:buNone/>
              <a:defRPr sz="900"/>
            </a:lvl7pPr>
            <a:lvl8pPr marL="3199040" indent="0">
              <a:buNone/>
              <a:defRPr sz="900"/>
            </a:lvl8pPr>
            <a:lvl9pPr marL="365604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03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3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577" y="205981"/>
            <a:ext cx="2057449" cy="3508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1" y="205981"/>
            <a:ext cx="6019944" cy="35087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4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0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5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5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45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9" indent="0">
              <a:buNone/>
              <a:defRPr sz="2000" b="1"/>
            </a:lvl2pPr>
            <a:lvl3pPr marL="913163" indent="0">
              <a:buNone/>
              <a:defRPr sz="1800" b="1"/>
            </a:lvl3pPr>
            <a:lvl4pPr marL="1369739" indent="0">
              <a:buNone/>
              <a:defRPr sz="1600" b="1"/>
            </a:lvl4pPr>
            <a:lvl5pPr marL="1826324" indent="0">
              <a:buNone/>
              <a:defRPr sz="1600" b="1"/>
            </a:lvl5pPr>
            <a:lvl6pPr marL="2282893" indent="0">
              <a:buNone/>
              <a:defRPr sz="1600" b="1"/>
            </a:lvl6pPr>
            <a:lvl7pPr marL="2739461" indent="0">
              <a:buNone/>
              <a:defRPr sz="1600" b="1"/>
            </a:lvl7pPr>
            <a:lvl8pPr marL="3196047" indent="0">
              <a:buNone/>
              <a:defRPr sz="1600" b="1"/>
            </a:lvl8pPr>
            <a:lvl9pPr marL="36526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9" indent="0">
              <a:buNone/>
              <a:defRPr sz="2000" b="1"/>
            </a:lvl2pPr>
            <a:lvl3pPr marL="913163" indent="0">
              <a:buNone/>
              <a:defRPr sz="1800" b="1"/>
            </a:lvl3pPr>
            <a:lvl4pPr marL="1369739" indent="0">
              <a:buNone/>
              <a:defRPr sz="1600" b="1"/>
            </a:lvl4pPr>
            <a:lvl5pPr marL="1826324" indent="0">
              <a:buNone/>
              <a:defRPr sz="1600" b="1"/>
            </a:lvl5pPr>
            <a:lvl6pPr marL="2282893" indent="0">
              <a:buNone/>
              <a:defRPr sz="1600" b="1"/>
            </a:lvl6pPr>
            <a:lvl7pPr marL="2739461" indent="0">
              <a:buNone/>
              <a:defRPr sz="1600" b="1"/>
            </a:lvl7pPr>
            <a:lvl8pPr marL="3196047" indent="0">
              <a:buNone/>
              <a:defRPr sz="1600" b="1"/>
            </a:lvl8pPr>
            <a:lvl9pPr marL="36526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64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239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33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69" indent="0">
              <a:buNone/>
              <a:defRPr sz="1200"/>
            </a:lvl2pPr>
            <a:lvl3pPr marL="913163" indent="0">
              <a:buNone/>
              <a:defRPr sz="1000"/>
            </a:lvl3pPr>
            <a:lvl4pPr marL="1369739" indent="0">
              <a:buNone/>
              <a:defRPr sz="900"/>
            </a:lvl4pPr>
            <a:lvl5pPr marL="1826324" indent="0">
              <a:buNone/>
              <a:defRPr sz="900"/>
            </a:lvl5pPr>
            <a:lvl6pPr marL="2282893" indent="0">
              <a:buNone/>
              <a:defRPr sz="900"/>
            </a:lvl6pPr>
            <a:lvl7pPr marL="2739461" indent="0">
              <a:buNone/>
              <a:defRPr sz="900"/>
            </a:lvl7pPr>
            <a:lvl8pPr marL="3196047" indent="0">
              <a:buNone/>
              <a:defRPr sz="900"/>
            </a:lvl8pPr>
            <a:lvl9pPr marL="36526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26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69" indent="0">
              <a:buNone/>
              <a:defRPr sz="2800"/>
            </a:lvl2pPr>
            <a:lvl3pPr marL="913163" indent="0">
              <a:buNone/>
              <a:defRPr sz="2400"/>
            </a:lvl3pPr>
            <a:lvl4pPr marL="1369739" indent="0">
              <a:buNone/>
              <a:defRPr sz="2000"/>
            </a:lvl4pPr>
            <a:lvl5pPr marL="1826324" indent="0">
              <a:buNone/>
              <a:defRPr sz="2000"/>
            </a:lvl5pPr>
            <a:lvl6pPr marL="2282893" indent="0">
              <a:buNone/>
              <a:defRPr sz="2000"/>
            </a:lvl6pPr>
            <a:lvl7pPr marL="2739461" indent="0">
              <a:buNone/>
              <a:defRPr sz="2000"/>
            </a:lvl7pPr>
            <a:lvl8pPr marL="3196047" indent="0">
              <a:buNone/>
              <a:defRPr sz="2000"/>
            </a:lvl8pPr>
            <a:lvl9pPr marL="36526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69" indent="0">
              <a:buNone/>
              <a:defRPr sz="1200"/>
            </a:lvl2pPr>
            <a:lvl3pPr marL="913163" indent="0">
              <a:buNone/>
              <a:defRPr sz="1000"/>
            </a:lvl3pPr>
            <a:lvl4pPr marL="1369739" indent="0">
              <a:buNone/>
              <a:defRPr sz="900"/>
            </a:lvl4pPr>
            <a:lvl5pPr marL="1826324" indent="0">
              <a:buNone/>
              <a:defRPr sz="900"/>
            </a:lvl5pPr>
            <a:lvl6pPr marL="2282893" indent="0">
              <a:buNone/>
              <a:defRPr sz="900"/>
            </a:lvl6pPr>
            <a:lvl7pPr marL="2739461" indent="0">
              <a:buNone/>
              <a:defRPr sz="900"/>
            </a:lvl7pPr>
            <a:lvl8pPr marL="3196047" indent="0">
              <a:buNone/>
              <a:defRPr sz="900"/>
            </a:lvl8pPr>
            <a:lvl9pPr marL="36526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3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9" indent="0">
              <a:buNone/>
              <a:defRPr sz="2000" b="1"/>
            </a:lvl2pPr>
            <a:lvl3pPr marL="913163" indent="0">
              <a:buNone/>
              <a:defRPr sz="1800" b="1"/>
            </a:lvl3pPr>
            <a:lvl4pPr marL="1369739" indent="0">
              <a:buNone/>
              <a:defRPr sz="1600" b="1"/>
            </a:lvl4pPr>
            <a:lvl5pPr marL="1826324" indent="0">
              <a:buNone/>
              <a:defRPr sz="1600" b="1"/>
            </a:lvl5pPr>
            <a:lvl6pPr marL="2282893" indent="0">
              <a:buNone/>
              <a:defRPr sz="1600" b="1"/>
            </a:lvl6pPr>
            <a:lvl7pPr marL="2739461" indent="0">
              <a:buNone/>
              <a:defRPr sz="1600" b="1"/>
            </a:lvl7pPr>
            <a:lvl8pPr marL="3196047" indent="0">
              <a:buNone/>
              <a:defRPr sz="1600" b="1"/>
            </a:lvl8pPr>
            <a:lvl9pPr marL="36526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9" indent="0">
              <a:buNone/>
              <a:defRPr sz="2000" b="1"/>
            </a:lvl2pPr>
            <a:lvl3pPr marL="913163" indent="0">
              <a:buNone/>
              <a:defRPr sz="1800" b="1"/>
            </a:lvl3pPr>
            <a:lvl4pPr marL="1369739" indent="0">
              <a:buNone/>
              <a:defRPr sz="1600" b="1"/>
            </a:lvl4pPr>
            <a:lvl5pPr marL="1826324" indent="0">
              <a:buNone/>
              <a:defRPr sz="1600" b="1"/>
            </a:lvl5pPr>
            <a:lvl6pPr marL="2282893" indent="0">
              <a:buNone/>
              <a:defRPr sz="1600" b="1"/>
            </a:lvl6pPr>
            <a:lvl7pPr marL="2739461" indent="0">
              <a:buNone/>
              <a:defRPr sz="1600" b="1"/>
            </a:lvl7pPr>
            <a:lvl8pPr marL="3196047" indent="0">
              <a:buNone/>
              <a:defRPr sz="1600" b="1"/>
            </a:lvl8pPr>
            <a:lvl9pPr marL="36526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68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110003"/>
      </p:ext>
    </p:extLst>
  </p:cSld>
  <p:clrMapOvr>
    <a:masterClrMapping/>
  </p:clrMapOvr>
  <p:transition spd="slow" advTm="5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13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22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504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78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897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9" indent="0">
              <a:buNone/>
              <a:defRPr sz="2000" b="1"/>
            </a:lvl2pPr>
            <a:lvl3pPr marL="913163" indent="0">
              <a:buNone/>
              <a:defRPr sz="1800" b="1"/>
            </a:lvl3pPr>
            <a:lvl4pPr marL="1369739" indent="0">
              <a:buNone/>
              <a:defRPr sz="1600" b="1"/>
            </a:lvl4pPr>
            <a:lvl5pPr marL="1826324" indent="0">
              <a:buNone/>
              <a:defRPr sz="1600" b="1"/>
            </a:lvl5pPr>
            <a:lvl6pPr marL="2282893" indent="0">
              <a:buNone/>
              <a:defRPr sz="1600" b="1"/>
            </a:lvl6pPr>
            <a:lvl7pPr marL="2739461" indent="0">
              <a:buNone/>
              <a:defRPr sz="1600" b="1"/>
            </a:lvl7pPr>
            <a:lvl8pPr marL="3196047" indent="0">
              <a:buNone/>
              <a:defRPr sz="1600" b="1"/>
            </a:lvl8pPr>
            <a:lvl9pPr marL="36526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9" indent="0">
              <a:buNone/>
              <a:defRPr sz="2000" b="1"/>
            </a:lvl2pPr>
            <a:lvl3pPr marL="913163" indent="0">
              <a:buNone/>
              <a:defRPr sz="1800" b="1"/>
            </a:lvl3pPr>
            <a:lvl4pPr marL="1369739" indent="0">
              <a:buNone/>
              <a:defRPr sz="1600" b="1"/>
            </a:lvl4pPr>
            <a:lvl5pPr marL="1826324" indent="0">
              <a:buNone/>
              <a:defRPr sz="1600" b="1"/>
            </a:lvl5pPr>
            <a:lvl6pPr marL="2282893" indent="0">
              <a:buNone/>
              <a:defRPr sz="1600" b="1"/>
            </a:lvl6pPr>
            <a:lvl7pPr marL="2739461" indent="0">
              <a:buNone/>
              <a:defRPr sz="1600" b="1"/>
            </a:lvl7pPr>
            <a:lvl8pPr marL="3196047" indent="0">
              <a:buNone/>
              <a:defRPr sz="1600" b="1"/>
            </a:lvl8pPr>
            <a:lvl9pPr marL="36526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91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4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502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69" indent="0">
              <a:buNone/>
              <a:defRPr sz="1200"/>
            </a:lvl2pPr>
            <a:lvl3pPr marL="913163" indent="0">
              <a:buNone/>
              <a:defRPr sz="1000"/>
            </a:lvl3pPr>
            <a:lvl4pPr marL="1369739" indent="0">
              <a:buNone/>
              <a:defRPr sz="900"/>
            </a:lvl4pPr>
            <a:lvl5pPr marL="1826324" indent="0">
              <a:buNone/>
              <a:defRPr sz="900"/>
            </a:lvl5pPr>
            <a:lvl6pPr marL="2282893" indent="0">
              <a:buNone/>
              <a:defRPr sz="900"/>
            </a:lvl6pPr>
            <a:lvl7pPr marL="2739461" indent="0">
              <a:buNone/>
              <a:defRPr sz="900"/>
            </a:lvl7pPr>
            <a:lvl8pPr marL="3196047" indent="0">
              <a:buNone/>
              <a:defRPr sz="900"/>
            </a:lvl8pPr>
            <a:lvl9pPr marL="36526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688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69" indent="0">
              <a:buNone/>
              <a:defRPr sz="2800"/>
            </a:lvl2pPr>
            <a:lvl3pPr marL="913163" indent="0">
              <a:buNone/>
              <a:defRPr sz="2400"/>
            </a:lvl3pPr>
            <a:lvl4pPr marL="1369739" indent="0">
              <a:buNone/>
              <a:defRPr sz="2000"/>
            </a:lvl4pPr>
            <a:lvl5pPr marL="1826324" indent="0">
              <a:buNone/>
              <a:defRPr sz="2000"/>
            </a:lvl5pPr>
            <a:lvl6pPr marL="2282893" indent="0">
              <a:buNone/>
              <a:defRPr sz="2000"/>
            </a:lvl6pPr>
            <a:lvl7pPr marL="2739461" indent="0">
              <a:buNone/>
              <a:defRPr sz="2000"/>
            </a:lvl7pPr>
            <a:lvl8pPr marL="3196047" indent="0">
              <a:buNone/>
              <a:defRPr sz="2000"/>
            </a:lvl8pPr>
            <a:lvl9pPr marL="36526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69" indent="0">
              <a:buNone/>
              <a:defRPr sz="1200"/>
            </a:lvl2pPr>
            <a:lvl3pPr marL="913163" indent="0">
              <a:buNone/>
              <a:defRPr sz="1000"/>
            </a:lvl3pPr>
            <a:lvl4pPr marL="1369739" indent="0">
              <a:buNone/>
              <a:defRPr sz="900"/>
            </a:lvl4pPr>
            <a:lvl5pPr marL="1826324" indent="0">
              <a:buNone/>
              <a:defRPr sz="900"/>
            </a:lvl5pPr>
            <a:lvl6pPr marL="2282893" indent="0">
              <a:buNone/>
              <a:defRPr sz="900"/>
            </a:lvl6pPr>
            <a:lvl7pPr marL="2739461" indent="0">
              <a:buNone/>
              <a:defRPr sz="900"/>
            </a:lvl7pPr>
            <a:lvl8pPr marL="3196047" indent="0">
              <a:buNone/>
              <a:defRPr sz="900"/>
            </a:lvl8pPr>
            <a:lvl9pPr marL="36526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896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636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4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401732"/>
      </p:ext>
    </p:extLst>
  </p:cSld>
  <p:clrMapOvr>
    <a:masterClrMapping/>
  </p:clrMapOvr>
  <p:transition spd="slow" advTm="500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69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243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38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8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62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265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919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433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176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9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240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04107"/>
      </p:ext>
    </p:extLst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69" indent="0">
              <a:buNone/>
              <a:defRPr sz="1200"/>
            </a:lvl2pPr>
            <a:lvl3pPr marL="913163" indent="0">
              <a:buNone/>
              <a:defRPr sz="1000"/>
            </a:lvl3pPr>
            <a:lvl4pPr marL="1369739" indent="0">
              <a:buNone/>
              <a:defRPr sz="900"/>
            </a:lvl4pPr>
            <a:lvl5pPr marL="1826324" indent="0">
              <a:buNone/>
              <a:defRPr sz="900"/>
            </a:lvl5pPr>
            <a:lvl6pPr marL="2282893" indent="0">
              <a:buNone/>
              <a:defRPr sz="900"/>
            </a:lvl6pPr>
            <a:lvl7pPr marL="2739461" indent="0">
              <a:buNone/>
              <a:defRPr sz="900"/>
            </a:lvl7pPr>
            <a:lvl8pPr marL="3196047" indent="0">
              <a:buNone/>
              <a:defRPr sz="900"/>
            </a:lvl8pPr>
            <a:lvl9pPr marL="36526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69" indent="0">
              <a:buNone/>
              <a:defRPr sz="2800"/>
            </a:lvl2pPr>
            <a:lvl3pPr marL="913163" indent="0">
              <a:buNone/>
              <a:defRPr sz="2400"/>
            </a:lvl3pPr>
            <a:lvl4pPr marL="1369739" indent="0">
              <a:buNone/>
              <a:defRPr sz="2000"/>
            </a:lvl4pPr>
            <a:lvl5pPr marL="1826324" indent="0">
              <a:buNone/>
              <a:defRPr sz="2000"/>
            </a:lvl5pPr>
            <a:lvl6pPr marL="2282893" indent="0">
              <a:buNone/>
              <a:defRPr sz="2000"/>
            </a:lvl6pPr>
            <a:lvl7pPr marL="2739461" indent="0">
              <a:buNone/>
              <a:defRPr sz="2000"/>
            </a:lvl7pPr>
            <a:lvl8pPr marL="3196047" indent="0">
              <a:buNone/>
              <a:defRPr sz="2000"/>
            </a:lvl8pPr>
            <a:lvl9pPr marL="36526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69" indent="0">
              <a:buNone/>
              <a:defRPr sz="1200"/>
            </a:lvl2pPr>
            <a:lvl3pPr marL="913163" indent="0">
              <a:buNone/>
              <a:defRPr sz="1000"/>
            </a:lvl3pPr>
            <a:lvl4pPr marL="1369739" indent="0">
              <a:buNone/>
              <a:defRPr sz="900"/>
            </a:lvl4pPr>
            <a:lvl5pPr marL="1826324" indent="0">
              <a:buNone/>
              <a:defRPr sz="900"/>
            </a:lvl5pPr>
            <a:lvl6pPr marL="2282893" indent="0">
              <a:buNone/>
              <a:defRPr sz="900"/>
            </a:lvl6pPr>
            <a:lvl7pPr marL="2739461" indent="0">
              <a:buNone/>
              <a:defRPr sz="900"/>
            </a:lvl7pPr>
            <a:lvl8pPr marL="3196047" indent="0">
              <a:buNone/>
              <a:defRPr sz="900"/>
            </a:lvl8pPr>
            <a:lvl9pPr marL="36526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20" tIns="45661" rIns="91320" bIns="456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20" tIns="45661" rIns="91320" bIns="456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20" tIns="45661" rIns="91320" bIns="4566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20" tIns="45661" rIns="91320" bIns="4566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20" tIns="45661" rIns="91320" bIns="4566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1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28" indent="-342428" algn="l" defTabSz="9131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49" indent="-285364" algn="l" defTabSz="9131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47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23" indent="-228285" algn="l" defTabSz="9131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09" indent="-228285" algn="l" defTabSz="9131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177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762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40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916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9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63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39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24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93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61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47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32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2026/3/30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0" cstate="screen"/>
          <a:srcRect/>
          <a:stretch>
            <a:fillRect/>
          </a:stretch>
        </p:blipFill>
        <p:spPr>
          <a:xfrm>
            <a:off x="5523114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76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79" r:id="rId17"/>
  </p:sldLayoutIdLst>
  <p:transition spd="slow" advTm="5000">
    <p:fade/>
  </p:transition>
  <p:txStyles>
    <p:titleStyle>
      <a:lvl1pPr algn="ctr" defTabSz="914018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749" indent="-342749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643" indent="-285631" algn="l" defTabSz="9140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2516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599520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6532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3529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1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4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1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9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5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343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018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599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018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80" y="274320"/>
            <a:ext cx="7521120" cy="411480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80" y="825488"/>
            <a:ext cx="7521120" cy="2684887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74" y="4402836"/>
            <a:ext cx="2176324" cy="150876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018"/>
            <a:fld id="{1D8BD707-D9CF-40AE-B4C6-C98DA3205C09}" type="datetimeFigureOut">
              <a:rPr lang="en-US" smtClean="0"/>
              <a:pPr defTabSz="914018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616" y="4713842"/>
            <a:ext cx="4724513" cy="205740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91401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239" y="4628117"/>
            <a:ext cx="502932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700">
                <a:solidFill>
                  <a:srgbClr val="FFFFFF"/>
                </a:solidFill>
              </a:defRPr>
            </a:lvl1pPr>
          </a:lstStyle>
          <a:p>
            <a:pPr defTabSz="914018"/>
            <a:fld id="{B6F15528-21DE-4FAA-801E-634DDDAF4B2B}" type="slidenum">
              <a:rPr lang="en-US" smtClean="0"/>
              <a:pPr defTabSz="914018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8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018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9" indent="-342749" algn="l" defTabSz="914018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22" indent="-173922" algn="l" defTabSz="914018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420" indent="-164397" algn="l" defTabSz="914018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5" indent="-164397" algn="l" defTabSz="914018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433" indent="-173922" algn="l" defTabSz="914018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820" indent="-173922" algn="l" defTabSz="914018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2624" indent="-164397" algn="l" defTabSz="914018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122" indent="-164397" algn="l" defTabSz="914018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206" indent="-164397" algn="l" defTabSz="914018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4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1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9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5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20" tIns="45661" rIns="91320" bIns="456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20" tIns="45661" rIns="91320" bIns="456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20" tIns="45661" rIns="91320" bIns="4566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20" tIns="45661" rIns="91320" bIns="4566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20" tIns="45661" rIns="91320" bIns="4566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8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ctr" defTabSz="9131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28" indent="-342428" algn="l" defTabSz="9131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49" indent="-285364" algn="l" defTabSz="9131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47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23" indent="-228285" algn="l" defTabSz="9131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09" indent="-228285" algn="l" defTabSz="9131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177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762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40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916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9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63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39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24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93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61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47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32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20" tIns="45661" rIns="91320" bIns="456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20" tIns="45661" rIns="91320" bIns="456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20" tIns="45661" rIns="91320" bIns="4566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20" tIns="45661" rIns="91320" bIns="4566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20" tIns="45661" rIns="91320" bIns="4566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0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31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28" indent="-342428" algn="l" defTabSz="9131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49" indent="-285364" algn="l" defTabSz="9131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47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23" indent="-228285" algn="l" defTabSz="9131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09" indent="-228285" algn="l" defTabSz="9131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177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762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40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916" indent="-228285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9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63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39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24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93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61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47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32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7" tIns="34289" rIns="68567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7" tIns="34289" rIns="68567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F24707FC-82E6-4D98-A855-456ADAFE3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47"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00610B25-8783-4E33-84B3-CC9447CB9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" y="2"/>
            <a:ext cx="9120717" cy="52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9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2"/>
            <a:ext cx="9144000" cy="5065059"/>
          </a:xfrm>
          <a:prstGeom prst="rect">
            <a:avLst/>
          </a:prstGeom>
        </p:spPr>
      </p:pic>
      <p:pic>
        <p:nvPicPr>
          <p:cNvPr id="5" name="图片 2" descr="C:\Users\pc\Desktop\春游\ee5a6820931b74870b32ad568a60d0a0.pngee5a6820931b74870b32ad568a60d0a0">
            <a:extLst>
              <a:ext uri="{FF2B5EF4-FFF2-40B4-BE49-F238E27FC236}">
                <a16:creationId xmlns:a16="http://schemas.microsoft.com/office/drawing/2014/main" id="{3F24092F-1C15-43C9-9DF8-CF3C02F7A4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274217">
            <a:off x="4774688" y="3358633"/>
            <a:ext cx="3806001" cy="1243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47601" y="27742"/>
            <a:ext cx="7951227" cy="769407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 defTabSz="914018">
              <a:defRPr/>
            </a:pPr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2057420" y="3867178"/>
            <a:ext cx="717783" cy="100315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100" y="19050"/>
            <a:ext cx="748475" cy="108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3" y="3712761"/>
            <a:ext cx="706505" cy="10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3505200" y="3562350"/>
            <a:ext cx="569056" cy="10642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55" y="797148"/>
            <a:ext cx="8378245" cy="58474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 defTabSz="914018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Kể tên một số loại thực phẩm em đã từng ăn?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7" t="16288" r="11704"/>
          <a:stretch/>
        </p:blipFill>
        <p:spPr>
          <a:xfrm>
            <a:off x="0" y="1381889"/>
            <a:ext cx="9144000" cy="36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57045" b="52116"/>
          <a:stretch/>
        </p:blipFill>
        <p:spPr bwMode="auto">
          <a:xfrm>
            <a:off x="34636" y="558798"/>
            <a:ext cx="4191000" cy="458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742950"/>
            <a:ext cx="105092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Từ chối việc ăn rau là nên hay không nên?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1962150"/>
            <a:ext cx="4648200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Rau cung cấp chất dinh dưỡng vitamin và chất xơ cho cơ thể giúp cơ thể chúng ta phát triển một cách khỏe mạnh và hoàn thiện nhất.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2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540341"/>
            <a:ext cx="11112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7" b="51671"/>
          <a:stretch/>
        </p:blipFill>
        <p:spPr bwMode="auto">
          <a:xfrm>
            <a:off x="10390" y="971550"/>
            <a:ext cx="4866409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Việc nhắc nhở rửa tay trước khi ăn là nên hay không nên làm?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962150"/>
            <a:ext cx="472440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Để đảm bảo sức khỏe, tránh vi khuẩn xâm nhập vào cơ thể, các em nên rửa tay sạch sẽ trước khi ăn.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6740"/>
            <a:ext cx="9144000" cy="107721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Việc ăn bánh kẹo, uống nước ngọt vào buổi tối là nên hay không nên làm?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93" y="1089335"/>
            <a:ext cx="10493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343150"/>
            <a:ext cx="4495799" cy="181587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Khi ăn bánh kẹo và uống nước ngọt vào buổi tối rất dễ gây sâu răng và gây ra các bệnh về đường tiêu hóa.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8" r="56023"/>
          <a:stretch/>
        </p:blipFill>
        <p:spPr bwMode="auto">
          <a:xfrm>
            <a:off x="0" y="1089335"/>
            <a:ext cx="4495800" cy="405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77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25"/>
            <a:ext cx="9067800" cy="107721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 bạn Hoa từ chối ăn thêm vì bạn đã ăn đủ no rồi là nên hay không nên làm?</a:t>
            </a:r>
            <a:endParaRPr lang="vi-VN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55" y="1123950"/>
            <a:ext cx="95885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47438"/>
          <a:stretch/>
        </p:blipFill>
        <p:spPr bwMode="auto">
          <a:xfrm>
            <a:off x="3464" y="1123950"/>
            <a:ext cx="4644736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9709" y="2495550"/>
            <a:ext cx="4495799" cy="1384986"/>
          </a:xfrm>
          <a:prstGeom prst="rect">
            <a:avLst/>
          </a:prstGeom>
          <a:noFill/>
          <a:ln>
            <a:solidFill>
              <a:srgbClr val="000000">
                <a:lumMod val="75000"/>
                <a:lumOff val="25000"/>
              </a:srgbClr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Ăn vừa đủ no để hệ tiêu hóa hoạt động tốt, không gây bệnh thừa cân, béo phì. </a:t>
            </a: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1173" y="1732"/>
            <a:ext cx="4298373" cy="4651458"/>
            <a:chOff x="-31173" y="1732"/>
            <a:chExt cx="4298373" cy="4651458"/>
          </a:xfrm>
        </p:grpSpPr>
        <p:sp>
          <p:nvSpPr>
            <p:cNvPr id="2" name="Cloud 1"/>
            <p:cNvSpPr/>
            <p:nvPr/>
          </p:nvSpPr>
          <p:spPr>
            <a:xfrm>
              <a:off x="0" y="1732"/>
              <a:ext cx="3352800" cy="741218"/>
            </a:xfrm>
            <a:prstGeom prst="cloud">
              <a:avLst/>
            </a:prstGeom>
            <a:solidFill>
              <a:srgbClr val="F6E068"/>
            </a:solidFill>
            <a:ln w="25400" cap="flat" cmpd="sng" algn="ctr">
              <a:solidFill>
                <a:srgbClr val="F6E068">
                  <a:shade val="50000"/>
                </a:srgbClr>
              </a:solidFill>
              <a:prstDash val="solid"/>
            </a:ln>
            <a:effectLst/>
          </p:spPr>
          <p:txBody>
            <a:bodyPr lIns="91432" tIns="45716" rIns="91432" bIns="45716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Nên </a:t>
              </a:r>
              <a:endPara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31173" y="867538"/>
              <a:ext cx="4298373" cy="37856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Ăn vừa đủ no;</a:t>
              </a:r>
            </a:p>
            <a:p>
              <a:pPr marL="285750" indent="-285750">
                <a:buFontTx/>
                <a:buChar char="-"/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Ăn đúng giờ;</a:t>
              </a:r>
            </a:p>
            <a:p>
              <a:pPr marL="285750" indent="-285750">
                <a:buFontTx/>
                <a:buChar char="-"/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Ăn đủ chất. Ăn nhiều loại thực phẩm;</a:t>
              </a:r>
            </a:p>
            <a:p>
              <a:pPr marL="285750" indent="-285750">
                <a:buFontTx/>
                <a:buChar char="-"/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Uống đủ nước;</a:t>
              </a:r>
            </a:p>
            <a:p>
              <a:pPr marL="285750" indent="-285750">
                <a:buFontTx/>
                <a:buChar char="-"/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Rửa tay trước khi ăn;</a:t>
              </a:r>
            </a:p>
            <a:p>
              <a:pPr marL="285750" indent="-285750">
                <a:buFontTx/>
                <a:buChar char="-"/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Ăn gọn gàng;</a:t>
              </a:r>
            </a:p>
            <a:p>
              <a:pPr marL="285750" indent="-285750">
                <a:buFontTx/>
                <a:buChar char="-"/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67200" y="48491"/>
            <a:ext cx="4842165" cy="4592679"/>
            <a:chOff x="4267200" y="48491"/>
            <a:chExt cx="4842165" cy="4592679"/>
          </a:xfrm>
        </p:grpSpPr>
        <p:sp>
          <p:nvSpPr>
            <p:cNvPr id="5" name="Cloud 4"/>
            <p:cNvSpPr/>
            <p:nvPr/>
          </p:nvSpPr>
          <p:spPr>
            <a:xfrm>
              <a:off x="5011882" y="48491"/>
              <a:ext cx="3352800" cy="741218"/>
            </a:xfrm>
            <a:prstGeom prst="cloud">
              <a:avLst/>
            </a:prstGeom>
            <a:solidFill>
              <a:srgbClr val="F6E068"/>
            </a:solidFill>
            <a:ln w="25400" cap="flat" cmpd="sng" algn="ctr">
              <a:solidFill>
                <a:srgbClr val="F6E068">
                  <a:shade val="50000"/>
                </a:srgbClr>
              </a:solidFill>
              <a:prstDash val="solid"/>
            </a:ln>
            <a:effectLst/>
          </p:spPr>
          <p:txBody>
            <a:bodyPr lIns="91432" tIns="45716" rIns="91432" bIns="45716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Không nên </a:t>
              </a:r>
              <a:endPara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67200" y="855518"/>
              <a:ext cx="4842165" cy="37856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Ăn quá no, ăn quá ít;</a:t>
              </a:r>
            </a:p>
            <a:p>
              <a:pPr marL="285750" indent="-285750">
                <a:buFontTx/>
                <a:buChar char="-"/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Ăn không đúng giờ;</a:t>
              </a:r>
            </a:p>
            <a:p>
              <a:pPr marL="285750" indent="-285750">
                <a:buFontTx/>
                <a:buChar char="-"/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Ăn thiếu chất. Không ăn rau, thịt, cá,…</a:t>
              </a:r>
            </a:p>
            <a:p>
              <a:pPr marL="285750" indent="-285750">
                <a:buFontTx/>
                <a:buChar char="-"/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Uống ít nước;</a:t>
              </a:r>
            </a:p>
            <a:p>
              <a:pPr marL="285750" indent="-285750">
                <a:buFontTx/>
                <a:buChar char="-"/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Không rửa tay trước khi ăn;</a:t>
              </a:r>
            </a:p>
            <a:p>
              <a:pPr marL="285750" indent="-285750">
                <a:buFontTx/>
                <a:buChar char="-"/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Làm rơi vãi thức ăn khi ăn;</a:t>
              </a:r>
            </a:p>
            <a:p>
              <a:pPr marL="285750" indent="-285750">
                <a:buFontTx/>
                <a:buChar char="-"/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8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64" y="483534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7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89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109"/>
          <p:cNvSpPr txBox="1"/>
          <p:nvPr/>
        </p:nvSpPr>
        <p:spPr>
          <a:xfrm>
            <a:off x="685815" y="1663368"/>
            <a:ext cx="2590801" cy="1446550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 DỤNG</a:t>
            </a:r>
            <a:endParaRPr lang="en-US" altLang="zh-CN" sz="4400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81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" y="-3226"/>
            <a:ext cx="9139602" cy="5203876"/>
          </a:xfrm>
          <a:prstGeom prst="rect">
            <a:avLst/>
          </a:prstGeom>
        </p:spPr>
      </p:pic>
      <p:pic>
        <p:nvPicPr>
          <p:cNvPr id="23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422376" y="153952"/>
            <a:ext cx="9395241" cy="34819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" y="3144227"/>
            <a:ext cx="9128614" cy="20564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576" y="603645"/>
            <a:ext cx="980696" cy="451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10" y="257381"/>
            <a:ext cx="1425841" cy="5903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150" y="2813235"/>
            <a:ext cx="2228850" cy="2228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666643" y="1840803"/>
            <a:ext cx="2852390" cy="4034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2B7626-6DCC-4160-A60E-AE68157488F9}"/>
              </a:ext>
            </a:extLst>
          </p:cNvPr>
          <p:cNvSpPr txBox="1"/>
          <p:nvPr/>
        </p:nvSpPr>
        <p:spPr>
          <a:xfrm>
            <a:off x="1143000" y="1020569"/>
            <a:ext cx="6724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 CHƠI: </a:t>
            </a:r>
          </a:p>
          <a:p>
            <a:r>
              <a:rPr lang="en-US" sz="4000" b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AI TÀI GIỎI, AI KHÉO TAY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133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30144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Đi chợ chọn thực phẩm nấu ăn cho 3 bữa trong ngày</a:t>
            </a:r>
            <a:endParaRPr lang="vi-VN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2" t="62929" r="31358" b="4849"/>
          <a:stretch/>
        </p:blipFill>
        <p:spPr>
          <a:xfrm>
            <a:off x="5931472" y="742950"/>
            <a:ext cx="3127665" cy="3581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5562600" cy="450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1427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4349B95B-960D-4708-872C-9CF4FED8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637630"/>
            <a:ext cx="6381750" cy="348863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AAD1EA6-E8F1-46EE-89FF-4B89751B8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14" y="133350"/>
            <a:ext cx="1506333" cy="150226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65275D9-114E-42C3-801D-0847221ED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" y="1"/>
            <a:ext cx="2828845" cy="284202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3F23126-D866-41BA-A8E7-ADBAE6E561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1526395" y="3571030"/>
            <a:ext cx="664356" cy="48002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9DB91B1-89FF-4053-83AE-20D36952C7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85" y="3250517"/>
            <a:ext cx="1717683" cy="79823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2E61F432-6E09-4154-B6CD-E42164D984D4}"/>
              </a:ext>
            </a:extLst>
          </p:cNvPr>
          <p:cNvGrpSpPr/>
          <p:nvPr/>
        </p:nvGrpSpPr>
        <p:grpSpPr>
          <a:xfrm>
            <a:off x="0" y="2773929"/>
            <a:ext cx="9149226" cy="2369572"/>
            <a:chOff x="0" y="3698571"/>
            <a:chExt cx="12198968" cy="3159429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20F34C4-9832-402E-9D49-33117AB8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279D5407-426E-4909-85F8-E3E220F68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70EB471-F3FC-43DB-8A8D-BF5C1FC59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1524028" y="1352551"/>
            <a:ext cx="6400772" cy="2862288"/>
          </a:xfrm>
          <a:prstGeom prst="rect">
            <a:avLst/>
          </a:prstGeom>
        </p:spPr>
        <p:txBody>
          <a:bodyPr wrap="squar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1" algn="ctr" defTabSz="514145">
              <a:lnSpc>
                <a:spcPct val="120000"/>
              </a:lnSpc>
              <a:defRPr/>
            </a:pPr>
            <a:r>
              <a:rPr lang="en-US" sz="5000" b="1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ĂN, UỐNG </a:t>
            </a:r>
          </a:p>
          <a:p>
            <a:pPr lvl="1" algn="ctr" defTabSz="514145">
              <a:lnSpc>
                <a:spcPct val="120000"/>
              </a:lnSpc>
              <a:defRPr/>
            </a:pPr>
            <a:r>
              <a:rPr lang="en-US" sz="5000" b="1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HẰNG NGÀY</a:t>
            </a:r>
            <a:endParaRPr lang="en-US" sz="5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514145">
              <a:lnSpc>
                <a:spcPct val="120000"/>
              </a:lnSpc>
              <a:defRPr/>
            </a:pPr>
            <a:r>
              <a:rPr lang="en-US" sz="3600" b="1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50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5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3723431" y="706441"/>
            <a:ext cx="1936680" cy="723241"/>
          </a:xfrm>
          <a:prstGeom prst="rect">
            <a:avLst/>
          </a:prstGeom>
        </p:spPr>
        <p:txBody>
          <a:bodyPr wrap="non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100" u="sng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22</a:t>
            </a:r>
            <a:r>
              <a:rPr lang="en-US" altLang="zh-CN" sz="41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4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699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22531"/>
            <a:ext cx="9144001" cy="5385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2900">
                <a:latin typeface="Times New Roman" pitchFamily="18" charset="0"/>
                <a:cs typeface="Times New Roman" pitchFamily="18" charset="0"/>
              </a:rPr>
              <a:t>Quan sát hình và kể tên các bữa ăn trong ngày của bạn Minh</a:t>
            </a:r>
            <a:endParaRPr lang="vi-VN" sz="2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26667" r="5572" b="9899"/>
          <a:stretch/>
        </p:blipFill>
        <p:spPr>
          <a:xfrm>
            <a:off x="0" y="561106"/>
            <a:ext cx="9144000" cy="458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6328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95" b="57593"/>
          <a:stretch/>
        </p:blipFill>
        <p:spPr bwMode="auto">
          <a:xfrm>
            <a:off x="10390" y="561106"/>
            <a:ext cx="4028209" cy="458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22531"/>
            <a:ext cx="9144001" cy="5385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lIns="91406" tIns="45703" rIns="91406" bIns="45703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sát hình và kể tên các bữa ăn trong ngày của bạn Minh</a:t>
            </a:r>
            <a:endParaRPr kumimoji="0" lang="vi-VN" sz="2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599" y="1820168"/>
            <a:ext cx="25146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Bữa sáng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598" y="742950"/>
            <a:ext cx="480060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Có Mặt Trời;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Đồng hồ chỉ lúc 7 giờ.</a:t>
            </a:r>
            <a:endParaRPr lang="vi-VN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038599" y="2724150"/>
            <a:ext cx="4876801" cy="2057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Trứng, bánh mì, rau, 1 cốc nước (hoặc ly sữa).</a:t>
            </a:r>
            <a:endParaRPr lang="vi-VN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05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22531"/>
            <a:ext cx="9144001" cy="5385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lIns="91406" tIns="45703" rIns="91406" bIns="45703" rtlCol="0">
            <a:spAutoFit/>
          </a:bodyPr>
          <a:lstStyle/>
          <a:p>
            <a:pPr algn="ctr" defTabSz="914400"/>
            <a:r>
              <a:rPr lang="en-US" sz="2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Quan sát hình và kể tên các bữa ăn trong ngày của bạn Minh</a:t>
            </a:r>
            <a:endParaRPr lang="vi-VN" sz="290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598" y="1327725"/>
            <a:ext cx="25146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Bữa trưa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599" y="742950"/>
            <a:ext cx="411480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Đồng hồ chỉ 11giờ.</a:t>
            </a:r>
            <a:endParaRPr lang="vi-VN" sz="3200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038599" y="2495550"/>
            <a:ext cx="4876801" cy="2514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Chất đạm: Trứng, thịt.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Các loại vitamin: Rau, canh,…</a:t>
            </a:r>
            <a:endParaRPr lang="vi-VN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8" r="3750" b="57366"/>
          <a:stretch/>
        </p:blipFill>
        <p:spPr bwMode="auto">
          <a:xfrm>
            <a:off x="0" y="561106"/>
            <a:ext cx="4038600" cy="458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563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22531"/>
            <a:ext cx="9144001" cy="5385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lIns="91406" tIns="45703" rIns="91406" bIns="45703" rtlCol="0">
            <a:spAutoFit/>
          </a:bodyPr>
          <a:lstStyle/>
          <a:p>
            <a:pPr algn="ctr" defTabSz="914400"/>
            <a:r>
              <a:rPr lang="en-US" sz="2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Quan sát hình và kể tên các bữa ăn trong ngày của bạn Minh</a:t>
            </a:r>
            <a:endParaRPr lang="vi-VN" sz="290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5463" y="1327724"/>
            <a:ext cx="25146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Bữa tối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742950"/>
            <a:ext cx="48768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Đèn điện đang chiếu sáng xuống bàn ăn của nhà bạn Minh.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Đồng hồ chỉ 7 giờ.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t="41501" r="3295"/>
          <a:stretch/>
        </p:blipFill>
        <p:spPr bwMode="auto">
          <a:xfrm>
            <a:off x="124691" y="561106"/>
            <a:ext cx="4142509" cy="458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67200" y="2805053"/>
            <a:ext cx="25146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Bữa tối.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86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27" y="557068"/>
            <a:ext cx="49530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572145"/>
            <a:ext cx="434340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Hằng ngày ăn đủ 3 bữa chính: Sáng, trưa, tối. </a:t>
            </a:r>
          </a:p>
          <a:p>
            <a:r>
              <a:rPr lang="en-US" sz="320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Có thể thêm các bữa phụ giữa buổi sáng (9:30) và đầu giờ chiều.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2531"/>
            <a:ext cx="9144001" cy="5385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lIns="91406" tIns="45703" rIns="91406" bIns="45703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sát hình và kể tên các bữa ăn trong ngày của bạn Minh</a:t>
            </a:r>
            <a:endParaRPr kumimoji="0" lang="vi-VN" sz="2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59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64" y="483534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7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89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5816" y="1084928"/>
            <a:ext cx="2590801" cy="2237673"/>
            <a:chOff x="685799" y="1084926"/>
            <a:chExt cx="2590801" cy="2237673"/>
          </a:xfrm>
        </p:grpSpPr>
        <p:sp>
          <p:nvSpPr>
            <p:cNvPr id="22" name="文本框 109"/>
            <p:cNvSpPr txBox="1"/>
            <p:nvPr/>
          </p:nvSpPr>
          <p:spPr>
            <a:xfrm>
              <a:off x="685799" y="1876049"/>
              <a:ext cx="25908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THỰC HÀNH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28E0FB-1326-44FC-B6E6-D52DB82F5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" t="9915" r="78924" b="18918"/>
            <a:stretch/>
          </p:blipFill>
          <p:spPr>
            <a:xfrm>
              <a:off x="1500204" y="1084926"/>
              <a:ext cx="1002493" cy="94738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22531"/>
            <a:ext cx="9144001" cy="46163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lIns="91406" tIns="45703" rIns="91406" bIns="45703" rtlCol="0">
            <a:spAutoFit/>
          </a:bodyPr>
          <a:lstStyle/>
          <a:p>
            <a:pPr algn="ctr" defTabSz="914310"/>
            <a:r>
              <a:rPr lang="en-US" sz="24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Nói những việc nên, không nên khi ăn, uống để giúp cơ thể khỏe mạnh.</a:t>
            </a:r>
            <a:endParaRPr lang="vi-VN" sz="240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10726" r="8421" b="42222"/>
          <a:stretch/>
        </p:blipFill>
        <p:spPr>
          <a:xfrm>
            <a:off x="-1" y="484170"/>
            <a:ext cx="9144001" cy="46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7442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502</Words>
  <Application>Microsoft Office PowerPoint</Application>
  <PresentationFormat>On-screen Show (16:9)</PresentationFormat>
  <Paragraphs>59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微软雅黑</vt:lpstr>
      <vt:lpstr>Arial</vt:lpstr>
      <vt:lpstr>Arial-Rounded</vt:lpstr>
      <vt:lpstr>Calibri</vt:lpstr>
      <vt:lpstr>Calibri Light</vt:lpstr>
      <vt:lpstr>Franklin Gothic Book</vt:lpstr>
      <vt:lpstr>Franklin Gothic Medium</vt:lpstr>
      <vt:lpstr>inpin heiti</vt:lpstr>
      <vt:lpstr>Times New Roman</vt:lpstr>
      <vt:lpstr>Wingdings</vt:lpstr>
      <vt:lpstr>Office Theme</vt:lpstr>
      <vt:lpstr>第一PPT，www.1ppt.com</vt:lpstr>
      <vt:lpstr>4_Angles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</cp:lastModifiedBy>
  <cp:revision>256</cp:revision>
  <dcterms:created xsi:type="dcterms:W3CDTF">2020-12-08T15:48:47Z</dcterms:created>
  <dcterms:modified xsi:type="dcterms:W3CDTF">2026-03-30T16:04:37Z</dcterms:modified>
</cp:coreProperties>
</file>