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7" r:id="rId2"/>
    <p:sldId id="312" r:id="rId3"/>
    <p:sldId id="263" r:id="rId4"/>
    <p:sldId id="313" r:id="rId5"/>
    <p:sldId id="314" r:id="rId6"/>
    <p:sldId id="315" r:id="rId7"/>
    <p:sldId id="311" r:id="rId8"/>
    <p:sldId id="317" r:id="rId9"/>
    <p:sldId id="316" r:id="rId10"/>
    <p:sldId id="307" r:id="rId11"/>
    <p:sldId id="310" r:id="rId12"/>
    <p:sldId id="308" r:id="rId13"/>
    <p:sldId id="318" r:id="rId14"/>
  </p:sldIdLst>
  <p:sldSz cx="12161838" cy="6858000"/>
  <p:notesSz cx="6858000" cy="9144000"/>
  <p:embeddedFontLst>
    <p:embeddedFont>
      <p:font typeface="Annifont" panose="020B0604020202020204"/>
      <p:italic r:id="rId16"/>
    </p:embeddedFont>
    <p:embeddedFont>
      <p:font typeface="Patrick Hand" panose="00000500000000000000" pitchFamily="2" charset="0"/>
      <p:regular r:id="rId17"/>
    </p:embeddedFont>
    <p:embeddedFont>
      <p:font typeface="Patrick Hand SC" panose="00000500000000000000" pitchFamily="2" charset="0"/>
      <p:regular r:id="rId18"/>
    </p:embeddedFont>
    <p:embeddedFont>
      <p:font typeface="Raleway Black" pitchFamily="2" charset="0"/>
      <p:bold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AD"/>
    <a:srgbClr val="71C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2B1CB4-D04B-4678-8619-EF671AA16FFD}">
  <a:tblStyle styleId="{B92B1CB4-D04B-4678-8619-EF671AA16F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3" autoAdjust="0"/>
  </p:normalViewPr>
  <p:slideViewPr>
    <p:cSldViewPr snapToGrid="0">
      <p:cViewPr varScale="1">
        <p:scale>
          <a:sx n="76" d="100"/>
          <a:sy n="76" d="100"/>
        </p:scale>
        <p:origin x="6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3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6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0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8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5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8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98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1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57625" y="64357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5014" y="1714500"/>
            <a:ext cx="9511611" cy="44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05384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29"/>
            </a:lvl1pPr>
            <a:lvl2pPr marL="1216152" lvl="1" indent="-422275">
              <a:spcBef>
                <a:spcPts val="2128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4228" lvl="2" indent="-422275">
              <a:spcBef>
                <a:spcPts val="2128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2304" lvl="3" indent="-422275">
              <a:spcBef>
                <a:spcPts val="2128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0380" lvl="4" indent="-422275">
              <a:spcBef>
                <a:spcPts val="2128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48456" lvl="5" indent="-422275">
              <a:spcBef>
                <a:spcPts val="2128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6532" lvl="6" indent="-422275">
              <a:spcBef>
                <a:spcPts val="2128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4608" lvl="7" indent="-422275">
              <a:spcBef>
                <a:spcPts val="2128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2684" lvl="8" indent="-422275">
              <a:spcBef>
                <a:spcPts val="2128"/>
              </a:spcBef>
              <a:spcAft>
                <a:spcPts val="2128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09728" y="643572"/>
            <a:ext cx="694238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1971" y="22232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1971" y="30107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75628" y="22232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75628" y="30107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38798" y="22232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38801" y="30107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1971" y="41221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1971" y="49096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75628" y="41221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75628" y="49096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38798" y="4122167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28"/>
              </a:spcBef>
              <a:spcAft>
                <a:spcPts val="0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28"/>
              </a:spcBef>
              <a:spcAft>
                <a:spcPts val="2128"/>
              </a:spcAft>
              <a:buNone/>
              <a:defRPr sz="266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38801" y="4909633"/>
            <a:ext cx="2303886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1862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1862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F8036-EB99-FC33-9ABF-0DA34583313F}"/>
              </a:ext>
            </a:extLst>
          </p:cNvPr>
          <p:cNvSpPr txBox="1"/>
          <p:nvPr userDrawn="1"/>
        </p:nvSpPr>
        <p:spPr>
          <a:xfrm>
            <a:off x="3377425" y="7589736"/>
            <a:ext cx="544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4"/>
          <p:cNvGrpSpPr/>
          <p:nvPr/>
        </p:nvGrpSpPr>
        <p:grpSpPr>
          <a:xfrm>
            <a:off x="10507624" y="374708"/>
            <a:ext cx="1033488" cy="823941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BBD01C-F220-2E42-59D0-4C55E147D291}"/>
              </a:ext>
            </a:extLst>
          </p:cNvPr>
          <p:cNvGrpSpPr/>
          <p:nvPr/>
        </p:nvGrpSpPr>
        <p:grpSpPr>
          <a:xfrm>
            <a:off x="1475986" y="834542"/>
            <a:ext cx="9209863" cy="1848505"/>
            <a:chOff x="2085736" y="997398"/>
            <a:chExt cx="5366731" cy="1077153"/>
          </a:xfrm>
        </p:grpSpPr>
        <p:sp>
          <p:nvSpPr>
            <p:cNvPr id="7" name="Google Shape;2464;p63">
              <a:extLst>
                <a:ext uri="{FF2B5EF4-FFF2-40B4-BE49-F238E27FC236}">
                  <a16:creationId xmlns:a16="http://schemas.microsoft.com/office/drawing/2014/main" id="{EAF882CA-C85E-F6C4-8AE0-3BD244E22317}"/>
                </a:ext>
              </a:extLst>
            </p:cNvPr>
            <p:cNvSpPr/>
            <p:nvPr/>
          </p:nvSpPr>
          <p:spPr>
            <a:xfrm flipH="1">
              <a:off x="2085736" y="997398"/>
              <a:ext cx="5366731" cy="1077153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rgbClr val="F6821F"/>
            </a:solidFill>
            <a:ln>
              <a:noFill/>
            </a:ln>
          </p:spPr>
          <p:txBody>
            <a:bodyPr spcFirstLastPara="1" wrap="square" lIns="161730" tIns="161730" rIns="161730" bIns="161730" anchor="ctr" anchorCtr="0">
              <a:noAutofit/>
            </a:bodyPr>
            <a:lstStyle/>
            <a:p>
              <a:endParaRPr sz="4256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36960-8362-9B20-6728-DD70936C4647}"/>
                </a:ext>
              </a:extLst>
            </p:cNvPr>
            <p:cNvSpPr txBox="1"/>
            <p:nvPr/>
          </p:nvSpPr>
          <p:spPr>
            <a:xfrm>
              <a:off x="2309687" y="1333547"/>
              <a:ext cx="5005806" cy="3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724" dirty="0">
                  <a:solidFill>
                    <a:schemeClr val="accent1"/>
                  </a:solidFill>
                  <a:latin typeface="Raleway Black" pitchFamily="2" charset="0"/>
                </a:rPr>
                <a:t>CHỦ ĐỀ 5: CON NGƯỜI VÀ SỨC KHỎE</a:t>
              </a:r>
              <a:endParaRPr lang="en-US" sz="3724" dirty="0">
                <a:solidFill>
                  <a:schemeClr val="accent1"/>
                </a:solidFill>
                <a:latin typeface="Raleway Black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5E9142-8953-1A22-9772-CFA1CAD44918}"/>
              </a:ext>
            </a:extLst>
          </p:cNvPr>
          <p:cNvSpPr txBox="1"/>
          <p:nvPr/>
        </p:nvSpPr>
        <p:spPr>
          <a:xfrm>
            <a:off x="899238" y="2948930"/>
            <a:ext cx="10363363" cy="27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52" dirty="0">
                <a:solidFill>
                  <a:srgbClr val="E85034"/>
                </a:solidFill>
                <a:latin typeface="Raleway Black" pitchFamily="2" charset="0"/>
              </a:rPr>
              <a:t>Bài 21: </a:t>
            </a:r>
          </a:p>
          <a:p>
            <a:pPr algn="ctr"/>
            <a:r>
              <a:rPr lang="vi-VN" sz="5852" dirty="0">
                <a:solidFill>
                  <a:srgbClr val="E85034"/>
                </a:solidFill>
                <a:latin typeface="Raleway Black" pitchFamily="2" charset="0"/>
              </a:rPr>
              <a:t>Các giác quan của cơ thể (tiết 2)</a:t>
            </a:r>
            <a:endParaRPr lang="en-US" sz="5852" dirty="0">
              <a:solidFill>
                <a:srgbClr val="E85034"/>
              </a:solidFill>
              <a:latin typeface="Raleway Black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14BC87E-6AD8-0187-3322-C775A9618077}"/>
              </a:ext>
            </a:extLst>
          </p:cNvPr>
          <p:cNvSpPr txBox="1"/>
          <p:nvPr/>
        </p:nvSpPr>
        <p:spPr>
          <a:xfrm>
            <a:off x="1427842" y="395075"/>
            <a:ext cx="930615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Nêu những việc nên, không nên làm để bảo vệ mắt và tai trong những hình sau</a:t>
            </a:r>
            <a:endParaRPr lang="en-US" sz="2660" b="1" dirty="0"/>
          </a:p>
        </p:txBody>
      </p:sp>
      <p:pic>
        <p:nvPicPr>
          <p:cNvPr id="68" name="Picture 6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993B954-4F66-590E-A96B-ED9DA3FC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88" y="3960663"/>
            <a:ext cx="2502262" cy="2502262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ADF820E7-E2B5-FC93-47AB-D961F3F8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896" y="3960663"/>
            <a:ext cx="2502262" cy="2502262"/>
          </a:xfrm>
          <a:prstGeom prst="rect">
            <a:avLst/>
          </a:prstGeom>
        </p:spPr>
      </p:pic>
      <p:pic>
        <p:nvPicPr>
          <p:cNvPr id="72" name="Picture 71" descr="A picture containing doll&#10;&#10;Description automatically generated">
            <a:extLst>
              <a:ext uri="{FF2B5EF4-FFF2-40B4-BE49-F238E27FC236}">
                <a16:creationId xmlns:a16="http://schemas.microsoft.com/office/drawing/2014/main" id="{0BB153F2-6DA2-98D0-C65D-780760558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80" y="3960663"/>
            <a:ext cx="2502262" cy="2502262"/>
          </a:xfrm>
          <a:prstGeom prst="rect">
            <a:avLst/>
          </a:prstGeom>
        </p:spPr>
      </p:pic>
      <p:pic>
        <p:nvPicPr>
          <p:cNvPr id="74" name="Picture 73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9FE5AB90-04C4-E054-A4AA-1F77F354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896" y="1306094"/>
            <a:ext cx="2502262" cy="2502262"/>
          </a:xfrm>
          <a:prstGeom prst="rect">
            <a:avLst/>
          </a:prstGeom>
        </p:spPr>
      </p:pic>
      <p:pic>
        <p:nvPicPr>
          <p:cNvPr id="76" name="Picture 75" descr="A picture containing text&#10;&#10;Description automatically generated">
            <a:extLst>
              <a:ext uri="{FF2B5EF4-FFF2-40B4-BE49-F238E27FC236}">
                <a16:creationId xmlns:a16="http://schemas.microsoft.com/office/drawing/2014/main" id="{80B9DF91-662F-9416-4A24-857D61253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788" y="1306094"/>
            <a:ext cx="2502262" cy="250226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9FE71CD-48D2-10F1-D819-466F8D668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53" y="207280"/>
            <a:ext cx="768389" cy="895396"/>
          </a:xfrm>
          <a:prstGeom prst="rect">
            <a:avLst/>
          </a:prstGeom>
        </p:spPr>
      </p:pic>
      <p:pic>
        <p:nvPicPr>
          <p:cNvPr id="80" name="Picture 79" descr="A picture containing text&#10;&#10;Description automatically generated">
            <a:extLst>
              <a:ext uri="{FF2B5EF4-FFF2-40B4-BE49-F238E27FC236}">
                <a16:creationId xmlns:a16="http://schemas.microsoft.com/office/drawing/2014/main" id="{C956C358-0BD3-C6A9-DEF8-340CCC5D9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80" y="1306094"/>
            <a:ext cx="2502262" cy="25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1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80D0D8-86A8-6D53-144E-BD0EEB00A414}"/>
              </a:ext>
            </a:extLst>
          </p:cNvPr>
          <p:cNvSpPr/>
          <p:nvPr/>
        </p:nvSpPr>
        <p:spPr>
          <a:xfrm>
            <a:off x="4332317" y="5125779"/>
            <a:ext cx="3406122" cy="903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Đeo tai nghe khi đi ngủ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98BD-2E18-5604-9132-0CD56AA84AB8}"/>
              </a:ext>
            </a:extLst>
          </p:cNvPr>
          <p:cNvSpPr txBox="1"/>
          <p:nvPr/>
        </p:nvSpPr>
        <p:spPr>
          <a:xfrm>
            <a:off x="1427842" y="395075"/>
            <a:ext cx="930615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Nêu những việc nên, không nên làm để bảo vệ mắt và tai trong những hình sau.</a:t>
            </a:r>
            <a:endParaRPr lang="en-US" sz="2660" b="1" dirty="0"/>
          </a:p>
        </p:txBody>
      </p:sp>
      <p:pic>
        <p:nvPicPr>
          <p:cNvPr id="5" name="Picture 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90571E13-70D7-5DD1-41B1-0B96378B5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26" y="1387751"/>
            <a:ext cx="3406122" cy="340612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2E6BF9-12AB-B24C-4993-D61EF6283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317" y="1387751"/>
            <a:ext cx="3406122" cy="3406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71D4F-4890-3298-2580-F96DE31C4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53" y="207280"/>
            <a:ext cx="768389" cy="8953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042195-F8DD-95E9-C93C-21421CE31FC3}"/>
              </a:ext>
            </a:extLst>
          </p:cNvPr>
          <p:cNvSpPr/>
          <p:nvPr/>
        </p:nvSpPr>
        <p:spPr>
          <a:xfrm>
            <a:off x="8293426" y="5125779"/>
            <a:ext cx="3406122" cy="903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Đùa nghịch với vật nhọn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10D07-BF22-A07D-430C-44E026B2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13" y="1102676"/>
            <a:ext cx="759802" cy="8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40DCC-2082-8CFA-0D6F-B9F8F51C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54" y="1209836"/>
            <a:ext cx="759802" cy="8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10BCF38-A928-9EE1-861A-587E057AD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08" y="1387751"/>
            <a:ext cx="3406122" cy="340612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73CA10-41DD-3D22-FB97-53134214856F}"/>
              </a:ext>
            </a:extLst>
          </p:cNvPr>
          <p:cNvSpPr/>
          <p:nvPr/>
        </p:nvSpPr>
        <p:spPr>
          <a:xfrm>
            <a:off x="371208" y="5078948"/>
            <a:ext cx="3406122" cy="903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Ngồi sát màn hình máy tính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7703CB-12B8-97ED-5DA3-2B1C9622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8" y="1144471"/>
            <a:ext cx="759802" cy="8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455A3D-1238-565B-17B5-CF1F424008BA}"/>
              </a:ext>
            </a:extLst>
          </p:cNvPr>
          <p:cNvSpPr/>
          <p:nvPr/>
        </p:nvSpPr>
        <p:spPr>
          <a:xfrm>
            <a:off x="410965" y="5377232"/>
            <a:ext cx="3390471" cy="90346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Dùng vật </a:t>
            </a:r>
            <a:r>
              <a:rPr lang="vi-VN" sz="2400">
                <a:solidFill>
                  <a:schemeClr val="tx1"/>
                </a:solidFill>
              </a:rPr>
              <a:t>nhọn </a:t>
            </a:r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vi-VN" sz="2400">
                <a:solidFill>
                  <a:schemeClr val="tx1"/>
                </a:solidFill>
              </a:rPr>
              <a:t>ngoáy </a:t>
            </a:r>
            <a:r>
              <a:rPr lang="vi-VN" sz="2400" dirty="0">
                <a:solidFill>
                  <a:schemeClr val="tx1"/>
                </a:solidFill>
              </a:rPr>
              <a:t>tai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A3FE3-757B-3852-97E0-0DA437674D9A}"/>
              </a:ext>
            </a:extLst>
          </p:cNvPr>
          <p:cNvSpPr txBox="1"/>
          <p:nvPr/>
        </p:nvSpPr>
        <p:spPr>
          <a:xfrm>
            <a:off x="1427842" y="395075"/>
            <a:ext cx="930615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Nêu những việc nên, không nên làm để bảo vệ mắt và tai trong những hình sau</a:t>
            </a:r>
            <a:endParaRPr lang="en-US" sz="2660" b="1" dirty="0"/>
          </a:p>
        </p:txBody>
      </p:sp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433F883-AA84-3217-B950-BD887633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669" y="1646427"/>
            <a:ext cx="3390472" cy="3390472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5B55A9A6-8247-FA21-D593-013138CC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858" y="1646427"/>
            <a:ext cx="3390472" cy="3390472"/>
          </a:xfrm>
          <a:prstGeom prst="rect">
            <a:avLst/>
          </a:prstGeom>
        </p:spPr>
      </p:pic>
      <p:pic>
        <p:nvPicPr>
          <p:cNvPr id="23" name="Picture 22" descr="A picture containing doll&#10;&#10;Description automatically generated">
            <a:extLst>
              <a:ext uri="{FF2B5EF4-FFF2-40B4-BE49-F238E27FC236}">
                <a16:creationId xmlns:a16="http://schemas.microsoft.com/office/drawing/2014/main" id="{F4FF91D4-C376-95CB-AC41-9D0A60C0D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66" y="1646427"/>
            <a:ext cx="3390472" cy="33904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944651-3C30-7614-8F98-2F7D07425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53" y="207280"/>
            <a:ext cx="768389" cy="8953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B5BAB6-3223-C9CB-F33B-FCB6F388F25D}"/>
              </a:ext>
            </a:extLst>
          </p:cNvPr>
          <p:cNvSpPr/>
          <p:nvPr/>
        </p:nvSpPr>
        <p:spPr>
          <a:xfrm>
            <a:off x="4356667" y="5377231"/>
            <a:ext cx="3390471" cy="90346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Khám mắt định kì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F28EA5-82EC-2C2A-4ED5-68D8448BB5B1}"/>
              </a:ext>
            </a:extLst>
          </p:cNvPr>
          <p:cNvSpPr/>
          <p:nvPr/>
        </p:nvSpPr>
        <p:spPr>
          <a:xfrm>
            <a:off x="8145859" y="5377230"/>
            <a:ext cx="3390471" cy="90346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Chơi điện tử trong phòng tối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C4259A-DA93-C763-3D9E-9FC39DAD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611" y="1236737"/>
            <a:ext cx="759802" cy="8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1C228-887E-FA4B-00C3-090BEDB5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52" y="1236737"/>
            <a:ext cx="759802" cy="8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70BD0A1-0C10-2A8B-2D9F-27284F2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269253" y="1276877"/>
            <a:ext cx="813533" cy="7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26ECF2-378C-A8D5-C3EA-C02EB6B97F24}"/>
              </a:ext>
            </a:extLst>
          </p:cNvPr>
          <p:cNvSpPr/>
          <p:nvPr/>
        </p:nvSpPr>
        <p:spPr>
          <a:xfrm>
            <a:off x="1373185" y="1645829"/>
            <a:ext cx="2364044" cy="23640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27;p30">
            <a:extLst>
              <a:ext uri="{FF2B5EF4-FFF2-40B4-BE49-F238E27FC236}">
                <a16:creationId xmlns:a16="http://schemas.microsoft.com/office/drawing/2014/main" id="{92ED145E-17AC-5949-886C-BB7BA696C9A3}"/>
              </a:ext>
            </a:extLst>
          </p:cNvPr>
          <p:cNvSpPr txBox="1">
            <a:spLocks/>
          </p:cNvSpPr>
          <p:nvPr/>
        </p:nvSpPr>
        <p:spPr>
          <a:xfrm>
            <a:off x="1389112" y="2089445"/>
            <a:ext cx="2348117" cy="1374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latin typeface="Raleway Black" pitchFamily="2" charset="0"/>
              </a:rPr>
              <a:t>Việc không nên  làm</a:t>
            </a:r>
          </a:p>
        </p:txBody>
      </p:sp>
      <p:sp>
        <p:nvSpPr>
          <p:cNvPr id="4" name="Google Shape;330;p30">
            <a:extLst>
              <a:ext uri="{FF2B5EF4-FFF2-40B4-BE49-F238E27FC236}">
                <a16:creationId xmlns:a16="http://schemas.microsoft.com/office/drawing/2014/main" id="{973592E2-B42E-50D4-258D-69351C19883A}"/>
              </a:ext>
            </a:extLst>
          </p:cNvPr>
          <p:cNvSpPr txBox="1"/>
          <p:nvPr/>
        </p:nvSpPr>
        <p:spPr>
          <a:xfrm flipH="1">
            <a:off x="5081414" y="1723836"/>
            <a:ext cx="5973577" cy="902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Tiếp xúc với các vật nhọn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33;p30">
            <a:extLst>
              <a:ext uri="{FF2B5EF4-FFF2-40B4-BE49-F238E27FC236}">
                <a16:creationId xmlns:a16="http://schemas.microsoft.com/office/drawing/2014/main" id="{DFB2A573-626A-206B-1E92-880330FCCBB5}"/>
              </a:ext>
            </a:extLst>
          </p:cNvPr>
          <p:cNvSpPr txBox="1"/>
          <p:nvPr/>
        </p:nvSpPr>
        <p:spPr>
          <a:xfrm flipH="1">
            <a:off x="5081413" y="2893779"/>
            <a:ext cx="5973579" cy="910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Sử dụng điện thoại ở phòng tối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78;p30">
            <a:extLst>
              <a:ext uri="{FF2B5EF4-FFF2-40B4-BE49-F238E27FC236}">
                <a16:creationId xmlns:a16="http://schemas.microsoft.com/office/drawing/2014/main" id="{93287133-EDD1-13D9-34B3-8133BE3983E9}"/>
              </a:ext>
            </a:extLst>
          </p:cNvPr>
          <p:cNvSpPr txBox="1"/>
          <p:nvPr/>
        </p:nvSpPr>
        <p:spPr>
          <a:xfrm>
            <a:off x="5065487" y="598773"/>
            <a:ext cx="5989504" cy="902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Ngồi sát màn hình máy tính</a:t>
            </a:r>
          </a:p>
        </p:txBody>
      </p:sp>
      <p:cxnSp>
        <p:nvCxnSpPr>
          <p:cNvPr id="7" name="Straight Connector 68">
            <a:extLst>
              <a:ext uri="{FF2B5EF4-FFF2-40B4-BE49-F238E27FC236}">
                <a16:creationId xmlns:a16="http://schemas.microsoft.com/office/drawing/2014/main" id="{8D676B68-D04A-EE5A-7DDB-B5093213ACA5}"/>
              </a:ext>
            </a:extLst>
          </p:cNvPr>
          <p:cNvCxnSpPr>
            <a:cxnSpLocks/>
            <a:stCxn id="6" idx="1"/>
            <a:endCxn id="3" idx="3"/>
          </p:cNvCxnSpPr>
          <p:nvPr/>
        </p:nvCxnSpPr>
        <p:spPr>
          <a:xfrm rot="10800000" flipV="1">
            <a:off x="3737229" y="1050141"/>
            <a:ext cx="1328258" cy="1726463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68">
            <a:extLst>
              <a:ext uri="{FF2B5EF4-FFF2-40B4-BE49-F238E27FC236}">
                <a16:creationId xmlns:a16="http://schemas.microsoft.com/office/drawing/2014/main" id="{2DD2AF74-42FE-0B2F-DF9F-A77B1D7476F9}"/>
              </a:ext>
            </a:extLst>
          </p:cNvPr>
          <p:cNvCxnSpPr>
            <a:cxnSpLocks/>
            <a:stCxn id="5" idx="3"/>
            <a:endCxn id="3" idx="3"/>
          </p:cNvCxnSpPr>
          <p:nvPr/>
        </p:nvCxnSpPr>
        <p:spPr>
          <a:xfrm rot="10800000">
            <a:off x="3737229" y="2776606"/>
            <a:ext cx="1344184" cy="572513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68">
            <a:extLst>
              <a:ext uri="{FF2B5EF4-FFF2-40B4-BE49-F238E27FC236}">
                <a16:creationId xmlns:a16="http://schemas.microsoft.com/office/drawing/2014/main" id="{522F716D-5CFC-FB6E-BAFF-B45BFA6AB85F}"/>
              </a:ext>
            </a:extLst>
          </p:cNvPr>
          <p:cNvCxnSpPr>
            <a:cxnSpLocks/>
            <a:stCxn id="4" idx="3"/>
            <a:endCxn id="3" idx="3"/>
          </p:cNvCxnSpPr>
          <p:nvPr/>
        </p:nvCxnSpPr>
        <p:spPr>
          <a:xfrm rot="10800000" flipV="1">
            <a:off x="3737230" y="2175205"/>
            <a:ext cx="1344185" cy="60140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333;p30">
            <a:extLst>
              <a:ext uri="{FF2B5EF4-FFF2-40B4-BE49-F238E27FC236}">
                <a16:creationId xmlns:a16="http://schemas.microsoft.com/office/drawing/2014/main" id="{198983FF-5806-3DF5-720F-35F0FC516AB7}"/>
              </a:ext>
            </a:extLst>
          </p:cNvPr>
          <p:cNvSpPr txBox="1"/>
          <p:nvPr/>
        </p:nvSpPr>
        <p:spPr>
          <a:xfrm flipH="1">
            <a:off x="5065487" y="4009873"/>
            <a:ext cx="5973579" cy="910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Đeo tai nghe trong thời gian dài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" name="Straight Connector 68">
            <a:extLst>
              <a:ext uri="{FF2B5EF4-FFF2-40B4-BE49-F238E27FC236}">
                <a16:creationId xmlns:a16="http://schemas.microsoft.com/office/drawing/2014/main" id="{F5277E96-8886-5D4C-BA7E-47E735E950FB}"/>
              </a:ext>
            </a:extLst>
          </p:cNvPr>
          <p:cNvCxnSpPr>
            <a:cxnSpLocks/>
            <a:stCxn id="17" idx="3"/>
            <a:endCxn id="3" idx="3"/>
          </p:cNvCxnSpPr>
          <p:nvPr/>
        </p:nvCxnSpPr>
        <p:spPr>
          <a:xfrm rot="10800000">
            <a:off x="3737229" y="2776606"/>
            <a:ext cx="1328258" cy="1688607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Google Shape;336;p30">
            <a:extLst>
              <a:ext uri="{FF2B5EF4-FFF2-40B4-BE49-F238E27FC236}">
                <a16:creationId xmlns:a16="http://schemas.microsoft.com/office/drawing/2014/main" id="{ECAC62E3-D366-11FB-ECF2-50E94AB0E70F}"/>
              </a:ext>
            </a:extLst>
          </p:cNvPr>
          <p:cNvSpPr txBox="1"/>
          <p:nvPr/>
        </p:nvSpPr>
        <p:spPr>
          <a:xfrm>
            <a:off x="1981530" y="5253131"/>
            <a:ext cx="8198778" cy="1208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Chúng ta nên đi khám định kì để kiểm tra mắt và tai có khỏe mạnh hay không. </a:t>
            </a:r>
          </a:p>
        </p:txBody>
      </p:sp>
    </p:spTree>
    <p:extLst>
      <p:ext uri="{BB962C8B-B14F-4D97-AF65-F5344CB8AC3E}">
        <p14:creationId xmlns:p14="http://schemas.microsoft.com/office/powerpoint/2010/main" val="27569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mium Vector | Happy cute little kid boy with idea lamp sign">
            <a:extLst>
              <a:ext uri="{FF2B5EF4-FFF2-40B4-BE49-F238E27FC236}">
                <a16:creationId xmlns:a16="http://schemas.microsoft.com/office/drawing/2014/main" id="{E7F8B744-7331-3F28-D585-F78A7D90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6474" y1="32907" x2="66474" y2="32907"/>
                        <a14:foregroundMark x1="50289" y1="30192" x2="50289" y2="30192"/>
                        <a14:foregroundMark x1="51060" y1="87540" x2="51060" y2="87540"/>
                        <a14:foregroundMark x1="51060" y1="87540" x2="68786" y2="87700"/>
                        <a14:foregroundMark x1="47399" y1="88179" x2="47399" y2="88179"/>
                        <a14:foregroundMark x1="70135" y1="88339" x2="70135" y2="88339"/>
                        <a14:foregroundMark x1="45857" y1="88339" x2="45857" y2="88339"/>
                        <a14:foregroundMark x1="72254" y1="88339" x2="72254" y2="88339"/>
                        <a14:foregroundMark x1="44123" y1="88498" x2="44123" y2="88498"/>
                        <a14:foregroundMark x1="67437" y1="31789" x2="67437" y2="3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72" t="13342" r="21772" b="11188"/>
          <a:stretch/>
        </p:blipFill>
        <p:spPr bwMode="auto">
          <a:xfrm flipH="1">
            <a:off x="926989" y="1446545"/>
            <a:ext cx="2537517" cy="46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B1A40D0-874B-5E7E-C87E-3CFA210D3DED}"/>
              </a:ext>
            </a:extLst>
          </p:cNvPr>
          <p:cNvGrpSpPr/>
          <p:nvPr/>
        </p:nvGrpSpPr>
        <p:grpSpPr>
          <a:xfrm>
            <a:off x="3697432" y="946251"/>
            <a:ext cx="6652694" cy="2200941"/>
            <a:chOff x="2565545" y="1919376"/>
            <a:chExt cx="6652694" cy="263421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B2C35C1-D796-323D-75D4-64C8F33864AD}"/>
                </a:ext>
              </a:extLst>
            </p:cNvPr>
            <p:cNvSpPr/>
            <p:nvPr/>
          </p:nvSpPr>
          <p:spPr>
            <a:xfrm>
              <a:off x="2565545" y="1919376"/>
              <a:ext cx="6652694" cy="2634218"/>
            </a:xfrm>
            <a:custGeom>
              <a:avLst/>
              <a:gdLst>
                <a:gd name="csX0" fmla="*/ 600590 w 6652694"/>
                <a:gd name="csY0" fmla="*/ 876243 h 2634218"/>
                <a:gd name="csX1" fmla="*/ 865928 w 6652694"/>
                <a:gd name="csY1" fmla="*/ 421169 h 2634218"/>
                <a:gd name="csX2" fmla="*/ 2156735 w 6652694"/>
                <a:gd name="csY2" fmla="*/ 317203 h 2634218"/>
                <a:gd name="csX3" fmla="*/ 3458168 w 6652694"/>
                <a:gd name="csY3" fmla="*/ 209273 h 2634218"/>
                <a:gd name="csX4" fmla="*/ 3965282 w 6652694"/>
                <a:gd name="csY4" fmla="*/ 12195 h 2634218"/>
                <a:gd name="csX5" fmla="*/ 4594208 w 6652694"/>
                <a:gd name="csY5" fmla="*/ 151284 h 2634218"/>
                <a:gd name="csX6" fmla="*/ 5461214 w 6652694"/>
                <a:gd name="csY6" fmla="*/ 42074 h 2634218"/>
                <a:gd name="csX7" fmla="*/ 5900877 w 6652694"/>
                <a:gd name="csY7" fmla="*/ 340009 h 2634218"/>
                <a:gd name="csX8" fmla="*/ 6465124 w 6652694"/>
                <a:gd name="csY8" fmla="*/ 629163 h 2634218"/>
                <a:gd name="csX9" fmla="*/ 6439869 w 6652694"/>
                <a:gd name="csY9" fmla="*/ 942708 h 2634218"/>
                <a:gd name="csX10" fmla="*/ 6624358 w 6652694"/>
                <a:gd name="csY10" fmla="*/ 1422111 h 2634218"/>
                <a:gd name="csX11" fmla="*/ 5760124 w 6652694"/>
                <a:gd name="csY11" fmla="*/ 1841757 h 2634218"/>
                <a:gd name="csX12" fmla="*/ 5450743 w 6652694"/>
                <a:gd name="csY12" fmla="*/ 2201340 h 2634218"/>
                <a:gd name="csX13" fmla="*/ 4397399 w 6652694"/>
                <a:gd name="csY13" fmla="*/ 2244878 h 2634218"/>
                <a:gd name="csX14" fmla="*/ 3644659 w 6652694"/>
                <a:gd name="csY14" fmla="*/ 2628486 h 2634218"/>
                <a:gd name="csX15" fmla="*/ 2537879 w 6652694"/>
                <a:gd name="csY15" fmla="*/ 2394333 h 2634218"/>
                <a:gd name="csX16" fmla="*/ 893801 w 6652694"/>
                <a:gd name="csY16" fmla="*/ 2162985 h 2634218"/>
                <a:gd name="csX17" fmla="*/ 170937 w 6652694"/>
                <a:gd name="csY17" fmla="*/ 1905539 h 2634218"/>
                <a:gd name="csX18" fmla="*/ 325396 w 6652694"/>
                <a:gd name="csY18" fmla="*/ 1558030 h 2634218"/>
                <a:gd name="csX19" fmla="*/ -770 w 6652694"/>
                <a:gd name="csY19" fmla="*/ 1201496 h 2634218"/>
                <a:gd name="csX20" fmla="*/ 594892 w 6652694"/>
                <a:gd name="csY20" fmla="*/ 884597 h 2634218"/>
                <a:gd name="csX21" fmla="*/ 600590 w 6652694"/>
                <a:gd name="csY21" fmla="*/ 876243 h 2634218"/>
                <a:gd name="csX0" fmla="*/ 722710 w 6652694"/>
                <a:gd name="csY0" fmla="*/ 1596201 h 2634218"/>
                <a:gd name="csX1" fmla="*/ 332634 w 6652694"/>
                <a:gd name="csY1" fmla="*/ 1547603 h 2634218"/>
                <a:gd name="csX2" fmla="*/ 1066895 w 6652694"/>
                <a:gd name="csY2" fmla="*/ 2128045 h 2634218"/>
                <a:gd name="csX3" fmla="*/ 896265 w 6652694"/>
                <a:gd name="csY3" fmla="*/ 2151278 h 2634218"/>
                <a:gd name="csX4" fmla="*/ 2537571 w 6652694"/>
                <a:gd name="csY4" fmla="*/ 2383601 h 2634218"/>
                <a:gd name="csX5" fmla="*/ 2434701 w 6652694"/>
                <a:gd name="csY5" fmla="*/ 2277500 h 2634218"/>
                <a:gd name="csX6" fmla="*/ 4439287 w 6652694"/>
                <a:gd name="csY6" fmla="*/ 2119021 h 2634218"/>
                <a:gd name="csX7" fmla="*/ 4398169 w 6652694"/>
                <a:gd name="csY7" fmla="*/ 2235426 h 2634218"/>
                <a:gd name="csX8" fmla="*/ 5255782 w 6652694"/>
                <a:gd name="csY8" fmla="*/ 1399672 h 2634218"/>
                <a:gd name="csX9" fmla="*/ 5756428 w 6652694"/>
                <a:gd name="csY9" fmla="*/ 1834806 h 2634218"/>
                <a:gd name="csX10" fmla="*/ 6436789 w 6652694"/>
                <a:gd name="csY10" fmla="*/ 936244 h 2634218"/>
                <a:gd name="csX11" fmla="*/ 6213800 w 6652694"/>
                <a:gd name="csY11" fmla="*/ 1099420 h 2634218"/>
                <a:gd name="csX12" fmla="*/ 5901801 w 6652694"/>
                <a:gd name="csY12" fmla="*/ 330862 h 2634218"/>
                <a:gd name="csX13" fmla="*/ 5913505 w 6652694"/>
                <a:gd name="csY13" fmla="*/ 407937 h 2634218"/>
                <a:gd name="csX14" fmla="*/ 4477940 w 6652694"/>
                <a:gd name="csY14" fmla="*/ 240982 h 2634218"/>
                <a:gd name="csX15" fmla="*/ 4592206 w 6652694"/>
                <a:gd name="csY15" fmla="*/ 142686 h 2634218"/>
                <a:gd name="csX16" fmla="*/ 3409659 w 6652694"/>
                <a:gd name="csY16" fmla="*/ 287812 h 2634218"/>
                <a:gd name="csX17" fmla="*/ 3464944 w 6652694"/>
                <a:gd name="csY17" fmla="*/ 203054 h 2634218"/>
                <a:gd name="csX18" fmla="*/ 2155965 w 6652694"/>
                <a:gd name="csY18" fmla="*/ 316593 h 2634218"/>
                <a:gd name="csX19" fmla="*/ 2356162 w 6652694"/>
                <a:gd name="csY19" fmla="*/ 398791 h 2634218"/>
                <a:gd name="csX20" fmla="*/ 635547 w 6652694"/>
                <a:gd name="csY20" fmla="*/ 962770 h 2634218"/>
                <a:gd name="csX21" fmla="*/ 600590 w 6652694"/>
                <a:gd name="csY21" fmla="*/ 876243 h 2634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652694" h="2634218" fill="none" extrusionOk="0">
                  <a:moveTo>
                    <a:pt x="600590" y="876243"/>
                  </a:moveTo>
                  <a:cubicBezTo>
                    <a:pt x="515202" y="688928"/>
                    <a:pt x="690032" y="519260"/>
                    <a:pt x="865928" y="421169"/>
                  </a:cubicBezTo>
                  <a:cubicBezTo>
                    <a:pt x="1298018" y="281867"/>
                    <a:pt x="1707084" y="233456"/>
                    <a:pt x="2156735" y="317203"/>
                  </a:cubicBezTo>
                  <a:cubicBezTo>
                    <a:pt x="2518112" y="5193"/>
                    <a:pt x="3137058" y="7925"/>
                    <a:pt x="3458168" y="209273"/>
                  </a:cubicBezTo>
                  <a:cubicBezTo>
                    <a:pt x="3589942" y="106879"/>
                    <a:pt x="3749550" y="46558"/>
                    <a:pt x="3965282" y="12195"/>
                  </a:cubicBezTo>
                  <a:cubicBezTo>
                    <a:pt x="4252047" y="-30158"/>
                    <a:pt x="4481398" y="7963"/>
                    <a:pt x="4594208" y="151284"/>
                  </a:cubicBezTo>
                  <a:cubicBezTo>
                    <a:pt x="4778418" y="81747"/>
                    <a:pt x="5171514" y="-37371"/>
                    <a:pt x="5461214" y="42074"/>
                  </a:cubicBezTo>
                  <a:cubicBezTo>
                    <a:pt x="5707217" y="124542"/>
                    <a:pt x="5868413" y="192236"/>
                    <a:pt x="5900877" y="340009"/>
                  </a:cubicBezTo>
                  <a:cubicBezTo>
                    <a:pt x="6140181" y="373650"/>
                    <a:pt x="6387893" y="514138"/>
                    <a:pt x="6465124" y="629163"/>
                  </a:cubicBezTo>
                  <a:cubicBezTo>
                    <a:pt x="6526973" y="698955"/>
                    <a:pt x="6534432" y="814741"/>
                    <a:pt x="6439869" y="942708"/>
                  </a:cubicBezTo>
                  <a:cubicBezTo>
                    <a:pt x="6651337" y="1117967"/>
                    <a:pt x="6667388" y="1275540"/>
                    <a:pt x="6624358" y="1422111"/>
                  </a:cubicBezTo>
                  <a:cubicBezTo>
                    <a:pt x="6545431" y="1666324"/>
                    <a:pt x="6192004" y="1884360"/>
                    <a:pt x="5760124" y="1841757"/>
                  </a:cubicBezTo>
                  <a:cubicBezTo>
                    <a:pt x="5762297" y="1978670"/>
                    <a:pt x="5643059" y="2081545"/>
                    <a:pt x="5450743" y="2201340"/>
                  </a:cubicBezTo>
                  <a:cubicBezTo>
                    <a:pt x="5107424" y="2381288"/>
                    <a:pt x="4637794" y="2363515"/>
                    <a:pt x="4397399" y="2244878"/>
                  </a:cubicBezTo>
                  <a:cubicBezTo>
                    <a:pt x="4326987" y="2393608"/>
                    <a:pt x="3989203" y="2579279"/>
                    <a:pt x="3644659" y="2628486"/>
                  </a:cubicBezTo>
                  <a:cubicBezTo>
                    <a:pt x="3169632" y="2605812"/>
                    <a:pt x="2740146" y="2603118"/>
                    <a:pt x="2537879" y="2394333"/>
                  </a:cubicBezTo>
                  <a:cubicBezTo>
                    <a:pt x="1834631" y="2574864"/>
                    <a:pt x="1218486" y="2414693"/>
                    <a:pt x="893801" y="2162985"/>
                  </a:cubicBezTo>
                  <a:cubicBezTo>
                    <a:pt x="580349" y="2202227"/>
                    <a:pt x="254256" y="2105193"/>
                    <a:pt x="170937" y="1905539"/>
                  </a:cubicBezTo>
                  <a:cubicBezTo>
                    <a:pt x="117017" y="1753785"/>
                    <a:pt x="182826" y="1622912"/>
                    <a:pt x="325396" y="1558030"/>
                  </a:cubicBezTo>
                  <a:cubicBezTo>
                    <a:pt x="119256" y="1489294"/>
                    <a:pt x="-66525" y="1343717"/>
                    <a:pt x="-770" y="1201496"/>
                  </a:cubicBezTo>
                  <a:cubicBezTo>
                    <a:pt x="-35728" y="1017343"/>
                    <a:pt x="265649" y="849839"/>
                    <a:pt x="594892" y="884597"/>
                  </a:cubicBezTo>
                  <a:cubicBezTo>
                    <a:pt x="596545" y="881605"/>
                    <a:pt x="598286" y="879395"/>
                    <a:pt x="600590" y="876243"/>
                  </a:cubicBezTo>
                  <a:close/>
                </a:path>
                <a:path w="6652694" h="2634218" fill="none" extrusionOk="0">
                  <a:moveTo>
                    <a:pt x="722710" y="1596201"/>
                  </a:moveTo>
                  <a:cubicBezTo>
                    <a:pt x="592046" y="1572890"/>
                    <a:pt x="414237" y="1584518"/>
                    <a:pt x="332634" y="1547603"/>
                  </a:cubicBezTo>
                  <a:moveTo>
                    <a:pt x="1066895" y="2128045"/>
                  </a:moveTo>
                  <a:cubicBezTo>
                    <a:pt x="1008703" y="2127961"/>
                    <a:pt x="963696" y="2144878"/>
                    <a:pt x="896265" y="2151278"/>
                  </a:cubicBezTo>
                  <a:moveTo>
                    <a:pt x="2537571" y="2383601"/>
                  </a:moveTo>
                  <a:cubicBezTo>
                    <a:pt x="2497404" y="2346303"/>
                    <a:pt x="2472221" y="2308159"/>
                    <a:pt x="2434701" y="2277500"/>
                  </a:cubicBezTo>
                  <a:moveTo>
                    <a:pt x="4439287" y="2119021"/>
                  </a:moveTo>
                  <a:cubicBezTo>
                    <a:pt x="4429448" y="2156439"/>
                    <a:pt x="4413465" y="2206659"/>
                    <a:pt x="4398169" y="2235426"/>
                  </a:cubicBezTo>
                  <a:moveTo>
                    <a:pt x="5255782" y="1399672"/>
                  </a:moveTo>
                  <a:cubicBezTo>
                    <a:pt x="5536306" y="1472243"/>
                    <a:pt x="5744790" y="1656555"/>
                    <a:pt x="5756428" y="1834806"/>
                  </a:cubicBezTo>
                  <a:moveTo>
                    <a:pt x="6436789" y="936244"/>
                  </a:moveTo>
                  <a:cubicBezTo>
                    <a:pt x="6370838" y="991645"/>
                    <a:pt x="6305487" y="1057885"/>
                    <a:pt x="6213800" y="1099420"/>
                  </a:cubicBezTo>
                  <a:moveTo>
                    <a:pt x="5901801" y="330862"/>
                  </a:moveTo>
                  <a:cubicBezTo>
                    <a:pt x="5908854" y="359183"/>
                    <a:pt x="5907883" y="380689"/>
                    <a:pt x="5913505" y="407937"/>
                  </a:cubicBezTo>
                  <a:moveTo>
                    <a:pt x="4477940" y="240982"/>
                  </a:moveTo>
                  <a:cubicBezTo>
                    <a:pt x="4510502" y="205285"/>
                    <a:pt x="4543245" y="167151"/>
                    <a:pt x="4592206" y="142686"/>
                  </a:cubicBezTo>
                  <a:moveTo>
                    <a:pt x="3409659" y="287812"/>
                  </a:moveTo>
                  <a:cubicBezTo>
                    <a:pt x="3417456" y="257810"/>
                    <a:pt x="3442139" y="228476"/>
                    <a:pt x="3464944" y="203054"/>
                  </a:cubicBezTo>
                  <a:moveTo>
                    <a:pt x="2155965" y="316593"/>
                  </a:moveTo>
                  <a:cubicBezTo>
                    <a:pt x="2217487" y="338150"/>
                    <a:pt x="2282448" y="369550"/>
                    <a:pt x="2356162" y="398791"/>
                  </a:cubicBezTo>
                  <a:moveTo>
                    <a:pt x="635547" y="962770"/>
                  </a:moveTo>
                  <a:cubicBezTo>
                    <a:pt x="616320" y="935832"/>
                    <a:pt x="603695" y="901091"/>
                    <a:pt x="600590" y="876243"/>
                  </a:cubicBezTo>
                </a:path>
                <a:path w="6652694" h="2634218" stroke="0" extrusionOk="0">
                  <a:moveTo>
                    <a:pt x="600590" y="876243"/>
                  </a:moveTo>
                  <a:cubicBezTo>
                    <a:pt x="593717" y="747738"/>
                    <a:pt x="634470" y="506897"/>
                    <a:pt x="865928" y="421169"/>
                  </a:cubicBezTo>
                  <a:cubicBezTo>
                    <a:pt x="1136755" y="255934"/>
                    <a:pt x="1781852" y="127580"/>
                    <a:pt x="2156735" y="317203"/>
                  </a:cubicBezTo>
                  <a:cubicBezTo>
                    <a:pt x="2448991" y="-63270"/>
                    <a:pt x="3038811" y="-125189"/>
                    <a:pt x="3458168" y="209273"/>
                  </a:cubicBezTo>
                  <a:cubicBezTo>
                    <a:pt x="3563974" y="60801"/>
                    <a:pt x="3761935" y="9077"/>
                    <a:pt x="3965282" y="12195"/>
                  </a:cubicBezTo>
                  <a:cubicBezTo>
                    <a:pt x="4233359" y="-38421"/>
                    <a:pt x="4485790" y="13788"/>
                    <a:pt x="4594208" y="151284"/>
                  </a:cubicBezTo>
                  <a:cubicBezTo>
                    <a:pt x="4775944" y="27317"/>
                    <a:pt x="5144603" y="-40875"/>
                    <a:pt x="5461214" y="42074"/>
                  </a:cubicBezTo>
                  <a:cubicBezTo>
                    <a:pt x="5670043" y="87545"/>
                    <a:pt x="5838036" y="224861"/>
                    <a:pt x="5900877" y="340009"/>
                  </a:cubicBezTo>
                  <a:cubicBezTo>
                    <a:pt x="6157812" y="373030"/>
                    <a:pt x="6365375" y="481209"/>
                    <a:pt x="6465124" y="629163"/>
                  </a:cubicBezTo>
                  <a:cubicBezTo>
                    <a:pt x="6510911" y="736703"/>
                    <a:pt x="6525612" y="828224"/>
                    <a:pt x="6439869" y="942708"/>
                  </a:cubicBezTo>
                  <a:cubicBezTo>
                    <a:pt x="6653398" y="1124851"/>
                    <a:pt x="6686648" y="1250494"/>
                    <a:pt x="6624358" y="1422111"/>
                  </a:cubicBezTo>
                  <a:cubicBezTo>
                    <a:pt x="6435178" y="1665799"/>
                    <a:pt x="6189491" y="1774647"/>
                    <a:pt x="5760124" y="1841757"/>
                  </a:cubicBezTo>
                  <a:cubicBezTo>
                    <a:pt x="5759304" y="1998327"/>
                    <a:pt x="5638524" y="2148495"/>
                    <a:pt x="5450743" y="2201340"/>
                  </a:cubicBezTo>
                  <a:cubicBezTo>
                    <a:pt x="5166520" y="2335355"/>
                    <a:pt x="4805577" y="2293889"/>
                    <a:pt x="4397399" y="2244878"/>
                  </a:cubicBezTo>
                  <a:cubicBezTo>
                    <a:pt x="4319032" y="2436189"/>
                    <a:pt x="3941804" y="2641854"/>
                    <a:pt x="3644659" y="2628486"/>
                  </a:cubicBezTo>
                  <a:cubicBezTo>
                    <a:pt x="3188370" y="2736685"/>
                    <a:pt x="2721098" y="2647015"/>
                    <a:pt x="2537879" y="2394333"/>
                  </a:cubicBezTo>
                  <a:cubicBezTo>
                    <a:pt x="1956451" y="2553272"/>
                    <a:pt x="1252799" y="2480412"/>
                    <a:pt x="893801" y="2162985"/>
                  </a:cubicBezTo>
                  <a:cubicBezTo>
                    <a:pt x="594587" y="2231424"/>
                    <a:pt x="252505" y="2080910"/>
                    <a:pt x="170937" y="1905539"/>
                  </a:cubicBezTo>
                  <a:cubicBezTo>
                    <a:pt x="110095" y="1793485"/>
                    <a:pt x="170640" y="1660356"/>
                    <a:pt x="325396" y="1558030"/>
                  </a:cubicBezTo>
                  <a:cubicBezTo>
                    <a:pt x="103092" y="1469423"/>
                    <a:pt x="-57791" y="1342463"/>
                    <a:pt x="-770" y="1201496"/>
                  </a:cubicBezTo>
                  <a:cubicBezTo>
                    <a:pt x="65930" y="1001233"/>
                    <a:pt x="280569" y="981475"/>
                    <a:pt x="594892" y="884597"/>
                  </a:cubicBezTo>
                  <a:cubicBezTo>
                    <a:pt x="597336" y="881808"/>
                    <a:pt x="598524" y="879672"/>
                    <a:pt x="600590" y="876243"/>
                  </a:cubicBezTo>
                  <a:close/>
                </a:path>
                <a:path w="6652694" h="2634218" fill="none" stroke="0" extrusionOk="0">
                  <a:moveTo>
                    <a:pt x="722710" y="1596201"/>
                  </a:moveTo>
                  <a:cubicBezTo>
                    <a:pt x="592856" y="1597068"/>
                    <a:pt x="450912" y="1588678"/>
                    <a:pt x="332634" y="1547603"/>
                  </a:cubicBezTo>
                  <a:moveTo>
                    <a:pt x="1066895" y="2128045"/>
                  </a:moveTo>
                  <a:cubicBezTo>
                    <a:pt x="1019415" y="2135099"/>
                    <a:pt x="955924" y="2159219"/>
                    <a:pt x="896265" y="2151278"/>
                  </a:cubicBezTo>
                  <a:moveTo>
                    <a:pt x="2537571" y="2383601"/>
                  </a:moveTo>
                  <a:cubicBezTo>
                    <a:pt x="2485666" y="2353579"/>
                    <a:pt x="2470940" y="2320692"/>
                    <a:pt x="2434701" y="2277500"/>
                  </a:cubicBezTo>
                  <a:moveTo>
                    <a:pt x="4439287" y="2119021"/>
                  </a:moveTo>
                  <a:cubicBezTo>
                    <a:pt x="4433499" y="2160630"/>
                    <a:pt x="4420676" y="2196491"/>
                    <a:pt x="4398169" y="2235426"/>
                  </a:cubicBezTo>
                  <a:moveTo>
                    <a:pt x="5255782" y="1399672"/>
                  </a:moveTo>
                  <a:cubicBezTo>
                    <a:pt x="5555541" y="1470917"/>
                    <a:pt x="5769922" y="1627266"/>
                    <a:pt x="5756428" y="1834806"/>
                  </a:cubicBezTo>
                  <a:moveTo>
                    <a:pt x="6436789" y="936244"/>
                  </a:moveTo>
                  <a:cubicBezTo>
                    <a:pt x="6402658" y="993701"/>
                    <a:pt x="6331894" y="1065688"/>
                    <a:pt x="6213800" y="1099420"/>
                  </a:cubicBezTo>
                  <a:moveTo>
                    <a:pt x="5901801" y="330862"/>
                  </a:moveTo>
                  <a:cubicBezTo>
                    <a:pt x="5902851" y="358473"/>
                    <a:pt x="5910758" y="381162"/>
                    <a:pt x="5913505" y="407937"/>
                  </a:cubicBezTo>
                  <a:moveTo>
                    <a:pt x="4477940" y="240982"/>
                  </a:moveTo>
                  <a:cubicBezTo>
                    <a:pt x="4509432" y="206882"/>
                    <a:pt x="4548597" y="164134"/>
                    <a:pt x="4592206" y="142686"/>
                  </a:cubicBezTo>
                  <a:moveTo>
                    <a:pt x="3409659" y="287812"/>
                  </a:moveTo>
                  <a:cubicBezTo>
                    <a:pt x="3419536" y="262873"/>
                    <a:pt x="3443838" y="228691"/>
                    <a:pt x="3464944" y="203054"/>
                  </a:cubicBezTo>
                  <a:moveTo>
                    <a:pt x="2155965" y="316593"/>
                  </a:moveTo>
                  <a:cubicBezTo>
                    <a:pt x="2227780" y="342103"/>
                    <a:pt x="2288598" y="360828"/>
                    <a:pt x="2356162" y="398791"/>
                  </a:cubicBezTo>
                  <a:moveTo>
                    <a:pt x="635547" y="962770"/>
                  </a:moveTo>
                  <a:cubicBezTo>
                    <a:pt x="622144" y="929230"/>
                    <a:pt x="604523" y="901945"/>
                    <a:pt x="600590" y="87624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27551924">
                    <a:prstGeom prst="clou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C6BFC2-B79E-E551-53F5-ED7FFE86D4D1}"/>
                </a:ext>
              </a:extLst>
            </p:cNvPr>
            <p:cNvSpPr txBox="1"/>
            <p:nvPr/>
          </p:nvSpPr>
          <p:spPr>
            <a:xfrm>
              <a:off x="2805426" y="2476295"/>
              <a:ext cx="6172932" cy="1436626"/>
            </a:xfrm>
            <a:custGeom>
              <a:avLst/>
              <a:gdLst>
                <a:gd name="csX0" fmla="*/ 0 w 6172932"/>
                <a:gd name="csY0" fmla="*/ 0 h 1436626"/>
                <a:gd name="csX1" fmla="*/ 375988 w 6172932"/>
                <a:gd name="csY1" fmla="*/ 0 h 1436626"/>
                <a:gd name="csX2" fmla="*/ 813705 w 6172932"/>
                <a:gd name="csY2" fmla="*/ 0 h 1436626"/>
                <a:gd name="csX3" fmla="*/ 1498339 w 6172932"/>
                <a:gd name="csY3" fmla="*/ 0 h 1436626"/>
                <a:gd name="csX4" fmla="*/ 2059515 w 6172932"/>
                <a:gd name="csY4" fmla="*/ 0 h 1436626"/>
                <a:gd name="csX5" fmla="*/ 2744149 w 6172932"/>
                <a:gd name="csY5" fmla="*/ 0 h 1436626"/>
                <a:gd name="csX6" fmla="*/ 3367054 w 6172932"/>
                <a:gd name="csY6" fmla="*/ 0 h 1436626"/>
                <a:gd name="csX7" fmla="*/ 3743041 w 6172932"/>
                <a:gd name="csY7" fmla="*/ 0 h 1436626"/>
                <a:gd name="csX8" fmla="*/ 4365946 w 6172932"/>
                <a:gd name="csY8" fmla="*/ 0 h 1436626"/>
                <a:gd name="csX9" fmla="*/ 4927122 w 6172932"/>
                <a:gd name="csY9" fmla="*/ 0 h 1436626"/>
                <a:gd name="csX10" fmla="*/ 5303110 w 6172932"/>
                <a:gd name="csY10" fmla="*/ 0 h 1436626"/>
                <a:gd name="csX11" fmla="*/ 5679097 w 6172932"/>
                <a:gd name="csY11" fmla="*/ 0 h 1436626"/>
                <a:gd name="csX12" fmla="*/ 6172932 w 6172932"/>
                <a:gd name="csY12" fmla="*/ 0 h 1436626"/>
                <a:gd name="csX13" fmla="*/ 6172932 w 6172932"/>
                <a:gd name="csY13" fmla="*/ 450143 h 1436626"/>
                <a:gd name="csX14" fmla="*/ 6172932 w 6172932"/>
                <a:gd name="csY14" fmla="*/ 943384 h 1436626"/>
                <a:gd name="csX15" fmla="*/ 6172932 w 6172932"/>
                <a:gd name="csY15" fmla="*/ 1436626 h 1436626"/>
                <a:gd name="csX16" fmla="*/ 5735215 w 6172932"/>
                <a:gd name="csY16" fmla="*/ 1436626 h 1436626"/>
                <a:gd name="csX17" fmla="*/ 5359227 w 6172932"/>
                <a:gd name="csY17" fmla="*/ 1436626 h 1436626"/>
                <a:gd name="csX18" fmla="*/ 4921510 w 6172932"/>
                <a:gd name="csY18" fmla="*/ 1436626 h 1436626"/>
                <a:gd name="csX19" fmla="*/ 4422064 w 6172932"/>
                <a:gd name="csY19" fmla="*/ 1436626 h 1436626"/>
                <a:gd name="csX20" fmla="*/ 4046076 w 6172932"/>
                <a:gd name="csY20" fmla="*/ 1436626 h 1436626"/>
                <a:gd name="csX21" fmla="*/ 3361442 w 6172932"/>
                <a:gd name="csY21" fmla="*/ 1436626 h 1436626"/>
                <a:gd name="csX22" fmla="*/ 2800266 w 6172932"/>
                <a:gd name="csY22" fmla="*/ 1436626 h 1436626"/>
                <a:gd name="csX23" fmla="*/ 2300820 w 6172932"/>
                <a:gd name="csY23" fmla="*/ 1436626 h 1436626"/>
                <a:gd name="csX24" fmla="*/ 1739644 w 6172932"/>
                <a:gd name="csY24" fmla="*/ 1436626 h 1436626"/>
                <a:gd name="csX25" fmla="*/ 1178469 w 6172932"/>
                <a:gd name="csY25" fmla="*/ 1436626 h 1436626"/>
                <a:gd name="csX26" fmla="*/ 740752 w 6172932"/>
                <a:gd name="csY26" fmla="*/ 1436626 h 1436626"/>
                <a:gd name="csX27" fmla="*/ 0 w 6172932"/>
                <a:gd name="csY27" fmla="*/ 1436626 h 1436626"/>
                <a:gd name="csX28" fmla="*/ 0 w 6172932"/>
                <a:gd name="csY28" fmla="*/ 957751 h 1436626"/>
                <a:gd name="csX29" fmla="*/ 0 w 6172932"/>
                <a:gd name="csY29" fmla="*/ 521974 h 1436626"/>
                <a:gd name="csX30" fmla="*/ 0 w 6172932"/>
                <a:gd name="csY30" fmla="*/ 0 h 14366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6172932" h="1436626" extrusionOk="0">
                  <a:moveTo>
                    <a:pt x="0" y="0"/>
                  </a:moveTo>
                  <a:cubicBezTo>
                    <a:pt x="105147" y="-36556"/>
                    <a:pt x="295308" y="30060"/>
                    <a:pt x="375988" y="0"/>
                  </a:cubicBezTo>
                  <a:cubicBezTo>
                    <a:pt x="456668" y="-30060"/>
                    <a:pt x="637254" y="38235"/>
                    <a:pt x="813705" y="0"/>
                  </a:cubicBezTo>
                  <a:cubicBezTo>
                    <a:pt x="990156" y="-38235"/>
                    <a:pt x="1214698" y="71418"/>
                    <a:pt x="1498339" y="0"/>
                  </a:cubicBezTo>
                  <a:cubicBezTo>
                    <a:pt x="1781980" y="-71418"/>
                    <a:pt x="1844971" y="63688"/>
                    <a:pt x="2059515" y="0"/>
                  </a:cubicBezTo>
                  <a:cubicBezTo>
                    <a:pt x="2274059" y="-63688"/>
                    <a:pt x="2435134" y="9904"/>
                    <a:pt x="2744149" y="0"/>
                  </a:cubicBezTo>
                  <a:cubicBezTo>
                    <a:pt x="3053164" y="-9904"/>
                    <a:pt x="3161287" y="70230"/>
                    <a:pt x="3367054" y="0"/>
                  </a:cubicBezTo>
                  <a:cubicBezTo>
                    <a:pt x="3572821" y="-70230"/>
                    <a:pt x="3565559" y="37387"/>
                    <a:pt x="3743041" y="0"/>
                  </a:cubicBezTo>
                  <a:cubicBezTo>
                    <a:pt x="3920523" y="-37387"/>
                    <a:pt x="4111441" y="63436"/>
                    <a:pt x="4365946" y="0"/>
                  </a:cubicBezTo>
                  <a:cubicBezTo>
                    <a:pt x="4620451" y="-63436"/>
                    <a:pt x="4801637" y="28552"/>
                    <a:pt x="4927122" y="0"/>
                  </a:cubicBezTo>
                  <a:cubicBezTo>
                    <a:pt x="5052607" y="-28552"/>
                    <a:pt x="5204811" y="1637"/>
                    <a:pt x="5303110" y="0"/>
                  </a:cubicBezTo>
                  <a:cubicBezTo>
                    <a:pt x="5401409" y="-1637"/>
                    <a:pt x="5543962" y="34663"/>
                    <a:pt x="5679097" y="0"/>
                  </a:cubicBezTo>
                  <a:cubicBezTo>
                    <a:pt x="5814232" y="-34663"/>
                    <a:pt x="5935161" y="14519"/>
                    <a:pt x="6172932" y="0"/>
                  </a:cubicBezTo>
                  <a:cubicBezTo>
                    <a:pt x="6173018" y="157217"/>
                    <a:pt x="6140582" y="330774"/>
                    <a:pt x="6172932" y="450143"/>
                  </a:cubicBezTo>
                  <a:cubicBezTo>
                    <a:pt x="6205282" y="569512"/>
                    <a:pt x="6153552" y="737098"/>
                    <a:pt x="6172932" y="943384"/>
                  </a:cubicBezTo>
                  <a:cubicBezTo>
                    <a:pt x="6192312" y="1149670"/>
                    <a:pt x="6141321" y="1331814"/>
                    <a:pt x="6172932" y="1436626"/>
                  </a:cubicBezTo>
                  <a:cubicBezTo>
                    <a:pt x="6050326" y="1488662"/>
                    <a:pt x="5913411" y="1422267"/>
                    <a:pt x="5735215" y="1436626"/>
                  </a:cubicBezTo>
                  <a:cubicBezTo>
                    <a:pt x="5557019" y="1450985"/>
                    <a:pt x="5529638" y="1431764"/>
                    <a:pt x="5359227" y="1436626"/>
                  </a:cubicBezTo>
                  <a:cubicBezTo>
                    <a:pt x="5188816" y="1441488"/>
                    <a:pt x="5080419" y="1434131"/>
                    <a:pt x="4921510" y="1436626"/>
                  </a:cubicBezTo>
                  <a:cubicBezTo>
                    <a:pt x="4762601" y="1439121"/>
                    <a:pt x="4569580" y="1405031"/>
                    <a:pt x="4422064" y="1436626"/>
                  </a:cubicBezTo>
                  <a:cubicBezTo>
                    <a:pt x="4274548" y="1468221"/>
                    <a:pt x="4169199" y="1402297"/>
                    <a:pt x="4046076" y="1436626"/>
                  </a:cubicBezTo>
                  <a:cubicBezTo>
                    <a:pt x="3922953" y="1470955"/>
                    <a:pt x="3678576" y="1360192"/>
                    <a:pt x="3361442" y="1436626"/>
                  </a:cubicBezTo>
                  <a:cubicBezTo>
                    <a:pt x="3044308" y="1513060"/>
                    <a:pt x="3008424" y="1398587"/>
                    <a:pt x="2800266" y="1436626"/>
                  </a:cubicBezTo>
                  <a:cubicBezTo>
                    <a:pt x="2592108" y="1474665"/>
                    <a:pt x="2482244" y="1409881"/>
                    <a:pt x="2300820" y="1436626"/>
                  </a:cubicBezTo>
                  <a:cubicBezTo>
                    <a:pt x="2119396" y="1463371"/>
                    <a:pt x="1971995" y="1413868"/>
                    <a:pt x="1739644" y="1436626"/>
                  </a:cubicBezTo>
                  <a:cubicBezTo>
                    <a:pt x="1507293" y="1459384"/>
                    <a:pt x="1306252" y="1423758"/>
                    <a:pt x="1178469" y="1436626"/>
                  </a:cubicBezTo>
                  <a:cubicBezTo>
                    <a:pt x="1050686" y="1449494"/>
                    <a:pt x="925196" y="1426973"/>
                    <a:pt x="740752" y="1436626"/>
                  </a:cubicBezTo>
                  <a:cubicBezTo>
                    <a:pt x="556308" y="1446279"/>
                    <a:pt x="315571" y="1435872"/>
                    <a:pt x="0" y="1436626"/>
                  </a:cubicBezTo>
                  <a:cubicBezTo>
                    <a:pt x="-26090" y="1318959"/>
                    <a:pt x="27306" y="1136682"/>
                    <a:pt x="0" y="957751"/>
                  </a:cubicBezTo>
                  <a:cubicBezTo>
                    <a:pt x="-27306" y="778820"/>
                    <a:pt x="14568" y="612684"/>
                    <a:pt x="0" y="521974"/>
                  </a:cubicBezTo>
                  <a:cubicBezTo>
                    <a:pt x="-14568" y="431264"/>
                    <a:pt x="23621" y="25613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903454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accent6">
                      <a:lumMod val="10000"/>
                    </a:schemeClr>
                  </a:solidFill>
                </a:rPr>
                <a:t>Khi bịt tai, bịt mắt bạn có nghe, nhìn thấy gì không?</a:t>
              </a:r>
              <a:endParaRPr lang="en-US" sz="36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10" name="Google Shape;327;p30">
            <a:extLst>
              <a:ext uri="{FF2B5EF4-FFF2-40B4-BE49-F238E27FC236}">
                <a16:creationId xmlns:a16="http://schemas.microsoft.com/office/drawing/2014/main" id="{19B4B3B4-A527-321B-E584-157D6F6E4A0C}"/>
              </a:ext>
            </a:extLst>
          </p:cNvPr>
          <p:cNvSpPr txBox="1">
            <a:spLocks/>
          </p:cNvSpPr>
          <p:nvPr/>
        </p:nvSpPr>
        <p:spPr>
          <a:xfrm>
            <a:off x="3697432" y="3971497"/>
            <a:ext cx="7166186" cy="977813"/>
          </a:xfrm>
          <a:prstGeom prst="roundRect">
            <a:avLst>
              <a:gd name="adj" fmla="val 4246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just"/>
            <a:r>
              <a:rPr lang="vi-VN" dirty="0">
                <a:latin typeface="+mn-lt"/>
              </a:rPr>
              <a:t>Khi bịt tai, chúng ta không thể nghe.</a:t>
            </a:r>
          </a:p>
        </p:txBody>
      </p:sp>
      <p:sp>
        <p:nvSpPr>
          <p:cNvPr id="11" name="Google Shape;327;p30">
            <a:extLst>
              <a:ext uri="{FF2B5EF4-FFF2-40B4-BE49-F238E27FC236}">
                <a16:creationId xmlns:a16="http://schemas.microsoft.com/office/drawing/2014/main" id="{571C107C-2F58-950A-B806-35C9E3EB90E5}"/>
              </a:ext>
            </a:extLst>
          </p:cNvPr>
          <p:cNvSpPr txBox="1">
            <a:spLocks/>
          </p:cNvSpPr>
          <p:nvPr/>
        </p:nvSpPr>
        <p:spPr>
          <a:xfrm>
            <a:off x="3697432" y="5169414"/>
            <a:ext cx="7166186" cy="977813"/>
          </a:xfrm>
          <a:prstGeom prst="roundRect">
            <a:avLst>
              <a:gd name="adj" fmla="val 4246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just"/>
            <a:r>
              <a:rPr lang="vi-VN" dirty="0">
                <a:latin typeface="+mn-lt"/>
              </a:rPr>
              <a:t>Khi bịt mắt, chúng ta không thể nhìn.</a:t>
            </a:r>
          </a:p>
        </p:txBody>
      </p:sp>
    </p:spTree>
    <p:extLst>
      <p:ext uri="{BB962C8B-B14F-4D97-AF65-F5344CB8AC3E}">
        <p14:creationId xmlns:p14="http://schemas.microsoft.com/office/powerpoint/2010/main" val="4788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476">
            <a:extLst>
              <a:ext uri="{FF2B5EF4-FFF2-40B4-BE49-F238E27FC236}">
                <a16:creationId xmlns:a16="http://schemas.microsoft.com/office/drawing/2014/main" id="{F0B10C66-891E-9430-3105-E0BFEEEF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" t="-499" r="58148" b="499"/>
          <a:stretch/>
        </p:blipFill>
        <p:spPr>
          <a:xfrm rot="21437892">
            <a:off x="7650800" y="990980"/>
            <a:ext cx="2321147" cy="2669363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90A45F60-62AF-9994-73B9-19EA04C12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8" r="54457"/>
          <a:stretch/>
        </p:blipFill>
        <p:spPr>
          <a:xfrm rot="367621">
            <a:off x="1858031" y="976933"/>
            <a:ext cx="2551068" cy="2697456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4C8EAC97-EFEB-27D1-C458-BEC50B6CD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52" t="-1446" r="1005" b="4373"/>
          <a:stretch/>
        </p:blipFill>
        <p:spPr>
          <a:xfrm rot="371856">
            <a:off x="4704301" y="998864"/>
            <a:ext cx="2551068" cy="2697456"/>
          </a:xfrm>
          <a:prstGeom prst="rect">
            <a:avLst/>
          </a:prstGeom>
        </p:spPr>
      </p:pic>
      <p:sp>
        <p:nvSpPr>
          <p:cNvPr id="471" name="TextBox 470">
            <a:extLst>
              <a:ext uri="{FF2B5EF4-FFF2-40B4-BE49-F238E27FC236}">
                <a16:creationId xmlns:a16="http://schemas.microsoft.com/office/drawing/2014/main" id="{E461C36C-A533-A7C7-DF9F-B218A66BD0AE}"/>
              </a:ext>
            </a:extLst>
          </p:cNvPr>
          <p:cNvSpPr txBox="1"/>
          <p:nvPr/>
        </p:nvSpPr>
        <p:spPr>
          <a:xfrm>
            <a:off x="1641356" y="342219"/>
            <a:ext cx="921274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2. Kể một số việc làm để bảo vệ mắt và tai. Việc làm nào dưới đây giúp em phòng tránh cận thị?</a:t>
            </a:r>
            <a:endParaRPr lang="en-US" sz="2660" b="1" dirty="0"/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7138304E-5C3C-0973-F08E-E59887119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2" t="4110" r="1449" b="-129"/>
          <a:stretch/>
        </p:blipFill>
        <p:spPr>
          <a:xfrm rot="21437892">
            <a:off x="2037376" y="3879424"/>
            <a:ext cx="2321148" cy="2563093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35283ED4-6491-DFE3-3145-F540EB92E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79" t="1188" r="2141" b="-68"/>
          <a:stretch/>
        </p:blipFill>
        <p:spPr>
          <a:xfrm rot="241344">
            <a:off x="7399793" y="3655564"/>
            <a:ext cx="2823162" cy="2871752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9CCDEAEC-16D1-67DC-DAFD-53298D3CC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4" t="9956" r="53453"/>
          <a:stretch/>
        </p:blipFill>
        <p:spPr>
          <a:xfrm rot="241344">
            <a:off x="4778812" y="3922352"/>
            <a:ext cx="2525652" cy="2615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472">
            <a:extLst>
              <a:ext uri="{FF2B5EF4-FFF2-40B4-BE49-F238E27FC236}">
                <a16:creationId xmlns:a16="http://schemas.microsoft.com/office/drawing/2014/main" id="{90A45F60-62AF-9994-73B9-19EA04C12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8" r="54457"/>
          <a:stretch/>
        </p:blipFill>
        <p:spPr>
          <a:xfrm rot="367621">
            <a:off x="1683091" y="1105688"/>
            <a:ext cx="3790408" cy="4007913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4C8EAC97-EFEB-27D1-C458-BEC50B6CD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52" t="-1446" r="1005" b="4373"/>
          <a:stretch/>
        </p:blipFill>
        <p:spPr>
          <a:xfrm rot="371856">
            <a:off x="6128408" y="1218373"/>
            <a:ext cx="3790408" cy="4007913"/>
          </a:xfrm>
          <a:prstGeom prst="rect">
            <a:avLst/>
          </a:prstGeom>
        </p:spPr>
      </p:pic>
      <p:sp>
        <p:nvSpPr>
          <p:cNvPr id="471" name="TextBox 470">
            <a:extLst>
              <a:ext uri="{FF2B5EF4-FFF2-40B4-BE49-F238E27FC236}">
                <a16:creationId xmlns:a16="http://schemas.microsoft.com/office/drawing/2014/main" id="{E461C36C-A533-A7C7-DF9F-B218A66BD0AE}"/>
              </a:ext>
            </a:extLst>
          </p:cNvPr>
          <p:cNvSpPr txBox="1"/>
          <p:nvPr/>
        </p:nvSpPr>
        <p:spPr>
          <a:xfrm>
            <a:off x="1641356" y="342219"/>
            <a:ext cx="921274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2. Kể một số việc làm để bảo vệ mắt và tai. Việc làm nào dưới đây giúp em phòng tránh cận thị?</a:t>
            </a:r>
            <a:endParaRPr lang="en-US" sz="2660" b="1" dirty="0"/>
          </a:p>
        </p:txBody>
      </p:sp>
      <p:sp>
        <p:nvSpPr>
          <p:cNvPr id="4" name="Google Shape;327;p30">
            <a:extLst>
              <a:ext uri="{FF2B5EF4-FFF2-40B4-BE49-F238E27FC236}">
                <a16:creationId xmlns:a16="http://schemas.microsoft.com/office/drawing/2014/main" id="{3D574B31-44D8-C434-9E99-5BCD82BFB1DC}"/>
              </a:ext>
            </a:extLst>
          </p:cNvPr>
          <p:cNvSpPr txBox="1">
            <a:spLocks/>
          </p:cNvSpPr>
          <p:nvPr/>
        </p:nvSpPr>
        <p:spPr>
          <a:xfrm>
            <a:off x="2384929" y="5195428"/>
            <a:ext cx="2302676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 dirty="0">
                <a:latin typeface="+mn-lt"/>
              </a:rPr>
              <a:t>Khám tai</a:t>
            </a:r>
          </a:p>
        </p:txBody>
      </p:sp>
      <p:sp>
        <p:nvSpPr>
          <p:cNvPr id="5" name="Google Shape;327;p30">
            <a:extLst>
              <a:ext uri="{FF2B5EF4-FFF2-40B4-BE49-F238E27FC236}">
                <a16:creationId xmlns:a16="http://schemas.microsoft.com/office/drawing/2014/main" id="{25AB47BA-B01E-965B-39B3-FB8412AAE123}"/>
              </a:ext>
            </a:extLst>
          </p:cNvPr>
          <p:cNvSpPr txBox="1">
            <a:spLocks/>
          </p:cNvSpPr>
          <p:nvPr/>
        </p:nvSpPr>
        <p:spPr>
          <a:xfrm>
            <a:off x="6731340" y="5201162"/>
            <a:ext cx="3067981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 dirty="0">
                <a:latin typeface="+mn-lt"/>
              </a:rPr>
              <a:t>Nhảy lò cò cho nước ra khỏi tai</a:t>
            </a:r>
          </a:p>
        </p:txBody>
      </p:sp>
    </p:spTree>
    <p:extLst>
      <p:ext uri="{BB962C8B-B14F-4D97-AF65-F5344CB8AC3E}">
        <p14:creationId xmlns:p14="http://schemas.microsoft.com/office/powerpoint/2010/main" val="36799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476">
            <a:extLst>
              <a:ext uri="{FF2B5EF4-FFF2-40B4-BE49-F238E27FC236}">
                <a16:creationId xmlns:a16="http://schemas.microsoft.com/office/drawing/2014/main" id="{F0B10C66-891E-9430-3105-E0BFEEEFB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" t="-499" r="58148" b="499"/>
          <a:stretch/>
        </p:blipFill>
        <p:spPr>
          <a:xfrm rot="21437892">
            <a:off x="2094622" y="1450017"/>
            <a:ext cx="3172821" cy="3648804"/>
          </a:xfrm>
          <a:prstGeom prst="rect">
            <a:avLst/>
          </a:prstGeom>
        </p:spPr>
      </p:pic>
      <p:sp>
        <p:nvSpPr>
          <p:cNvPr id="471" name="TextBox 470">
            <a:extLst>
              <a:ext uri="{FF2B5EF4-FFF2-40B4-BE49-F238E27FC236}">
                <a16:creationId xmlns:a16="http://schemas.microsoft.com/office/drawing/2014/main" id="{E461C36C-A533-A7C7-DF9F-B218A66BD0AE}"/>
              </a:ext>
            </a:extLst>
          </p:cNvPr>
          <p:cNvSpPr txBox="1"/>
          <p:nvPr/>
        </p:nvSpPr>
        <p:spPr>
          <a:xfrm>
            <a:off x="1641356" y="342219"/>
            <a:ext cx="921274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2. Kể một số việc làm để bảo vệ mắt và tai. Việc làm nào dưới đây giúp em phòng tránh cận thị?</a:t>
            </a:r>
            <a:endParaRPr lang="en-US" sz="2660" b="1" dirty="0"/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7138304E-5C3C-0973-F08E-E59887119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2" t="4110" r="1449" b="-129"/>
          <a:stretch/>
        </p:blipFill>
        <p:spPr>
          <a:xfrm rot="21437892">
            <a:off x="6249186" y="1713534"/>
            <a:ext cx="3104603" cy="3428211"/>
          </a:xfrm>
          <a:prstGeom prst="rect">
            <a:avLst/>
          </a:prstGeom>
        </p:spPr>
      </p:pic>
      <p:sp>
        <p:nvSpPr>
          <p:cNvPr id="3" name="Google Shape;327;p30">
            <a:extLst>
              <a:ext uri="{FF2B5EF4-FFF2-40B4-BE49-F238E27FC236}">
                <a16:creationId xmlns:a16="http://schemas.microsoft.com/office/drawing/2014/main" id="{88D24488-1C04-2B64-B29F-C122B1C55228}"/>
              </a:ext>
            </a:extLst>
          </p:cNvPr>
          <p:cNvSpPr txBox="1">
            <a:spLocks/>
          </p:cNvSpPr>
          <p:nvPr/>
        </p:nvSpPr>
        <p:spPr>
          <a:xfrm>
            <a:off x="2362517" y="5196251"/>
            <a:ext cx="2847384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 dirty="0">
                <a:latin typeface="+mn-lt"/>
              </a:rPr>
              <a:t>Bịt tai, </a:t>
            </a:r>
            <a:r>
              <a:rPr lang="vi-VN" sz="2800">
                <a:latin typeface="+mn-lt"/>
              </a:rPr>
              <a:t>đeo kính </a:t>
            </a:r>
            <a:r>
              <a:rPr lang="vi-VN" sz="2800" dirty="0">
                <a:latin typeface="+mn-lt"/>
              </a:rPr>
              <a:t>khi bơi</a:t>
            </a:r>
          </a:p>
        </p:txBody>
      </p:sp>
      <p:sp>
        <p:nvSpPr>
          <p:cNvPr id="4" name="Google Shape;327;p30">
            <a:extLst>
              <a:ext uri="{FF2B5EF4-FFF2-40B4-BE49-F238E27FC236}">
                <a16:creationId xmlns:a16="http://schemas.microsoft.com/office/drawing/2014/main" id="{3203491C-6A2A-F671-2F5A-D86D42643A34}"/>
              </a:ext>
            </a:extLst>
          </p:cNvPr>
          <p:cNvSpPr txBox="1">
            <a:spLocks/>
          </p:cNvSpPr>
          <p:nvPr/>
        </p:nvSpPr>
        <p:spPr>
          <a:xfrm>
            <a:off x="6364882" y="5202327"/>
            <a:ext cx="3067981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 dirty="0">
                <a:latin typeface="+mn-lt"/>
              </a:rPr>
              <a:t>Nhỏ mắt bằng nước muối sinh lí</a:t>
            </a:r>
          </a:p>
        </p:txBody>
      </p:sp>
    </p:spTree>
    <p:extLst>
      <p:ext uri="{BB962C8B-B14F-4D97-AF65-F5344CB8AC3E}">
        <p14:creationId xmlns:p14="http://schemas.microsoft.com/office/powerpoint/2010/main" val="42833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Box 470">
            <a:extLst>
              <a:ext uri="{FF2B5EF4-FFF2-40B4-BE49-F238E27FC236}">
                <a16:creationId xmlns:a16="http://schemas.microsoft.com/office/drawing/2014/main" id="{E461C36C-A533-A7C7-DF9F-B218A66BD0AE}"/>
              </a:ext>
            </a:extLst>
          </p:cNvPr>
          <p:cNvSpPr txBox="1"/>
          <p:nvPr/>
        </p:nvSpPr>
        <p:spPr>
          <a:xfrm>
            <a:off x="1641356" y="342219"/>
            <a:ext cx="921274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0" b="1" dirty="0"/>
              <a:t>2. Kể một số việc làm để bảo vệ mắt và tai. Việc làm nào dưới đây giúp em phòng tránh cận thị?</a:t>
            </a:r>
            <a:endParaRPr lang="en-US" sz="2660" b="1" dirty="0"/>
          </a:p>
        </p:txBody>
      </p:sp>
      <p:pic>
        <p:nvPicPr>
          <p:cNvPr id="420" name="Picture 419">
            <a:extLst>
              <a:ext uri="{FF2B5EF4-FFF2-40B4-BE49-F238E27FC236}">
                <a16:creationId xmlns:a16="http://schemas.microsoft.com/office/drawing/2014/main" id="{35283ED4-6491-DFE3-3145-F540EB92E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79" t="1188" r="2141" b="-68"/>
          <a:stretch/>
        </p:blipFill>
        <p:spPr>
          <a:xfrm rot="341382">
            <a:off x="5646101" y="1351617"/>
            <a:ext cx="4037708" cy="4107202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9CCDEAEC-16D1-67DC-DAFD-53298D3CC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4" t="9956" r="53453"/>
          <a:stretch/>
        </p:blipFill>
        <p:spPr>
          <a:xfrm rot="341382">
            <a:off x="1983843" y="1738898"/>
            <a:ext cx="3612207" cy="3740110"/>
          </a:xfrm>
          <a:prstGeom prst="rect">
            <a:avLst/>
          </a:prstGeom>
        </p:spPr>
      </p:pic>
      <p:sp>
        <p:nvSpPr>
          <p:cNvPr id="3" name="Google Shape;327;p30">
            <a:extLst>
              <a:ext uri="{FF2B5EF4-FFF2-40B4-BE49-F238E27FC236}">
                <a16:creationId xmlns:a16="http://schemas.microsoft.com/office/drawing/2014/main" id="{71910A23-F032-0DD5-56FA-43D96FECDF48}"/>
              </a:ext>
            </a:extLst>
          </p:cNvPr>
          <p:cNvSpPr txBox="1">
            <a:spLocks/>
          </p:cNvSpPr>
          <p:nvPr/>
        </p:nvSpPr>
        <p:spPr>
          <a:xfrm>
            <a:off x="2362517" y="5473649"/>
            <a:ext cx="2847384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 dirty="0">
                <a:latin typeface="+mn-lt"/>
              </a:rPr>
              <a:t>Đọc sách nơi đủ ánh sáng</a:t>
            </a:r>
          </a:p>
        </p:txBody>
      </p:sp>
      <p:sp>
        <p:nvSpPr>
          <p:cNvPr id="4" name="Google Shape;327;p30">
            <a:extLst>
              <a:ext uri="{FF2B5EF4-FFF2-40B4-BE49-F238E27FC236}">
                <a16:creationId xmlns:a16="http://schemas.microsoft.com/office/drawing/2014/main" id="{149566D4-6630-5ECD-08B2-82E27EF61F0A}"/>
              </a:ext>
            </a:extLst>
          </p:cNvPr>
          <p:cNvSpPr txBox="1">
            <a:spLocks/>
          </p:cNvSpPr>
          <p:nvPr/>
        </p:nvSpPr>
        <p:spPr>
          <a:xfrm>
            <a:off x="6687857" y="5473649"/>
            <a:ext cx="2490128" cy="901277"/>
          </a:xfrm>
          <a:prstGeom prst="roundRect">
            <a:avLst>
              <a:gd name="adj" fmla="val 1514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ctr"/>
            <a:r>
              <a:rPr lang="vi-VN" sz="2800">
                <a:latin typeface="+mn-lt"/>
              </a:rPr>
              <a:t>Ngồi viết sai tư thế</a:t>
            </a:r>
            <a:endParaRPr lang="vi-V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0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>
            <a:extLst>
              <a:ext uri="{FF2B5EF4-FFF2-40B4-BE49-F238E27FC236}">
                <a16:creationId xmlns:a16="http://schemas.microsoft.com/office/drawing/2014/main" id="{04302663-1DA5-3826-B067-398EC4A930B8}"/>
              </a:ext>
            </a:extLst>
          </p:cNvPr>
          <p:cNvSpPr/>
          <p:nvPr/>
        </p:nvSpPr>
        <p:spPr>
          <a:xfrm>
            <a:off x="1495235" y="4036281"/>
            <a:ext cx="2364044" cy="23640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C48ADA3-BB2C-A8BB-5558-4EAE6638461E}"/>
              </a:ext>
            </a:extLst>
          </p:cNvPr>
          <p:cNvSpPr/>
          <p:nvPr/>
        </p:nvSpPr>
        <p:spPr>
          <a:xfrm>
            <a:off x="1373184" y="808639"/>
            <a:ext cx="2364044" cy="23640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27;p30">
            <a:extLst>
              <a:ext uri="{FF2B5EF4-FFF2-40B4-BE49-F238E27FC236}">
                <a16:creationId xmlns:a16="http://schemas.microsoft.com/office/drawing/2014/main" id="{57165796-53B4-ED45-61DF-AE5206869527}"/>
              </a:ext>
            </a:extLst>
          </p:cNvPr>
          <p:cNvSpPr txBox="1">
            <a:spLocks/>
          </p:cNvSpPr>
          <p:nvPr/>
        </p:nvSpPr>
        <p:spPr>
          <a:xfrm>
            <a:off x="1397075" y="1388499"/>
            <a:ext cx="2348117" cy="1374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latin typeface="Raleway Black" pitchFamily="2" charset="0"/>
              </a:rPr>
              <a:t>Việc làm bảo vệ tai</a:t>
            </a:r>
          </a:p>
        </p:txBody>
      </p:sp>
      <p:sp>
        <p:nvSpPr>
          <p:cNvPr id="6" name="Google Shape;330;p30">
            <a:extLst>
              <a:ext uri="{FF2B5EF4-FFF2-40B4-BE49-F238E27FC236}">
                <a16:creationId xmlns:a16="http://schemas.microsoft.com/office/drawing/2014/main" id="{67A99BD2-A242-DB4E-5D69-61AF7A43DDF1}"/>
              </a:ext>
            </a:extLst>
          </p:cNvPr>
          <p:cNvSpPr txBox="1"/>
          <p:nvPr/>
        </p:nvSpPr>
        <p:spPr>
          <a:xfrm flipH="1">
            <a:off x="5081415" y="1723836"/>
            <a:ext cx="5634527" cy="902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Đeo đồ bảo vệ tai, mắt khi đi bơi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33;p30">
            <a:extLst>
              <a:ext uri="{FF2B5EF4-FFF2-40B4-BE49-F238E27FC236}">
                <a16:creationId xmlns:a16="http://schemas.microsoft.com/office/drawing/2014/main" id="{4E3E927A-0B44-1717-DE56-5E0A1118EEFA}"/>
              </a:ext>
            </a:extLst>
          </p:cNvPr>
          <p:cNvSpPr txBox="1"/>
          <p:nvPr/>
        </p:nvSpPr>
        <p:spPr>
          <a:xfrm flipH="1">
            <a:off x="5081414" y="2893779"/>
            <a:ext cx="5633652" cy="910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Vệ sinh tai, mắt bằng nước muối sinh lí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336;p30">
            <a:extLst>
              <a:ext uri="{FF2B5EF4-FFF2-40B4-BE49-F238E27FC236}">
                <a16:creationId xmlns:a16="http://schemas.microsoft.com/office/drawing/2014/main" id="{AC7BBF7E-ADB6-DEC2-D10E-82CEDBBCD93A}"/>
              </a:ext>
            </a:extLst>
          </p:cNvPr>
          <p:cNvSpPr txBox="1"/>
          <p:nvPr/>
        </p:nvSpPr>
        <p:spPr>
          <a:xfrm>
            <a:off x="5081414" y="5356487"/>
            <a:ext cx="5628406" cy="902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Ngồi viết đúng tư thế</a:t>
            </a:r>
          </a:p>
        </p:txBody>
      </p:sp>
      <p:sp>
        <p:nvSpPr>
          <p:cNvPr id="15" name="Google Shape;339;p30">
            <a:extLst>
              <a:ext uri="{FF2B5EF4-FFF2-40B4-BE49-F238E27FC236}">
                <a16:creationId xmlns:a16="http://schemas.microsoft.com/office/drawing/2014/main" id="{5C53E669-7C29-BF69-CB12-2A1A2FF889C9}"/>
              </a:ext>
            </a:extLst>
          </p:cNvPr>
          <p:cNvSpPr txBox="1"/>
          <p:nvPr/>
        </p:nvSpPr>
        <p:spPr>
          <a:xfrm>
            <a:off x="5087538" y="4274049"/>
            <a:ext cx="5628404" cy="9106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Đọc sách nơi có đủ ánh sáng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78;p30">
            <a:extLst>
              <a:ext uri="{FF2B5EF4-FFF2-40B4-BE49-F238E27FC236}">
                <a16:creationId xmlns:a16="http://schemas.microsoft.com/office/drawing/2014/main" id="{35B55569-607A-CE71-78CF-EB34E0875B03}"/>
              </a:ext>
            </a:extLst>
          </p:cNvPr>
          <p:cNvSpPr txBox="1"/>
          <p:nvPr/>
        </p:nvSpPr>
        <p:spPr>
          <a:xfrm>
            <a:off x="5065487" y="598773"/>
            <a:ext cx="5644106" cy="9027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Khám tai, mắt định kì</a:t>
            </a:r>
          </a:p>
        </p:txBody>
      </p:sp>
      <p:sp>
        <p:nvSpPr>
          <p:cNvPr id="67" name="Google Shape;327;p30">
            <a:extLst>
              <a:ext uri="{FF2B5EF4-FFF2-40B4-BE49-F238E27FC236}">
                <a16:creationId xmlns:a16="http://schemas.microsoft.com/office/drawing/2014/main" id="{443572F6-BBF1-FAAD-7995-7F1610F82101}"/>
              </a:ext>
            </a:extLst>
          </p:cNvPr>
          <p:cNvSpPr txBox="1">
            <a:spLocks/>
          </p:cNvSpPr>
          <p:nvPr/>
        </p:nvSpPr>
        <p:spPr>
          <a:xfrm>
            <a:off x="1160976" y="4497566"/>
            <a:ext cx="3032562" cy="1374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>
                <a:latin typeface="Raleway Black" pitchFamily="2" charset="0"/>
              </a:rPr>
              <a:t>Việc làm phòng tránh cận thị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E74ECC5-05C4-1381-73A4-37334DFD1421}"/>
              </a:ext>
            </a:extLst>
          </p:cNvPr>
          <p:cNvCxnSpPr>
            <a:cxnSpLocks/>
            <a:stCxn id="17" idx="1"/>
            <a:endCxn id="3" idx="3"/>
          </p:cNvCxnSpPr>
          <p:nvPr/>
        </p:nvCxnSpPr>
        <p:spPr>
          <a:xfrm rot="10800000" flipV="1">
            <a:off x="3745193" y="1050141"/>
            <a:ext cx="1320295" cy="1025517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68">
            <a:extLst>
              <a:ext uri="{FF2B5EF4-FFF2-40B4-BE49-F238E27FC236}">
                <a16:creationId xmlns:a16="http://schemas.microsoft.com/office/drawing/2014/main" id="{4531CDA0-79BC-E6FD-9211-78403C634934}"/>
              </a:ext>
            </a:extLst>
          </p:cNvPr>
          <p:cNvCxnSpPr>
            <a:cxnSpLocks/>
            <a:stCxn id="9" idx="3"/>
            <a:endCxn id="3" idx="3"/>
          </p:cNvCxnSpPr>
          <p:nvPr/>
        </p:nvCxnSpPr>
        <p:spPr>
          <a:xfrm rot="10800000">
            <a:off x="3745192" y="2075660"/>
            <a:ext cx="1336222" cy="1273459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68">
            <a:extLst>
              <a:ext uri="{FF2B5EF4-FFF2-40B4-BE49-F238E27FC236}">
                <a16:creationId xmlns:a16="http://schemas.microsoft.com/office/drawing/2014/main" id="{86446E9E-DF08-9829-A87C-A2FD31576E55}"/>
              </a:ext>
            </a:extLst>
          </p:cNvPr>
          <p:cNvCxnSpPr>
            <a:cxnSpLocks/>
            <a:stCxn id="6" idx="3"/>
            <a:endCxn id="3" idx="3"/>
          </p:cNvCxnSpPr>
          <p:nvPr/>
        </p:nvCxnSpPr>
        <p:spPr>
          <a:xfrm rot="10800000">
            <a:off x="3745193" y="2075659"/>
            <a:ext cx="1336223" cy="99546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68">
            <a:extLst>
              <a:ext uri="{FF2B5EF4-FFF2-40B4-BE49-F238E27FC236}">
                <a16:creationId xmlns:a16="http://schemas.microsoft.com/office/drawing/2014/main" id="{0C35841A-0A56-8BB5-169A-41F5AF5D638B}"/>
              </a:ext>
            </a:extLst>
          </p:cNvPr>
          <p:cNvCxnSpPr>
            <a:cxnSpLocks/>
            <a:endCxn id="67" idx="3"/>
          </p:cNvCxnSpPr>
          <p:nvPr/>
        </p:nvCxnSpPr>
        <p:spPr>
          <a:xfrm rot="10800000" flipV="1">
            <a:off x="4193538" y="4729390"/>
            <a:ext cx="887876" cy="455336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68">
            <a:extLst>
              <a:ext uri="{FF2B5EF4-FFF2-40B4-BE49-F238E27FC236}">
                <a16:creationId xmlns:a16="http://schemas.microsoft.com/office/drawing/2014/main" id="{1299BC0F-5127-3158-8B66-67D8786E20DA}"/>
              </a:ext>
            </a:extLst>
          </p:cNvPr>
          <p:cNvCxnSpPr>
            <a:cxnSpLocks/>
            <a:stCxn id="12" idx="1"/>
            <a:endCxn id="67" idx="3"/>
          </p:cNvCxnSpPr>
          <p:nvPr/>
        </p:nvCxnSpPr>
        <p:spPr>
          <a:xfrm rot="10800000">
            <a:off x="4193538" y="5184727"/>
            <a:ext cx="887876" cy="62313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5" grpId="0" animBg="1"/>
      <p:bldP spid="3" grpId="0"/>
      <p:bldP spid="6" grpId="0" animBg="1"/>
      <p:bldP spid="9" grpId="0" animBg="1"/>
      <p:bldP spid="12" grpId="0" animBg="1"/>
      <p:bldP spid="15" grpId="0" animBg="1"/>
      <p:bldP spid="17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48"/>
          <p:cNvGrpSpPr/>
          <p:nvPr/>
        </p:nvGrpSpPr>
        <p:grpSpPr>
          <a:xfrm>
            <a:off x="5652665" y="6272083"/>
            <a:ext cx="856476" cy="26025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522571" y="386313"/>
            <a:ext cx="1138244" cy="992838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10592813" y="377701"/>
            <a:ext cx="809858" cy="541989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10184626" y="1005079"/>
            <a:ext cx="632465" cy="382684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8" name="Google Shape;390;p38">
            <a:extLst>
              <a:ext uri="{FF2B5EF4-FFF2-40B4-BE49-F238E27FC236}">
                <a16:creationId xmlns:a16="http://schemas.microsoft.com/office/drawing/2014/main" id="{3EB5897E-ADB0-2A42-CEF8-ABD32B54D015}"/>
              </a:ext>
            </a:extLst>
          </p:cNvPr>
          <p:cNvSpPr/>
          <p:nvPr/>
        </p:nvSpPr>
        <p:spPr>
          <a:xfrm flipH="1">
            <a:off x="5224383" y="3127078"/>
            <a:ext cx="1844892" cy="120959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394"/>
          </a:p>
        </p:txBody>
      </p:sp>
      <p:grpSp>
        <p:nvGrpSpPr>
          <p:cNvPr id="9" name="Google Shape;391;p38">
            <a:extLst>
              <a:ext uri="{FF2B5EF4-FFF2-40B4-BE49-F238E27FC236}">
                <a16:creationId xmlns:a16="http://schemas.microsoft.com/office/drawing/2014/main" id="{E71FD0FA-1E5E-C799-CCC7-F7B75CFE9290}"/>
              </a:ext>
            </a:extLst>
          </p:cNvPr>
          <p:cNvGrpSpPr/>
          <p:nvPr/>
        </p:nvGrpSpPr>
        <p:grpSpPr>
          <a:xfrm rot="-5400000">
            <a:off x="5163304" y="1629168"/>
            <a:ext cx="371545" cy="416068"/>
            <a:chOff x="1835200" y="3337050"/>
            <a:chExt cx="279350" cy="312825"/>
          </a:xfrm>
        </p:grpSpPr>
        <p:sp>
          <p:nvSpPr>
            <p:cNvPr id="10" name="Google Shape;392;p38">
              <a:extLst>
                <a:ext uri="{FF2B5EF4-FFF2-40B4-BE49-F238E27FC236}">
                  <a16:creationId xmlns:a16="http://schemas.microsoft.com/office/drawing/2014/main" id="{589862F9-7FD6-3610-EB89-186DBE232815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394"/>
            </a:p>
          </p:txBody>
        </p:sp>
        <p:sp>
          <p:nvSpPr>
            <p:cNvPr id="11" name="Google Shape;393;p38">
              <a:extLst>
                <a:ext uri="{FF2B5EF4-FFF2-40B4-BE49-F238E27FC236}">
                  <a16:creationId xmlns:a16="http://schemas.microsoft.com/office/drawing/2014/main" id="{E5C2296D-8508-A8AD-54DA-B8C6EB694FD4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394"/>
            </a:p>
          </p:txBody>
        </p:sp>
        <p:sp>
          <p:nvSpPr>
            <p:cNvPr id="12" name="Google Shape;394;p38">
              <a:extLst>
                <a:ext uri="{FF2B5EF4-FFF2-40B4-BE49-F238E27FC236}">
                  <a16:creationId xmlns:a16="http://schemas.microsoft.com/office/drawing/2014/main" id="{E3A9E5DE-94EE-7605-5722-52336C8E4FB3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394"/>
            </a:p>
          </p:txBody>
        </p:sp>
      </p:grpSp>
      <p:sp>
        <p:nvSpPr>
          <p:cNvPr id="13" name="Google Shape;395;p38">
            <a:extLst>
              <a:ext uri="{FF2B5EF4-FFF2-40B4-BE49-F238E27FC236}">
                <a16:creationId xmlns:a16="http://schemas.microsoft.com/office/drawing/2014/main" id="{FB9695DA-4642-41E0-4D3F-E6AABD3AF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9902" y="4086947"/>
            <a:ext cx="7902002" cy="111962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vi-VN" sz="12768" dirty="0"/>
              <a:t>THỰC HÀNH</a:t>
            </a:r>
          </a:p>
        </p:txBody>
      </p:sp>
      <p:sp>
        <p:nvSpPr>
          <p:cNvPr id="14" name="Google Shape;397;p38">
            <a:extLst>
              <a:ext uri="{FF2B5EF4-FFF2-40B4-BE49-F238E27FC236}">
                <a16:creationId xmlns:a16="http://schemas.microsoft.com/office/drawing/2014/main" id="{E8FFDBE7-3104-2505-31AE-4EB63D2A498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230628" y="1900898"/>
            <a:ext cx="1700582" cy="1021467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vi-VN" sz="10640" dirty="0"/>
              <a:t>02</a:t>
            </a:r>
            <a:endParaRPr sz="10640" dirty="0"/>
          </a:p>
        </p:txBody>
      </p:sp>
    </p:spTree>
    <p:extLst>
      <p:ext uri="{BB962C8B-B14F-4D97-AF65-F5344CB8AC3E}">
        <p14:creationId xmlns:p14="http://schemas.microsoft.com/office/powerpoint/2010/main" val="376884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D5FCBD0-C8CD-4B90-B47B-060138656E8C}"/>
              </a:ext>
            </a:extLst>
          </p:cNvPr>
          <p:cNvGrpSpPr/>
          <p:nvPr/>
        </p:nvGrpSpPr>
        <p:grpSpPr>
          <a:xfrm>
            <a:off x="4079774" y="813744"/>
            <a:ext cx="6709143" cy="2658139"/>
            <a:chOff x="2571385" y="2040900"/>
            <a:chExt cx="6709143" cy="26581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67120B1D-A39C-4113-D22F-D0A39965117F}"/>
                </a:ext>
              </a:extLst>
            </p:cNvPr>
            <p:cNvSpPr/>
            <p:nvPr/>
          </p:nvSpPr>
          <p:spPr>
            <a:xfrm>
              <a:off x="2571385" y="2040900"/>
              <a:ext cx="6709143" cy="2658139"/>
            </a:xfrm>
            <a:custGeom>
              <a:avLst/>
              <a:gdLst>
                <a:gd name="csX0" fmla="*/ 605686 w 6709143"/>
                <a:gd name="csY0" fmla="*/ 884200 h 2658139"/>
                <a:gd name="csX1" fmla="*/ 873275 w 6709143"/>
                <a:gd name="csY1" fmla="*/ 424994 h 2658139"/>
                <a:gd name="csX2" fmla="*/ 2175035 w 6709143"/>
                <a:gd name="csY2" fmla="*/ 320084 h 2658139"/>
                <a:gd name="csX3" fmla="*/ 3487511 w 6709143"/>
                <a:gd name="csY3" fmla="*/ 211174 h 2658139"/>
                <a:gd name="csX4" fmla="*/ 3998928 w 6709143"/>
                <a:gd name="csY4" fmla="*/ 12306 h 2658139"/>
                <a:gd name="csX5" fmla="*/ 4633191 w 6709143"/>
                <a:gd name="csY5" fmla="*/ 152658 h 2658139"/>
                <a:gd name="csX6" fmla="*/ 5507554 w 6709143"/>
                <a:gd name="csY6" fmla="*/ 42456 h 2658139"/>
                <a:gd name="csX7" fmla="*/ 5950947 w 6709143"/>
                <a:gd name="csY7" fmla="*/ 343096 h 2658139"/>
                <a:gd name="csX8" fmla="*/ 6519982 w 6709143"/>
                <a:gd name="csY8" fmla="*/ 634876 h 2658139"/>
                <a:gd name="csX9" fmla="*/ 6494512 w 6709143"/>
                <a:gd name="csY9" fmla="*/ 951269 h 2658139"/>
                <a:gd name="csX10" fmla="*/ 6680567 w 6709143"/>
                <a:gd name="csY10" fmla="*/ 1435025 h 2658139"/>
                <a:gd name="csX11" fmla="*/ 5808999 w 6709143"/>
                <a:gd name="csY11" fmla="*/ 1858482 h 2658139"/>
                <a:gd name="csX12" fmla="*/ 5496993 w 6709143"/>
                <a:gd name="csY12" fmla="*/ 2221330 h 2658139"/>
                <a:gd name="csX13" fmla="*/ 4434712 w 6709143"/>
                <a:gd name="csY13" fmla="*/ 2265263 h 2658139"/>
                <a:gd name="csX14" fmla="*/ 3675585 w 6709143"/>
                <a:gd name="csY14" fmla="*/ 2652355 h 2658139"/>
                <a:gd name="csX15" fmla="*/ 2559413 w 6709143"/>
                <a:gd name="csY15" fmla="*/ 2416076 h 2658139"/>
                <a:gd name="csX16" fmla="*/ 901385 w 6709143"/>
                <a:gd name="csY16" fmla="*/ 2182627 h 2658139"/>
                <a:gd name="csX17" fmla="*/ 172387 w 6709143"/>
                <a:gd name="csY17" fmla="*/ 1922843 h 2658139"/>
                <a:gd name="csX18" fmla="*/ 328157 w 6709143"/>
                <a:gd name="csY18" fmla="*/ 1572178 h 2658139"/>
                <a:gd name="csX19" fmla="*/ -777 w 6709143"/>
                <a:gd name="csY19" fmla="*/ 1212406 h 2658139"/>
                <a:gd name="csX20" fmla="*/ 599940 w 6709143"/>
                <a:gd name="csY20" fmla="*/ 892630 h 2658139"/>
                <a:gd name="csX21" fmla="*/ 605686 w 6709143"/>
                <a:gd name="csY21" fmla="*/ 884200 h 2658139"/>
                <a:gd name="csX0" fmla="*/ 728842 w 6709143"/>
                <a:gd name="csY0" fmla="*/ 1610696 h 2658139"/>
                <a:gd name="csX1" fmla="*/ 335457 w 6709143"/>
                <a:gd name="csY1" fmla="*/ 1561656 h 2658139"/>
                <a:gd name="csX2" fmla="*/ 1075947 w 6709143"/>
                <a:gd name="csY2" fmla="*/ 2147370 h 2658139"/>
                <a:gd name="csX3" fmla="*/ 903870 w 6709143"/>
                <a:gd name="csY3" fmla="*/ 2170813 h 2658139"/>
                <a:gd name="csX4" fmla="*/ 2559103 w 6709143"/>
                <a:gd name="csY4" fmla="*/ 2405246 h 2658139"/>
                <a:gd name="csX5" fmla="*/ 2455359 w 6709143"/>
                <a:gd name="csY5" fmla="*/ 2298182 h 2658139"/>
                <a:gd name="csX6" fmla="*/ 4476955 w 6709143"/>
                <a:gd name="csY6" fmla="*/ 2138263 h 2658139"/>
                <a:gd name="csX7" fmla="*/ 4435488 w 6709143"/>
                <a:gd name="csY7" fmla="*/ 2255726 h 2658139"/>
                <a:gd name="csX8" fmla="*/ 5300378 w 6709143"/>
                <a:gd name="csY8" fmla="*/ 1412382 h 2658139"/>
                <a:gd name="csX9" fmla="*/ 5805272 w 6709143"/>
                <a:gd name="csY9" fmla="*/ 1851467 h 2658139"/>
                <a:gd name="csX10" fmla="*/ 6491406 w 6709143"/>
                <a:gd name="csY10" fmla="*/ 944746 h 2658139"/>
                <a:gd name="csX11" fmla="*/ 6266525 w 6709143"/>
                <a:gd name="csY11" fmla="*/ 1109403 h 2658139"/>
                <a:gd name="csX12" fmla="*/ 5951879 w 6709143"/>
                <a:gd name="csY12" fmla="*/ 333867 h 2658139"/>
                <a:gd name="csX13" fmla="*/ 5963682 w 6709143"/>
                <a:gd name="csY13" fmla="*/ 411642 h 2658139"/>
                <a:gd name="csX14" fmla="*/ 4515936 w 6709143"/>
                <a:gd name="csY14" fmla="*/ 243170 h 2658139"/>
                <a:gd name="csX15" fmla="*/ 4631172 w 6709143"/>
                <a:gd name="csY15" fmla="*/ 143982 h 2658139"/>
                <a:gd name="csX16" fmla="*/ 3438591 w 6709143"/>
                <a:gd name="csY16" fmla="*/ 290426 h 2658139"/>
                <a:gd name="csX17" fmla="*/ 3494345 w 6709143"/>
                <a:gd name="csY17" fmla="*/ 204898 h 2658139"/>
                <a:gd name="csX18" fmla="*/ 2174259 w 6709143"/>
                <a:gd name="csY18" fmla="*/ 319468 h 2658139"/>
                <a:gd name="csX19" fmla="*/ 2376154 w 6709143"/>
                <a:gd name="csY19" fmla="*/ 402412 h 2658139"/>
                <a:gd name="csX20" fmla="*/ 640940 w 6709143"/>
                <a:gd name="csY20" fmla="*/ 971512 h 2658139"/>
                <a:gd name="csX21" fmla="*/ 605686 w 6709143"/>
                <a:gd name="csY21" fmla="*/ 884200 h 2658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709143" h="2658139" fill="none" extrusionOk="0">
                  <a:moveTo>
                    <a:pt x="605686" y="884200"/>
                  </a:moveTo>
                  <a:cubicBezTo>
                    <a:pt x="557035" y="713976"/>
                    <a:pt x="693433" y="525783"/>
                    <a:pt x="873275" y="424994"/>
                  </a:cubicBezTo>
                  <a:cubicBezTo>
                    <a:pt x="1273144" y="264909"/>
                    <a:pt x="1739860" y="202683"/>
                    <a:pt x="2175035" y="320084"/>
                  </a:cubicBezTo>
                  <a:cubicBezTo>
                    <a:pt x="2452368" y="47452"/>
                    <a:pt x="3105397" y="2539"/>
                    <a:pt x="3487511" y="211174"/>
                  </a:cubicBezTo>
                  <a:cubicBezTo>
                    <a:pt x="3615710" y="107243"/>
                    <a:pt x="3779565" y="36709"/>
                    <a:pt x="3998928" y="12306"/>
                  </a:cubicBezTo>
                  <a:cubicBezTo>
                    <a:pt x="4264442" y="-18069"/>
                    <a:pt x="4493721" y="36921"/>
                    <a:pt x="4633191" y="152658"/>
                  </a:cubicBezTo>
                  <a:cubicBezTo>
                    <a:pt x="4839107" y="36365"/>
                    <a:pt x="5265585" y="-75300"/>
                    <a:pt x="5507554" y="42456"/>
                  </a:cubicBezTo>
                  <a:cubicBezTo>
                    <a:pt x="5748586" y="112661"/>
                    <a:pt x="5919428" y="192442"/>
                    <a:pt x="5950947" y="343096"/>
                  </a:cubicBezTo>
                  <a:cubicBezTo>
                    <a:pt x="6194407" y="377483"/>
                    <a:pt x="6438780" y="509059"/>
                    <a:pt x="6519982" y="634876"/>
                  </a:cubicBezTo>
                  <a:cubicBezTo>
                    <a:pt x="6582443" y="708783"/>
                    <a:pt x="6589418" y="823001"/>
                    <a:pt x="6494512" y="951269"/>
                  </a:cubicBezTo>
                  <a:cubicBezTo>
                    <a:pt x="6697332" y="1104503"/>
                    <a:pt x="6735860" y="1280225"/>
                    <a:pt x="6680567" y="1435025"/>
                  </a:cubicBezTo>
                  <a:cubicBezTo>
                    <a:pt x="6655934" y="1732989"/>
                    <a:pt x="6248894" y="1927731"/>
                    <a:pt x="5808999" y="1858482"/>
                  </a:cubicBezTo>
                  <a:cubicBezTo>
                    <a:pt x="5835695" y="1988878"/>
                    <a:pt x="5692349" y="2119525"/>
                    <a:pt x="5496993" y="2221330"/>
                  </a:cubicBezTo>
                  <a:cubicBezTo>
                    <a:pt x="5189206" y="2368453"/>
                    <a:pt x="4679174" y="2384808"/>
                    <a:pt x="4434712" y="2265263"/>
                  </a:cubicBezTo>
                  <a:cubicBezTo>
                    <a:pt x="4381896" y="2394347"/>
                    <a:pt x="3984162" y="2595549"/>
                    <a:pt x="3675585" y="2652355"/>
                  </a:cubicBezTo>
                  <a:cubicBezTo>
                    <a:pt x="3238286" y="2691941"/>
                    <a:pt x="2779809" y="2621273"/>
                    <a:pt x="2559413" y="2416076"/>
                  </a:cubicBezTo>
                  <a:cubicBezTo>
                    <a:pt x="1892505" y="2599875"/>
                    <a:pt x="1226270" y="2413490"/>
                    <a:pt x="901385" y="2182627"/>
                  </a:cubicBezTo>
                  <a:cubicBezTo>
                    <a:pt x="577671" y="2210469"/>
                    <a:pt x="260354" y="2109828"/>
                    <a:pt x="172387" y="1922843"/>
                  </a:cubicBezTo>
                  <a:cubicBezTo>
                    <a:pt x="110079" y="1788434"/>
                    <a:pt x="186775" y="1634219"/>
                    <a:pt x="328157" y="1572178"/>
                  </a:cubicBezTo>
                  <a:cubicBezTo>
                    <a:pt x="136907" y="1505773"/>
                    <a:pt x="-48850" y="1356600"/>
                    <a:pt x="-777" y="1212406"/>
                  </a:cubicBezTo>
                  <a:cubicBezTo>
                    <a:pt x="25347" y="1040266"/>
                    <a:pt x="279956" y="891559"/>
                    <a:pt x="599940" y="892630"/>
                  </a:cubicBezTo>
                  <a:cubicBezTo>
                    <a:pt x="601401" y="889413"/>
                    <a:pt x="603676" y="887141"/>
                    <a:pt x="605686" y="884200"/>
                  </a:cubicBezTo>
                  <a:close/>
                </a:path>
                <a:path w="6709143" h="2658139" fill="none" extrusionOk="0">
                  <a:moveTo>
                    <a:pt x="728842" y="1610696"/>
                  </a:moveTo>
                  <a:cubicBezTo>
                    <a:pt x="598313" y="1580592"/>
                    <a:pt x="441869" y="1599216"/>
                    <a:pt x="335457" y="1561656"/>
                  </a:cubicBezTo>
                  <a:moveTo>
                    <a:pt x="1075947" y="2147370"/>
                  </a:moveTo>
                  <a:cubicBezTo>
                    <a:pt x="1017239" y="2147213"/>
                    <a:pt x="978525" y="2162311"/>
                    <a:pt x="903870" y="2170813"/>
                  </a:cubicBezTo>
                  <a:moveTo>
                    <a:pt x="2559103" y="2405246"/>
                  </a:moveTo>
                  <a:cubicBezTo>
                    <a:pt x="2520201" y="2360842"/>
                    <a:pt x="2492898" y="2329316"/>
                    <a:pt x="2455359" y="2298182"/>
                  </a:cubicBezTo>
                  <a:moveTo>
                    <a:pt x="4476955" y="2138263"/>
                  </a:moveTo>
                  <a:cubicBezTo>
                    <a:pt x="4465545" y="2175234"/>
                    <a:pt x="4455018" y="2220379"/>
                    <a:pt x="4435488" y="2255726"/>
                  </a:cubicBezTo>
                  <a:moveTo>
                    <a:pt x="5300378" y="1412382"/>
                  </a:moveTo>
                  <a:cubicBezTo>
                    <a:pt x="5604110" y="1491851"/>
                    <a:pt x="5782315" y="1676759"/>
                    <a:pt x="5805272" y="1851467"/>
                  </a:cubicBezTo>
                  <a:moveTo>
                    <a:pt x="6491406" y="944746"/>
                  </a:moveTo>
                  <a:cubicBezTo>
                    <a:pt x="6415221" y="996075"/>
                    <a:pt x="6347809" y="1073847"/>
                    <a:pt x="6266525" y="1109403"/>
                  </a:cubicBezTo>
                  <a:moveTo>
                    <a:pt x="5951879" y="333867"/>
                  </a:moveTo>
                  <a:cubicBezTo>
                    <a:pt x="5959953" y="360481"/>
                    <a:pt x="5961968" y="385010"/>
                    <a:pt x="5963682" y="411642"/>
                  </a:cubicBezTo>
                  <a:moveTo>
                    <a:pt x="4515936" y="243170"/>
                  </a:moveTo>
                  <a:cubicBezTo>
                    <a:pt x="4550720" y="207066"/>
                    <a:pt x="4578190" y="159986"/>
                    <a:pt x="4631172" y="143982"/>
                  </a:cubicBezTo>
                  <a:moveTo>
                    <a:pt x="3438591" y="290426"/>
                  </a:moveTo>
                  <a:cubicBezTo>
                    <a:pt x="3446697" y="260188"/>
                    <a:pt x="3475188" y="227710"/>
                    <a:pt x="3494345" y="204898"/>
                  </a:cubicBezTo>
                  <a:moveTo>
                    <a:pt x="2174259" y="319468"/>
                  </a:moveTo>
                  <a:cubicBezTo>
                    <a:pt x="2242071" y="341930"/>
                    <a:pt x="2300723" y="373101"/>
                    <a:pt x="2376154" y="402412"/>
                  </a:cubicBezTo>
                  <a:moveTo>
                    <a:pt x="640940" y="971512"/>
                  </a:moveTo>
                  <a:cubicBezTo>
                    <a:pt x="618244" y="945662"/>
                    <a:pt x="609094" y="909565"/>
                    <a:pt x="605686" y="884200"/>
                  </a:cubicBezTo>
                </a:path>
                <a:path w="6709143" h="2658139" stroke="0" extrusionOk="0">
                  <a:moveTo>
                    <a:pt x="605686" y="884200"/>
                  </a:moveTo>
                  <a:cubicBezTo>
                    <a:pt x="577231" y="731706"/>
                    <a:pt x="633799" y="501182"/>
                    <a:pt x="873275" y="424994"/>
                  </a:cubicBezTo>
                  <a:cubicBezTo>
                    <a:pt x="1173665" y="245309"/>
                    <a:pt x="1814483" y="107863"/>
                    <a:pt x="2175035" y="320084"/>
                  </a:cubicBezTo>
                  <a:cubicBezTo>
                    <a:pt x="2457939" y="-23205"/>
                    <a:pt x="3090296" y="-9679"/>
                    <a:pt x="3487511" y="211174"/>
                  </a:cubicBezTo>
                  <a:cubicBezTo>
                    <a:pt x="3589107" y="91492"/>
                    <a:pt x="3806070" y="-6470"/>
                    <a:pt x="3998928" y="12306"/>
                  </a:cubicBezTo>
                  <a:cubicBezTo>
                    <a:pt x="4246404" y="-11694"/>
                    <a:pt x="4501593" y="32807"/>
                    <a:pt x="4633191" y="152658"/>
                  </a:cubicBezTo>
                  <a:cubicBezTo>
                    <a:pt x="4787419" y="37871"/>
                    <a:pt x="5138389" y="-85442"/>
                    <a:pt x="5507554" y="42456"/>
                  </a:cubicBezTo>
                  <a:cubicBezTo>
                    <a:pt x="5710743" y="85593"/>
                    <a:pt x="5903390" y="211890"/>
                    <a:pt x="5950947" y="343096"/>
                  </a:cubicBezTo>
                  <a:cubicBezTo>
                    <a:pt x="6187020" y="361030"/>
                    <a:pt x="6416507" y="484199"/>
                    <a:pt x="6519982" y="634876"/>
                  </a:cubicBezTo>
                  <a:cubicBezTo>
                    <a:pt x="6568663" y="742670"/>
                    <a:pt x="6587832" y="820358"/>
                    <a:pt x="6494512" y="951269"/>
                  </a:cubicBezTo>
                  <a:cubicBezTo>
                    <a:pt x="6702475" y="1117519"/>
                    <a:pt x="6716592" y="1253066"/>
                    <a:pt x="6680567" y="1435025"/>
                  </a:cubicBezTo>
                  <a:cubicBezTo>
                    <a:pt x="6558198" y="1663238"/>
                    <a:pt x="6240162" y="1797289"/>
                    <a:pt x="5808999" y="1858482"/>
                  </a:cubicBezTo>
                  <a:cubicBezTo>
                    <a:pt x="5808680" y="2024332"/>
                    <a:pt x="5685554" y="2172511"/>
                    <a:pt x="5496993" y="2221330"/>
                  </a:cubicBezTo>
                  <a:cubicBezTo>
                    <a:pt x="5246400" y="2346603"/>
                    <a:pt x="4780127" y="2368099"/>
                    <a:pt x="4434712" y="2265263"/>
                  </a:cubicBezTo>
                  <a:cubicBezTo>
                    <a:pt x="4395628" y="2458688"/>
                    <a:pt x="3976258" y="2664834"/>
                    <a:pt x="3675585" y="2652355"/>
                  </a:cubicBezTo>
                  <a:cubicBezTo>
                    <a:pt x="3208021" y="2773444"/>
                    <a:pt x="2754826" y="2660666"/>
                    <a:pt x="2559413" y="2416076"/>
                  </a:cubicBezTo>
                  <a:cubicBezTo>
                    <a:pt x="1949658" y="2516499"/>
                    <a:pt x="1274398" y="2504839"/>
                    <a:pt x="901385" y="2182627"/>
                  </a:cubicBezTo>
                  <a:cubicBezTo>
                    <a:pt x="584064" y="2223350"/>
                    <a:pt x="245237" y="2105622"/>
                    <a:pt x="172387" y="1922843"/>
                  </a:cubicBezTo>
                  <a:cubicBezTo>
                    <a:pt x="109340" y="1806612"/>
                    <a:pt x="167441" y="1669605"/>
                    <a:pt x="328157" y="1572178"/>
                  </a:cubicBezTo>
                  <a:cubicBezTo>
                    <a:pt x="106143" y="1478401"/>
                    <a:pt x="-65399" y="1353940"/>
                    <a:pt x="-777" y="1212406"/>
                  </a:cubicBezTo>
                  <a:cubicBezTo>
                    <a:pt x="78047" y="997538"/>
                    <a:pt x="283976" y="967367"/>
                    <a:pt x="599940" y="892630"/>
                  </a:cubicBezTo>
                  <a:cubicBezTo>
                    <a:pt x="602675" y="889823"/>
                    <a:pt x="603616" y="887622"/>
                    <a:pt x="605686" y="884200"/>
                  </a:cubicBezTo>
                  <a:close/>
                </a:path>
                <a:path w="6709143" h="2658139" fill="none" stroke="0" extrusionOk="0">
                  <a:moveTo>
                    <a:pt x="728842" y="1610696"/>
                  </a:moveTo>
                  <a:cubicBezTo>
                    <a:pt x="596726" y="1612472"/>
                    <a:pt x="457414" y="1624172"/>
                    <a:pt x="335457" y="1561656"/>
                  </a:cubicBezTo>
                  <a:moveTo>
                    <a:pt x="1075947" y="2147370"/>
                  </a:moveTo>
                  <a:cubicBezTo>
                    <a:pt x="1024736" y="2156673"/>
                    <a:pt x="963016" y="2168447"/>
                    <a:pt x="903870" y="2170813"/>
                  </a:cubicBezTo>
                  <a:moveTo>
                    <a:pt x="2559103" y="2405246"/>
                  </a:moveTo>
                  <a:cubicBezTo>
                    <a:pt x="2508958" y="2374282"/>
                    <a:pt x="2489535" y="2340196"/>
                    <a:pt x="2455359" y="2298182"/>
                  </a:cubicBezTo>
                  <a:moveTo>
                    <a:pt x="4476955" y="2138263"/>
                  </a:moveTo>
                  <a:cubicBezTo>
                    <a:pt x="4471149" y="2180560"/>
                    <a:pt x="4459788" y="2215154"/>
                    <a:pt x="4435488" y="2255726"/>
                  </a:cubicBezTo>
                  <a:moveTo>
                    <a:pt x="5300378" y="1412382"/>
                  </a:moveTo>
                  <a:cubicBezTo>
                    <a:pt x="5605131" y="1486974"/>
                    <a:pt x="5812519" y="1655497"/>
                    <a:pt x="5805272" y="1851467"/>
                  </a:cubicBezTo>
                  <a:moveTo>
                    <a:pt x="6491406" y="944746"/>
                  </a:moveTo>
                  <a:cubicBezTo>
                    <a:pt x="6451382" y="1004654"/>
                    <a:pt x="6386917" y="1076006"/>
                    <a:pt x="6266525" y="1109403"/>
                  </a:cubicBezTo>
                  <a:moveTo>
                    <a:pt x="5951879" y="333867"/>
                  </a:moveTo>
                  <a:cubicBezTo>
                    <a:pt x="5955046" y="361106"/>
                    <a:pt x="5958389" y="383964"/>
                    <a:pt x="5963682" y="411642"/>
                  </a:cubicBezTo>
                  <a:moveTo>
                    <a:pt x="4515936" y="243170"/>
                  </a:moveTo>
                  <a:cubicBezTo>
                    <a:pt x="4554660" y="212994"/>
                    <a:pt x="4587515" y="164805"/>
                    <a:pt x="4631172" y="143982"/>
                  </a:cubicBezTo>
                  <a:moveTo>
                    <a:pt x="3438591" y="290426"/>
                  </a:moveTo>
                  <a:cubicBezTo>
                    <a:pt x="3448410" y="265573"/>
                    <a:pt x="3473225" y="230712"/>
                    <a:pt x="3494345" y="204898"/>
                  </a:cubicBezTo>
                  <a:moveTo>
                    <a:pt x="2174259" y="319468"/>
                  </a:moveTo>
                  <a:cubicBezTo>
                    <a:pt x="2246986" y="344310"/>
                    <a:pt x="2310412" y="366210"/>
                    <a:pt x="2376154" y="402412"/>
                  </a:cubicBezTo>
                  <a:moveTo>
                    <a:pt x="640940" y="971512"/>
                  </a:moveTo>
                  <a:cubicBezTo>
                    <a:pt x="626456" y="939735"/>
                    <a:pt x="609111" y="909568"/>
                    <a:pt x="605686" y="88420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>
                  <a:lumMod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27551924">
                    <a:prstGeom prst="clou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E9F4C9-04DB-8E29-CE23-4BA498FA72B2}"/>
                </a:ext>
              </a:extLst>
            </p:cNvPr>
            <p:cNvSpPr txBox="1"/>
            <p:nvPr/>
          </p:nvSpPr>
          <p:spPr>
            <a:xfrm>
              <a:off x="2931958" y="2803416"/>
              <a:ext cx="6172932" cy="1323439"/>
            </a:xfrm>
            <a:custGeom>
              <a:avLst/>
              <a:gdLst>
                <a:gd name="csX0" fmla="*/ 0 w 6172932"/>
                <a:gd name="csY0" fmla="*/ 0 h 1323439"/>
                <a:gd name="csX1" fmla="*/ 375988 w 6172932"/>
                <a:gd name="csY1" fmla="*/ 0 h 1323439"/>
                <a:gd name="csX2" fmla="*/ 813705 w 6172932"/>
                <a:gd name="csY2" fmla="*/ 0 h 1323439"/>
                <a:gd name="csX3" fmla="*/ 1498339 w 6172932"/>
                <a:gd name="csY3" fmla="*/ 0 h 1323439"/>
                <a:gd name="csX4" fmla="*/ 2059515 w 6172932"/>
                <a:gd name="csY4" fmla="*/ 0 h 1323439"/>
                <a:gd name="csX5" fmla="*/ 2744149 w 6172932"/>
                <a:gd name="csY5" fmla="*/ 0 h 1323439"/>
                <a:gd name="csX6" fmla="*/ 3367054 w 6172932"/>
                <a:gd name="csY6" fmla="*/ 0 h 1323439"/>
                <a:gd name="csX7" fmla="*/ 3743041 w 6172932"/>
                <a:gd name="csY7" fmla="*/ 0 h 1323439"/>
                <a:gd name="csX8" fmla="*/ 4365946 w 6172932"/>
                <a:gd name="csY8" fmla="*/ 0 h 1323439"/>
                <a:gd name="csX9" fmla="*/ 4927122 w 6172932"/>
                <a:gd name="csY9" fmla="*/ 0 h 1323439"/>
                <a:gd name="csX10" fmla="*/ 5303110 w 6172932"/>
                <a:gd name="csY10" fmla="*/ 0 h 1323439"/>
                <a:gd name="csX11" fmla="*/ 5679097 w 6172932"/>
                <a:gd name="csY11" fmla="*/ 0 h 1323439"/>
                <a:gd name="csX12" fmla="*/ 6172932 w 6172932"/>
                <a:gd name="csY12" fmla="*/ 0 h 1323439"/>
                <a:gd name="csX13" fmla="*/ 6172932 w 6172932"/>
                <a:gd name="csY13" fmla="*/ 414678 h 1323439"/>
                <a:gd name="csX14" fmla="*/ 6172932 w 6172932"/>
                <a:gd name="csY14" fmla="*/ 869058 h 1323439"/>
                <a:gd name="csX15" fmla="*/ 6172932 w 6172932"/>
                <a:gd name="csY15" fmla="*/ 1323439 h 1323439"/>
                <a:gd name="csX16" fmla="*/ 5735215 w 6172932"/>
                <a:gd name="csY16" fmla="*/ 1323439 h 1323439"/>
                <a:gd name="csX17" fmla="*/ 5359227 w 6172932"/>
                <a:gd name="csY17" fmla="*/ 1323439 h 1323439"/>
                <a:gd name="csX18" fmla="*/ 4921510 w 6172932"/>
                <a:gd name="csY18" fmla="*/ 1323439 h 1323439"/>
                <a:gd name="csX19" fmla="*/ 4422064 w 6172932"/>
                <a:gd name="csY19" fmla="*/ 1323439 h 1323439"/>
                <a:gd name="csX20" fmla="*/ 4046076 w 6172932"/>
                <a:gd name="csY20" fmla="*/ 1323439 h 1323439"/>
                <a:gd name="csX21" fmla="*/ 3361442 w 6172932"/>
                <a:gd name="csY21" fmla="*/ 1323439 h 1323439"/>
                <a:gd name="csX22" fmla="*/ 2800266 w 6172932"/>
                <a:gd name="csY22" fmla="*/ 1323439 h 1323439"/>
                <a:gd name="csX23" fmla="*/ 2300820 w 6172932"/>
                <a:gd name="csY23" fmla="*/ 1323439 h 1323439"/>
                <a:gd name="csX24" fmla="*/ 1739644 w 6172932"/>
                <a:gd name="csY24" fmla="*/ 1323439 h 1323439"/>
                <a:gd name="csX25" fmla="*/ 1178469 w 6172932"/>
                <a:gd name="csY25" fmla="*/ 1323439 h 1323439"/>
                <a:gd name="csX26" fmla="*/ 740752 w 6172932"/>
                <a:gd name="csY26" fmla="*/ 1323439 h 1323439"/>
                <a:gd name="csX27" fmla="*/ 0 w 6172932"/>
                <a:gd name="csY27" fmla="*/ 1323439 h 1323439"/>
                <a:gd name="csX28" fmla="*/ 0 w 6172932"/>
                <a:gd name="csY28" fmla="*/ 882293 h 1323439"/>
                <a:gd name="csX29" fmla="*/ 0 w 6172932"/>
                <a:gd name="csY29" fmla="*/ 480850 h 1323439"/>
                <a:gd name="csX30" fmla="*/ 0 w 6172932"/>
                <a:gd name="csY30" fmla="*/ 0 h 1323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6172932" h="1323439" extrusionOk="0">
                  <a:moveTo>
                    <a:pt x="0" y="0"/>
                  </a:moveTo>
                  <a:cubicBezTo>
                    <a:pt x="105147" y="-36556"/>
                    <a:pt x="295308" y="30060"/>
                    <a:pt x="375988" y="0"/>
                  </a:cubicBezTo>
                  <a:cubicBezTo>
                    <a:pt x="456668" y="-30060"/>
                    <a:pt x="637254" y="38235"/>
                    <a:pt x="813705" y="0"/>
                  </a:cubicBezTo>
                  <a:cubicBezTo>
                    <a:pt x="990156" y="-38235"/>
                    <a:pt x="1214698" y="71418"/>
                    <a:pt x="1498339" y="0"/>
                  </a:cubicBezTo>
                  <a:cubicBezTo>
                    <a:pt x="1781980" y="-71418"/>
                    <a:pt x="1844971" y="63688"/>
                    <a:pt x="2059515" y="0"/>
                  </a:cubicBezTo>
                  <a:cubicBezTo>
                    <a:pt x="2274059" y="-63688"/>
                    <a:pt x="2435134" y="9904"/>
                    <a:pt x="2744149" y="0"/>
                  </a:cubicBezTo>
                  <a:cubicBezTo>
                    <a:pt x="3053164" y="-9904"/>
                    <a:pt x="3161287" y="70230"/>
                    <a:pt x="3367054" y="0"/>
                  </a:cubicBezTo>
                  <a:cubicBezTo>
                    <a:pt x="3572821" y="-70230"/>
                    <a:pt x="3565559" y="37387"/>
                    <a:pt x="3743041" y="0"/>
                  </a:cubicBezTo>
                  <a:cubicBezTo>
                    <a:pt x="3920523" y="-37387"/>
                    <a:pt x="4111441" y="63436"/>
                    <a:pt x="4365946" y="0"/>
                  </a:cubicBezTo>
                  <a:cubicBezTo>
                    <a:pt x="4620451" y="-63436"/>
                    <a:pt x="4801637" y="28552"/>
                    <a:pt x="4927122" y="0"/>
                  </a:cubicBezTo>
                  <a:cubicBezTo>
                    <a:pt x="5052607" y="-28552"/>
                    <a:pt x="5204811" y="1637"/>
                    <a:pt x="5303110" y="0"/>
                  </a:cubicBezTo>
                  <a:cubicBezTo>
                    <a:pt x="5401409" y="-1637"/>
                    <a:pt x="5543962" y="34663"/>
                    <a:pt x="5679097" y="0"/>
                  </a:cubicBezTo>
                  <a:cubicBezTo>
                    <a:pt x="5814232" y="-34663"/>
                    <a:pt x="5935161" y="14519"/>
                    <a:pt x="6172932" y="0"/>
                  </a:cubicBezTo>
                  <a:cubicBezTo>
                    <a:pt x="6173259" y="132122"/>
                    <a:pt x="6152480" y="271233"/>
                    <a:pt x="6172932" y="414678"/>
                  </a:cubicBezTo>
                  <a:cubicBezTo>
                    <a:pt x="6193384" y="558123"/>
                    <a:pt x="6151876" y="685002"/>
                    <a:pt x="6172932" y="869058"/>
                  </a:cubicBezTo>
                  <a:cubicBezTo>
                    <a:pt x="6193988" y="1053114"/>
                    <a:pt x="6138974" y="1188423"/>
                    <a:pt x="6172932" y="1323439"/>
                  </a:cubicBezTo>
                  <a:cubicBezTo>
                    <a:pt x="6050326" y="1375475"/>
                    <a:pt x="5913411" y="1309080"/>
                    <a:pt x="5735215" y="1323439"/>
                  </a:cubicBezTo>
                  <a:cubicBezTo>
                    <a:pt x="5557019" y="1337798"/>
                    <a:pt x="5529638" y="1318577"/>
                    <a:pt x="5359227" y="1323439"/>
                  </a:cubicBezTo>
                  <a:cubicBezTo>
                    <a:pt x="5188816" y="1328301"/>
                    <a:pt x="5080419" y="1320944"/>
                    <a:pt x="4921510" y="1323439"/>
                  </a:cubicBezTo>
                  <a:cubicBezTo>
                    <a:pt x="4762601" y="1325934"/>
                    <a:pt x="4569580" y="1291844"/>
                    <a:pt x="4422064" y="1323439"/>
                  </a:cubicBezTo>
                  <a:cubicBezTo>
                    <a:pt x="4274548" y="1355034"/>
                    <a:pt x="4169199" y="1289110"/>
                    <a:pt x="4046076" y="1323439"/>
                  </a:cubicBezTo>
                  <a:cubicBezTo>
                    <a:pt x="3922953" y="1357768"/>
                    <a:pt x="3678576" y="1247005"/>
                    <a:pt x="3361442" y="1323439"/>
                  </a:cubicBezTo>
                  <a:cubicBezTo>
                    <a:pt x="3044308" y="1399873"/>
                    <a:pt x="3008424" y="1285400"/>
                    <a:pt x="2800266" y="1323439"/>
                  </a:cubicBezTo>
                  <a:cubicBezTo>
                    <a:pt x="2592108" y="1361478"/>
                    <a:pt x="2482244" y="1296694"/>
                    <a:pt x="2300820" y="1323439"/>
                  </a:cubicBezTo>
                  <a:cubicBezTo>
                    <a:pt x="2119396" y="1350184"/>
                    <a:pt x="1971995" y="1300681"/>
                    <a:pt x="1739644" y="1323439"/>
                  </a:cubicBezTo>
                  <a:cubicBezTo>
                    <a:pt x="1507293" y="1346197"/>
                    <a:pt x="1306252" y="1310571"/>
                    <a:pt x="1178469" y="1323439"/>
                  </a:cubicBezTo>
                  <a:cubicBezTo>
                    <a:pt x="1050686" y="1336307"/>
                    <a:pt x="925196" y="1313786"/>
                    <a:pt x="740752" y="1323439"/>
                  </a:cubicBezTo>
                  <a:cubicBezTo>
                    <a:pt x="556308" y="1333092"/>
                    <a:pt x="315571" y="1322685"/>
                    <a:pt x="0" y="1323439"/>
                  </a:cubicBezTo>
                  <a:cubicBezTo>
                    <a:pt x="-52922" y="1108770"/>
                    <a:pt x="42121" y="1093794"/>
                    <a:pt x="0" y="882293"/>
                  </a:cubicBezTo>
                  <a:cubicBezTo>
                    <a:pt x="-42121" y="670792"/>
                    <a:pt x="9669" y="633841"/>
                    <a:pt x="0" y="480850"/>
                  </a:cubicBezTo>
                  <a:cubicBezTo>
                    <a:pt x="-9669" y="327859"/>
                    <a:pt x="20554" y="13981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903454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6">
                      <a:lumMod val="10000"/>
                    </a:schemeClr>
                  </a:solidFill>
                </a:rPr>
                <a:t>Theo bạn, vì sao phải bảo vệ các giác quan?</a:t>
              </a:r>
              <a:endParaRPr lang="en-US" sz="40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C1F65806-3006-1F1D-1016-7C36A955D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656" y1="29740" x2="58021" y2="33594"/>
                        <a14:foregroundMark x1="58021" y1="33594" x2="47604" y2="34531"/>
                        <a14:foregroundMark x1="55469" y1="79010" x2="55573" y2="81823"/>
                        <a14:foregroundMark x1="47292" y1="78438" x2="47292" y2="81563"/>
                        <a14:foregroundMark x1="48281" y1="85052" x2="54323" y2="84792"/>
                        <a14:foregroundMark x1="56146" y1="84479" x2="56146" y2="84479"/>
                        <a14:foregroundMark x1="44948" y1="84896" x2="44948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1" t="17122" r="26589" b="12871"/>
          <a:stretch/>
        </p:blipFill>
        <p:spPr bwMode="auto">
          <a:xfrm>
            <a:off x="309386" y="1300471"/>
            <a:ext cx="3636335" cy="51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27;p30">
            <a:extLst>
              <a:ext uri="{FF2B5EF4-FFF2-40B4-BE49-F238E27FC236}">
                <a16:creationId xmlns:a16="http://schemas.microsoft.com/office/drawing/2014/main" id="{B9531AB6-0902-D299-8344-F8F196EB0F75}"/>
              </a:ext>
            </a:extLst>
          </p:cNvPr>
          <p:cNvSpPr txBox="1">
            <a:spLocks/>
          </p:cNvSpPr>
          <p:nvPr/>
        </p:nvSpPr>
        <p:spPr>
          <a:xfrm>
            <a:off x="3744877" y="4133798"/>
            <a:ext cx="8107575" cy="1910458"/>
          </a:xfrm>
          <a:prstGeom prst="roundRect">
            <a:avLst>
              <a:gd name="adj" fmla="val 4246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an One"/>
              <a:buNone/>
              <a:defRPr sz="3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just"/>
            <a:r>
              <a:rPr lang="vi-VN" dirty="0">
                <a:latin typeface="+mn-lt"/>
              </a:rPr>
              <a:t>   Các giác quan có vai trò rất quan trọng, chúng giúp chúng ta cảm nhận được các đồ vật xung quanh.</a:t>
            </a:r>
          </a:p>
        </p:txBody>
      </p:sp>
    </p:spTree>
    <p:extLst>
      <p:ext uri="{BB962C8B-B14F-4D97-AF65-F5344CB8AC3E}">
        <p14:creationId xmlns:p14="http://schemas.microsoft.com/office/powerpoint/2010/main" val="3556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420</Words>
  <Application>Microsoft Office PowerPoint</Application>
  <PresentationFormat>Custom</PresentationFormat>
  <Paragraphs>43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</vt:lpstr>
      <vt:lpstr>Patrick Hand SC</vt:lpstr>
      <vt:lpstr>Annifont</vt:lpstr>
      <vt:lpstr>Arial</vt:lpstr>
      <vt:lpstr>Patrick Hand</vt:lpstr>
      <vt:lpstr>Raleway Black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Lê Hiền Chi</dc:creator>
  <cp:lastModifiedBy>Windows</cp:lastModifiedBy>
  <cp:revision>10</cp:revision>
  <dcterms:modified xsi:type="dcterms:W3CDTF">2026-03-30T16:10:58Z</dcterms:modified>
</cp:coreProperties>
</file>