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27"/>
  </p:notesMasterIdLst>
  <p:sldIdLst>
    <p:sldId id="291" r:id="rId5"/>
    <p:sldId id="258" r:id="rId6"/>
    <p:sldId id="259" r:id="rId7"/>
    <p:sldId id="289" r:id="rId8"/>
    <p:sldId id="288" r:id="rId9"/>
    <p:sldId id="261" r:id="rId10"/>
    <p:sldId id="262" r:id="rId11"/>
    <p:sldId id="263" r:id="rId12"/>
    <p:sldId id="278" r:id="rId13"/>
    <p:sldId id="279" r:id="rId14"/>
    <p:sldId id="280" r:id="rId15"/>
    <p:sldId id="281" r:id="rId16"/>
    <p:sldId id="282" r:id="rId17"/>
    <p:sldId id="265" r:id="rId18"/>
    <p:sldId id="268" r:id="rId19"/>
    <p:sldId id="283" r:id="rId20"/>
    <p:sldId id="276" r:id="rId21"/>
    <p:sldId id="284" r:id="rId22"/>
    <p:sldId id="272" r:id="rId23"/>
    <p:sldId id="286" r:id="rId24"/>
    <p:sldId id="28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24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09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17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75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96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54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96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91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audio" Target="NULL" TargetMode="External"/><Relationship Id="rId21" Type="http://schemas.openxmlformats.org/officeDocument/2006/relationships/slide" Target="slide6.xml"/><Relationship Id="rId7" Type="http://schemas.openxmlformats.org/officeDocument/2006/relationships/slide" Target="slide3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slide" Target="slide2.xml"/><Relationship Id="rId19" Type="http://schemas.microsoft.com/office/2007/relationships/hdphoto" Target="../media/hdphoto5.wdp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11" Type="http://schemas.microsoft.com/office/2007/relationships/hdphoto" Target="../media/hdphoto10.wdp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1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h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2800" y="1752600"/>
            <a:ext cx="358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MÔN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TOÁN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LỚP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4084" y="4419601"/>
            <a:ext cx="9043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:Hoàng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</a:p>
        </p:txBody>
      </p:sp>
    </p:spTree>
    <p:extLst>
      <p:ext uri="{BB962C8B-B14F-4D97-AF65-F5344CB8AC3E}">
        <p14:creationId xmlns:p14="http://schemas.microsoft.com/office/powerpoint/2010/main" val="37234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 ô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228</Words>
  <Application>Microsoft Office PowerPoint</Application>
  <PresentationFormat>Widescreen</PresentationFormat>
  <Paragraphs>127</Paragraphs>
  <Slides>22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.VnArial</vt:lpstr>
      <vt:lpstr>Arial</vt:lpstr>
      <vt:lpstr>Calibri</vt:lpstr>
      <vt:lpstr>Calibri Light</vt:lpstr>
      <vt:lpstr>Coiny</vt:lpstr>
      <vt:lpstr>SVN-Fiolex Girls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20</cp:revision>
  <dcterms:created xsi:type="dcterms:W3CDTF">2021-11-23T13:18:58Z</dcterms:created>
  <dcterms:modified xsi:type="dcterms:W3CDTF">2026-03-10T02:38:17Z</dcterms:modified>
</cp:coreProperties>
</file>