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0" r:id="rId3"/>
    <p:sldMasterId id="2147483711" r:id="rId4"/>
    <p:sldMasterId id="2147483723" r:id="rId5"/>
    <p:sldMasterId id="2147483735" r:id="rId6"/>
    <p:sldMasterId id="2147483756" r:id="rId7"/>
  </p:sldMasterIdLst>
  <p:notesMasterIdLst>
    <p:notesMasterId r:id="rId26"/>
  </p:notesMasterIdLst>
  <p:sldIdLst>
    <p:sldId id="272" r:id="rId8"/>
    <p:sldId id="259" r:id="rId9"/>
    <p:sldId id="327" r:id="rId10"/>
    <p:sldId id="2007577112" r:id="rId11"/>
    <p:sldId id="2007577118" r:id="rId12"/>
    <p:sldId id="2007577102" r:id="rId13"/>
    <p:sldId id="2007577113" r:id="rId14"/>
    <p:sldId id="2007577122" r:id="rId15"/>
    <p:sldId id="263" r:id="rId16"/>
    <p:sldId id="2007577121" r:id="rId17"/>
    <p:sldId id="2007577123" r:id="rId18"/>
    <p:sldId id="2007577124" r:id="rId19"/>
    <p:sldId id="2007577119" r:id="rId20"/>
    <p:sldId id="2007577120" r:id="rId21"/>
    <p:sldId id="2007577125" r:id="rId22"/>
    <p:sldId id="335" r:id="rId23"/>
    <p:sldId id="2007577105" r:id="rId24"/>
    <p:sldId id="20075771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592" autoAdjust="0"/>
  </p:normalViewPr>
  <p:slideViewPr>
    <p:cSldViewPr snapToGrid="0">
      <p:cViewPr varScale="1">
        <p:scale>
          <a:sx n="90" d="100"/>
          <a:sy n="90" d="100"/>
        </p:scale>
        <p:origin x="177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7A1D-D611-4DF5-BDA7-F13610B4BEF3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9B76-FB8C-472D-8945-AC122104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9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17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25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575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3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95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5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7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5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36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5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4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5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3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-337091" y="4343276"/>
            <a:ext cx="4402035" cy="2657917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hasCustomPrompt="1"/>
          </p:nvPr>
        </p:nvSpPr>
        <p:spPr>
          <a:xfrm>
            <a:off x="3550400" y="1848117"/>
            <a:ext cx="50912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/>
          </p:nvPr>
        </p:nvSpPr>
        <p:spPr>
          <a:xfrm>
            <a:off x="3895000" y="3009069"/>
            <a:ext cx="440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3" name="Google Shape;153;p3"/>
          <p:cNvSpPr/>
          <p:nvPr/>
        </p:nvSpPr>
        <p:spPr>
          <a:xfrm>
            <a:off x="6813523" y="4531326"/>
            <a:ext cx="5974108" cy="271828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54" name="Google Shape;154;p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155" name="Google Shape;155;p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6184308" y="5810040"/>
            <a:ext cx="3020405" cy="1708587"/>
            <a:chOff x="3260100" y="4040200"/>
            <a:chExt cx="1579600" cy="893550"/>
          </a:xfrm>
        </p:grpSpPr>
        <p:sp>
          <p:nvSpPr>
            <p:cNvPr id="177" name="Google Shape;177;p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4" name="Google Shape;204;p3"/>
          <p:cNvGrpSpPr/>
          <p:nvPr/>
        </p:nvGrpSpPr>
        <p:grpSpPr>
          <a:xfrm rot="8219760">
            <a:off x="-243720" y="-249838"/>
            <a:ext cx="1216328" cy="1304140"/>
            <a:chOff x="1721175" y="2665325"/>
            <a:chExt cx="809625" cy="868075"/>
          </a:xfrm>
        </p:grpSpPr>
        <p:sp>
          <p:nvSpPr>
            <p:cNvPr id="205" name="Google Shape;205;p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11069262" y="2274476"/>
            <a:ext cx="934436" cy="941557"/>
            <a:chOff x="1474000" y="3672875"/>
            <a:chExt cx="492050" cy="495800"/>
          </a:xfrm>
        </p:grpSpPr>
        <p:sp>
          <p:nvSpPr>
            <p:cNvPr id="212" name="Google Shape;212;p3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3492584" y="-46316"/>
            <a:ext cx="572333" cy="748867"/>
            <a:chOff x="5840625" y="3436675"/>
            <a:chExt cx="429250" cy="561650"/>
          </a:xfrm>
        </p:grpSpPr>
        <p:sp>
          <p:nvSpPr>
            <p:cNvPr id="222" name="Google Shape;222;p3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11324089" y="5699700"/>
            <a:ext cx="934499" cy="1022099"/>
            <a:chOff x="5164825" y="3105675"/>
            <a:chExt cx="569400" cy="622775"/>
          </a:xfrm>
        </p:grpSpPr>
        <p:sp>
          <p:nvSpPr>
            <p:cNvPr id="227" name="Google Shape;227;p3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4" name="Google Shape;234;p3"/>
          <p:cNvGrpSpPr/>
          <p:nvPr/>
        </p:nvGrpSpPr>
        <p:grpSpPr>
          <a:xfrm rot="3369565">
            <a:off x="9628964" y="4428576"/>
            <a:ext cx="652953" cy="2244211"/>
            <a:chOff x="4871700" y="1797250"/>
            <a:chExt cx="319900" cy="1099500"/>
          </a:xfrm>
        </p:grpSpPr>
        <p:sp>
          <p:nvSpPr>
            <p:cNvPr id="235" name="Google Shape;235;p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49" name="Google Shape;249;p3"/>
          <p:cNvSpPr txBox="1">
            <a:spLocks noGrp="1"/>
          </p:cNvSpPr>
          <p:nvPr>
            <p:ph type="subTitle" idx="1"/>
          </p:nvPr>
        </p:nvSpPr>
        <p:spPr>
          <a:xfrm>
            <a:off x="4016000" y="3899633"/>
            <a:ext cx="41600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51" name="Google Shape;251;p3"/>
          <p:cNvGrpSpPr/>
          <p:nvPr/>
        </p:nvGrpSpPr>
        <p:grpSpPr>
          <a:xfrm>
            <a:off x="244666" y="4920533"/>
            <a:ext cx="2630451" cy="1622267"/>
            <a:chOff x="3095850" y="2740875"/>
            <a:chExt cx="1972838" cy="1216700"/>
          </a:xfrm>
        </p:grpSpPr>
        <p:sp>
          <p:nvSpPr>
            <p:cNvPr id="252" name="Google Shape;252;p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7" name="Google Shape;257;p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58" name="Google Shape;258;p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1208280" y="-120150"/>
            <a:ext cx="656392" cy="1343460"/>
            <a:chOff x="5291025" y="2315450"/>
            <a:chExt cx="319900" cy="654750"/>
          </a:xfrm>
        </p:grpSpPr>
        <p:sp>
          <p:nvSpPr>
            <p:cNvPr id="267" name="Google Shape;267;p3"/>
            <p:cNvSpPr/>
            <p:nvPr/>
          </p:nvSpPr>
          <p:spPr>
            <a:xfrm>
              <a:off x="5382925" y="2317775"/>
              <a:ext cx="193675" cy="348975"/>
            </a:xfrm>
            <a:custGeom>
              <a:avLst/>
              <a:gdLst/>
              <a:ahLst/>
              <a:cxnLst/>
              <a:rect l="l" t="t" r="r" b="b"/>
              <a:pathLst>
                <a:path w="7747" h="13959" extrusionOk="0">
                  <a:moveTo>
                    <a:pt x="7747" y="0"/>
                  </a:moveTo>
                  <a:lnTo>
                    <a:pt x="7747" y="0"/>
                  </a:lnTo>
                  <a:cubicBezTo>
                    <a:pt x="4560" y="2536"/>
                    <a:pt x="0" y="9794"/>
                    <a:pt x="2420" y="13958"/>
                  </a:cubicBezTo>
                  <a:cubicBezTo>
                    <a:pt x="4560" y="13586"/>
                    <a:pt x="6095" y="9608"/>
                    <a:pt x="6793" y="7770"/>
                  </a:cubicBezTo>
                  <a:cubicBezTo>
                    <a:pt x="7165" y="6514"/>
                    <a:pt x="7561" y="5235"/>
                    <a:pt x="7654" y="3885"/>
                  </a:cubicBezTo>
                  <a:cubicBezTo>
                    <a:pt x="7747" y="3397"/>
                    <a:pt x="7561" y="210"/>
                    <a:pt x="7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22425" y="2315450"/>
              <a:ext cx="196025" cy="342000"/>
            </a:xfrm>
            <a:custGeom>
              <a:avLst/>
              <a:gdLst/>
              <a:ahLst/>
              <a:cxnLst/>
              <a:rect l="l" t="t" r="r" b="b"/>
              <a:pathLst>
                <a:path w="7841" h="13680" extrusionOk="0">
                  <a:moveTo>
                    <a:pt x="489" y="0"/>
                  </a:moveTo>
                  <a:cubicBezTo>
                    <a:pt x="1" y="4071"/>
                    <a:pt x="2025" y="12423"/>
                    <a:pt x="6677" y="13679"/>
                  </a:cubicBezTo>
                  <a:cubicBezTo>
                    <a:pt x="7841" y="11934"/>
                    <a:pt x="6096" y="7956"/>
                    <a:pt x="5328" y="6212"/>
                  </a:cubicBezTo>
                  <a:cubicBezTo>
                    <a:pt x="4747" y="5048"/>
                    <a:pt x="4072" y="3885"/>
                    <a:pt x="3188" y="2815"/>
                  </a:cubicBezTo>
                  <a:cubicBezTo>
                    <a:pt x="2909" y="2420"/>
                    <a:pt x="489" y="303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91025" y="2579050"/>
              <a:ext cx="319900" cy="391150"/>
            </a:xfrm>
            <a:custGeom>
              <a:avLst/>
              <a:gdLst/>
              <a:ahLst/>
              <a:cxnLst/>
              <a:rect l="l" t="t" r="r" b="b"/>
              <a:pathLst>
                <a:path w="12796" h="15646" extrusionOk="0">
                  <a:moveTo>
                    <a:pt x="5544" y="1"/>
                  </a:moveTo>
                  <a:cubicBezTo>
                    <a:pt x="5472" y="1"/>
                    <a:pt x="5400" y="6"/>
                    <a:pt x="5328" y="18"/>
                  </a:cubicBezTo>
                  <a:cubicBezTo>
                    <a:pt x="4537" y="134"/>
                    <a:pt x="3955" y="809"/>
                    <a:pt x="3862" y="1484"/>
                  </a:cubicBezTo>
                  <a:cubicBezTo>
                    <a:pt x="1536" y="3042"/>
                    <a:pt x="0" y="6322"/>
                    <a:pt x="768" y="9905"/>
                  </a:cubicBezTo>
                  <a:cubicBezTo>
                    <a:pt x="1164" y="11766"/>
                    <a:pt x="2327" y="13604"/>
                    <a:pt x="4072" y="14465"/>
                  </a:cubicBezTo>
                  <a:cubicBezTo>
                    <a:pt x="4704" y="14714"/>
                    <a:pt x="5337" y="14884"/>
                    <a:pt x="5983" y="14884"/>
                  </a:cubicBezTo>
                  <a:cubicBezTo>
                    <a:pt x="6121" y="14884"/>
                    <a:pt x="6259" y="14877"/>
                    <a:pt x="6398" y="14860"/>
                  </a:cubicBezTo>
                  <a:cubicBezTo>
                    <a:pt x="6804" y="15368"/>
                    <a:pt x="7459" y="15646"/>
                    <a:pt x="8068" y="15646"/>
                  </a:cubicBezTo>
                  <a:cubicBezTo>
                    <a:pt x="8156" y="15646"/>
                    <a:pt x="8244" y="15640"/>
                    <a:pt x="8329" y="15628"/>
                  </a:cubicBezTo>
                  <a:cubicBezTo>
                    <a:pt x="9190" y="15349"/>
                    <a:pt x="9678" y="14465"/>
                    <a:pt x="9678" y="13790"/>
                  </a:cubicBezTo>
                  <a:cubicBezTo>
                    <a:pt x="10167" y="13395"/>
                    <a:pt x="10655" y="13022"/>
                    <a:pt x="11051" y="12441"/>
                  </a:cubicBezTo>
                  <a:cubicBezTo>
                    <a:pt x="12586" y="10301"/>
                    <a:pt x="12796" y="7393"/>
                    <a:pt x="11725" y="4973"/>
                  </a:cubicBezTo>
                  <a:cubicBezTo>
                    <a:pt x="10469" y="2065"/>
                    <a:pt x="8724" y="809"/>
                    <a:pt x="6980" y="599"/>
                  </a:cubicBezTo>
                  <a:cubicBezTo>
                    <a:pt x="6552" y="273"/>
                    <a:pt x="6052" y="1"/>
                    <a:pt x="5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368515" y="1919409"/>
            <a:ext cx="652944" cy="1119035"/>
            <a:chOff x="1332275" y="1990950"/>
            <a:chExt cx="359050" cy="615350"/>
          </a:xfrm>
        </p:grpSpPr>
        <p:sp>
          <p:nvSpPr>
            <p:cNvPr id="271" name="Google Shape;271;p3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84" name="Google Shape;284;p3"/>
          <p:cNvGrpSpPr/>
          <p:nvPr/>
        </p:nvGrpSpPr>
        <p:grpSpPr>
          <a:xfrm rot="-7942932">
            <a:off x="7804890" y="-487750"/>
            <a:ext cx="1127521" cy="1108724"/>
            <a:chOff x="4452350" y="1286250"/>
            <a:chExt cx="700275" cy="688600"/>
          </a:xfrm>
        </p:grpSpPr>
        <p:sp>
          <p:nvSpPr>
            <p:cNvPr id="285" name="Google Shape;285;p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3215000" y="5810019"/>
            <a:ext cx="1127533" cy="950767"/>
            <a:chOff x="2385375" y="4063625"/>
            <a:chExt cx="845650" cy="713075"/>
          </a:xfrm>
        </p:grpSpPr>
        <p:sp>
          <p:nvSpPr>
            <p:cNvPr id="299" name="Google Shape;299;p3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2700000">
            <a:off x="-390236" y="4142874"/>
            <a:ext cx="1019847" cy="1530777"/>
            <a:chOff x="3463650" y="2615600"/>
            <a:chExt cx="467625" cy="701900"/>
          </a:xfrm>
        </p:grpSpPr>
        <p:sp>
          <p:nvSpPr>
            <p:cNvPr id="304" name="Google Shape;304;p3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7" name="Google Shape;307;p3"/>
          <p:cNvGrpSpPr/>
          <p:nvPr/>
        </p:nvGrpSpPr>
        <p:grpSpPr>
          <a:xfrm>
            <a:off x="133245" y="5860327"/>
            <a:ext cx="462400" cy="700845"/>
            <a:chOff x="2525525" y="689125"/>
            <a:chExt cx="298400" cy="452275"/>
          </a:xfrm>
        </p:grpSpPr>
        <p:sp>
          <p:nvSpPr>
            <p:cNvPr id="308" name="Google Shape;308;p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7573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2" y="-335159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8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7" y="5335848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10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1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5" y="8382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7" y="2387842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3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3" y="2937554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6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90" y="1609726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8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6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7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70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4" y="5649882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1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5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1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8" y="4859142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3396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8" y="4830534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2" y="5684916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6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5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7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7" y="5384799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8341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5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2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2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4" y="104918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3" y="5670616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9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"/>
          <p:cNvSpPr/>
          <p:nvPr/>
        </p:nvSpPr>
        <p:spPr>
          <a:xfrm>
            <a:off x="-567165" y="-506766"/>
            <a:ext cx="2995609" cy="2452420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8" name="Google Shape;2318;p35"/>
          <p:cNvSpPr/>
          <p:nvPr/>
        </p:nvSpPr>
        <p:spPr>
          <a:xfrm>
            <a:off x="10132403" y="-331447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9" name="Google Shape;2319;p35"/>
          <p:cNvSpPr/>
          <p:nvPr/>
        </p:nvSpPr>
        <p:spPr>
          <a:xfrm rot="10800000">
            <a:off x="10437169" y="4834419"/>
            <a:ext cx="2586089" cy="228659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20" name="Google Shape;2320;p35"/>
          <p:cNvGrpSpPr/>
          <p:nvPr/>
        </p:nvGrpSpPr>
        <p:grpSpPr>
          <a:xfrm rot="10800000">
            <a:off x="10122885" y="5854885"/>
            <a:ext cx="1607072" cy="1266120"/>
            <a:chOff x="2533100" y="1212175"/>
            <a:chExt cx="1066075" cy="839825"/>
          </a:xfrm>
        </p:grpSpPr>
        <p:sp>
          <p:nvSpPr>
            <p:cNvPr id="2321" name="Google Shape;2321;p35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42" name="Google Shape;2342;p35"/>
          <p:cNvSpPr/>
          <p:nvPr/>
        </p:nvSpPr>
        <p:spPr>
          <a:xfrm rot="10800000">
            <a:off x="-421762" y="5165779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43" name="Google Shape;2343;p35"/>
          <p:cNvGrpSpPr/>
          <p:nvPr/>
        </p:nvGrpSpPr>
        <p:grpSpPr>
          <a:xfrm rot="2857198">
            <a:off x="205269" y="5741287"/>
            <a:ext cx="947489" cy="931693"/>
            <a:chOff x="4452350" y="1286250"/>
            <a:chExt cx="700275" cy="688600"/>
          </a:xfrm>
        </p:grpSpPr>
        <p:sp>
          <p:nvSpPr>
            <p:cNvPr id="2344" name="Google Shape;2344;p35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57" name="Google Shape;2357;p35"/>
          <p:cNvGrpSpPr/>
          <p:nvPr/>
        </p:nvGrpSpPr>
        <p:grpSpPr>
          <a:xfrm rot="10800000">
            <a:off x="-567165" y="-170475"/>
            <a:ext cx="3154961" cy="1945747"/>
            <a:chOff x="3095850" y="2740875"/>
            <a:chExt cx="1972838" cy="1216700"/>
          </a:xfrm>
        </p:grpSpPr>
        <p:sp>
          <p:nvSpPr>
            <p:cNvPr id="2358" name="Google Shape;2358;p35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63" name="Google Shape;2363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3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1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6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1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3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2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3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3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1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6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7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7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0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2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1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F89BF-EF03-4CEA-97B8-98C6D1A0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E06B-927A-440B-9B34-84DD5021FB9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E5F80-1AE3-4D1C-BD26-95F6AD72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810E-3012-49ED-B21E-829C2756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6F4-BC5F-41B3-A787-01EFEF3B3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560FC-6FDE-43F5-8556-82FCF047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7066-1692-4FAF-BFA7-048CACDC21C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A19F-E66D-46F3-A23B-65C50445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A16A-01C0-40CC-A583-532CD860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1FB1-19B6-4C68-93B1-A2ADF25E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70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C735-550C-479F-AF02-48FBD94B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2EA6-5B58-43EF-9BD5-786F5E0BA87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B255-9EFA-4A44-BF5E-084EA442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D3842-7EEF-40E3-95B4-459C5F70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DB74-EC21-48DA-AD79-905DC0854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250EED-AD2C-473C-97C0-1D290D2D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1E75-C7D9-4DE2-AE39-FC6BFB94711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5AB982-DE12-4BF0-ADD0-DC3309FE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C203EE-0891-4B4E-9724-52A970C4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9FFC-32CA-4C2A-8327-863D42C8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43" indent="0">
              <a:buNone/>
              <a:defRPr sz="2667" b="1"/>
            </a:lvl2pPr>
            <a:lvl3pPr marL="1218486" indent="0">
              <a:buNone/>
              <a:defRPr sz="2400" b="1"/>
            </a:lvl3pPr>
            <a:lvl4pPr marL="1827729" indent="0">
              <a:buNone/>
              <a:defRPr sz="2133" b="1"/>
            </a:lvl4pPr>
            <a:lvl5pPr marL="2436974" indent="0">
              <a:buNone/>
              <a:defRPr sz="2133" b="1"/>
            </a:lvl5pPr>
            <a:lvl6pPr marL="3046216" indent="0">
              <a:buNone/>
              <a:defRPr sz="2133" b="1"/>
            </a:lvl6pPr>
            <a:lvl7pPr marL="3655459" indent="0">
              <a:buNone/>
              <a:defRPr sz="2133" b="1"/>
            </a:lvl7pPr>
            <a:lvl8pPr marL="4264701" indent="0">
              <a:buNone/>
              <a:defRPr sz="2133" b="1"/>
            </a:lvl8pPr>
            <a:lvl9pPr marL="487394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43" indent="0">
              <a:buNone/>
              <a:defRPr sz="2667" b="1"/>
            </a:lvl2pPr>
            <a:lvl3pPr marL="1218486" indent="0">
              <a:buNone/>
              <a:defRPr sz="2400" b="1"/>
            </a:lvl3pPr>
            <a:lvl4pPr marL="1827729" indent="0">
              <a:buNone/>
              <a:defRPr sz="2133" b="1"/>
            </a:lvl4pPr>
            <a:lvl5pPr marL="2436974" indent="0">
              <a:buNone/>
              <a:defRPr sz="2133" b="1"/>
            </a:lvl5pPr>
            <a:lvl6pPr marL="3046216" indent="0">
              <a:buNone/>
              <a:defRPr sz="2133" b="1"/>
            </a:lvl6pPr>
            <a:lvl7pPr marL="3655459" indent="0">
              <a:buNone/>
              <a:defRPr sz="2133" b="1"/>
            </a:lvl7pPr>
            <a:lvl8pPr marL="4264701" indent="0">
              <a:buNone/>
              <a:defRPr sz="2133" b="1"/>
            </a:lvl8pPr>
            <a:lvl9pPr marL="487394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3BC86E-40F2-4088-B21A-46FD6E00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FDD2-DFB5-4173-AA63-94FC31F91CF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4B1CEB-441C-4A63-B5FE-B030B9CA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FAE97C-F4D7-4EEE-826A-DC492CF5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84B4-0026-4863-99DA-6A14F82C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3BDC4D-E31B-4F60-BA8A-D231018E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3AFE-143E-409D-92AE-400543E28DFC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67A644-1178-4CB3-8AAA-EF92C3C6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98A894-6F23-4F73-B327-968C8A4F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018C-9C88-44F2-A24E-36EBA666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8ED5B9-F580-4F3A-9963-051878D2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BFB6-D258-40CE-8FB9-A54BEFEE84A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2CA792-E28A-4DE9-BB49-6A1A0D73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837D14-FF7C-46C1-B267-C8219E4B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CC32-1AFC-44DF-97A0-71459BAD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43" indent="0">
              <a:buNone/>
              <a:defRPr sz="1600"/>
            </a:lvl2pPr>
            <a:lvl3pPr marL="1218486" indent="0">
              <a:buNone/>
              <a:defRPr sz="1333"/>
            </a:lvl3pPr>
            <a:lvl4pPr marL="1827729" indent="0">
              <a:buNone/>
              <a:defRPr sz="1200"/>
            </a:lvl4pPr>
            <a:lvl5pPr marL="2436974" indent="0">
              <a:buNone/>
              <a:defRPr sz="1200"/>
            </a:lvl5pPr>
            <a:lvl6pPr marL="3046216" indent="0">
              <a:buNone/>
              <a:defRPr sz="1200"/>
            </a:lvl6pPr>
            <a:lvl7pPr marL="3655459" indent="0">
              <a:buNone/>
              <a:defRPr sz="1200"/>
            </a:lvl7pPr>
            <a:lvl8pPr marL="4264701" indent="0">
              <a:buNone/>
              <a:defRPr sz="1200"/>
            </a:lvl8pPr>
            <a:lvl9pPr marL="487394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BA3F51-7B8A-471B-ACC0-DFBA66B8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F8EC-F592-46A9-AF98-D41C7C400B4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A1EE4-91B2-42EE-9EC7-0AEC4F11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6B745-8875-4F5A-BC2A-7BD70FD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B4A8-F87C-4B17-B559-33AAD936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43" indent="0">
              <a:buNone/>
              <a:defRPr sz="3733"/>
            </a:lvl2pPr>
            <a:lvl3pPr marL="1218486" indent="0">
              <a:buNone/>
              <a:defRPr sz="3200"/>
            </a:lvl3pPr>
            <a:lvl4pPr marL="1827729" indent="0">
              <a:buNone/>
              <a:defRPr sz="2667"/>
            </a:lvl4pPr>
            <a:lvl5pPr marL="2436974" indent="0">
              <a:buNone/>
              <a:defRPr sz="2667"/>
            </a:lvl5pPr>
            <a:lvl6pPr marL="3046216" indent="0">
              <a:buNone/>
              <a:defRPr sz="2667"/>
            </a:lvl6pPr>
            <a:lvl7pPr marL="3655459" indent="0">
              <a:buNone/>
              <a:defRPr sz="2667"/>
            </a:lvl7pPr>
            <a:lvl8pPr marL="4264701" indent="0">
              <a:buNone/>
              <a:defRPr sz="2667"/>
            </a:lvl8pPr>
            <a:lvl9pPr marL="4873945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43" indent="0">
              <a:buNone/>
              <a:defRPr sz="1600"/>
            </a:lvl2pPr>
            <a:lvl3pPr marL="1218486" indent="0">
              <a:buNone/>
              <a:defRPr sz="1333"/>
            </a:lvl3pPr>
            <a:lvl4pPr marL="1827729" indent="0">
              <a:buNone/>
              <a:defRPr sz="1200"/>
            </a:lvl4pPr>
            <a:lvl5pPr marL="2436974" indent="0">
              <a:buNone/>
              <a:defRPr sz="1200"/>
            </a:lvl5pPr>
            <a:lvl6pPr marL="3046216" indent="0">
              <a:buNone/>
              <a:defRPr sz="1200"/>
            </a:lvl6pPr>
            <a:lvl7pPr marL="3655459" indent="0">
              <a:buNone/>
              <a:defRPr sz="1200"/>
            </a:lvl7pPr>
            <a:lvl8pPr marL="4264701" indent="0">
              <a:buNone/>
              <a:defRPr sz="1200"/>
            </a:lvl8pPr>
            <a:lvl9pPr marL="487394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20BCEB-92C1-484C-8846-F5EBAF67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EBC8-7652-4C4D-BAE7-88AB9DEB9011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74FAEC-5E29-4000-93D8-F41CEB36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3B88F0-DEB2-4FD8-BDAE-EB9C8FCF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D478-193A-47B2-A85E-3EAE00A4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F486B-860D-4ECA-B944-05C520D9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96A8-FBF9-4B49-9F36-F0974B44142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990A3-6C87-47E3-8E1D-4B1B6512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3DBD-A50E-4A96-B43C-76B9DDA7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7965-2FF5-4576-8BA6-989142CFE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CAFF5-94EA-451A-B851-F6BDDAF3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02AB-A440-42F2-8787-506B7960942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20C7-2763-4169-A419-3264160E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C9E5-B7EF-421D-9060-AFD18FAF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F7E5-80C2-4052-99B2-795D47C88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1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10" y="6596391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1448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0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6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5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3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0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9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607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8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7C8E2-A6B8-4863-92F9-A21083DD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565E4-A4D1-4C52-B895-7F7779F2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09DEA-7B3C-47AA-8F96-5911A8B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9549EC-2489-4844-B767-DE95C6405C0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D711C-8A8E-41E1-829C-3207EF8D3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BE4D-F09F-4071-BEB8-1BE89F14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9E5C40-4D39-4FF8-951C-BC5A893D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758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189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377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566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754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02" indent="-455602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989" indent="-379404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75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960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545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36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80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24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67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3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6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9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74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6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9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701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45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F01DFA4-3602-4E79-B998-916EFFF25E82}"/>
              </a:ext>
            </a:extLst>
          </p:cNvPr>
          <p:cNvSpPr txBox="1"/>
          <p:nvPr/>
        </p:nvSpPr>
        <p:spPr>
          <a:xfrm>
            <a:off x="2140437" y="269341"/>
            <a:ext cx="7911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" name="图片 9" descr="e6a655ed09bc757151afabca7ab85c5c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9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1319" y="1525515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B10BA-B10C-4F1E-9CC9-75F2C12656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037" y="1131673"/>
            <a:ext cx="3971925" cy="962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39467-8582-4390-956B-A76AB00AC7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4937" y="1931915"/>
            <a:ext cx="9665029" cy="30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89011" y="1111308"/>
            <a:ext cx="11519295" cy="5025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54425-31EA-4598-A8A3-D6CD6D778EF5}"/>
              </a:ext>
            </a:extLst>
          </p:cNvPr>
          <p:cNvSpPr txBox="1"/>
          <p:nvPr/>
        </p:nvSpPr>
        <p:spPr>
          <a:xfrm>
            <a:off x="483695" y="6042696"/>
            <a:ext cx="5752567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54E0E-88A1-49B5-AA7C-9F480E6D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36" y="825911"/>
            <a:ext cx="682917" cy="6453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FD364A-0852-4F80-8A74-D8F1D5FBCD58}"/>
              </a:ext>
            </a:extLst>
          </p:cNvPr>
          <p:cNvSpPr/>
          <p:nvPr/>
        </p:nvSpPr>
        <p:spPr>
          <a:xfrm>
            <a:off x="291314" y="1451338"/>
            <a:ext cx="11253324" cy="1850213"/>
          </a:xfrm>
          <a:prstGeom prst="roundRect">
            <a:avLst/>
          </a:prstGeom>
          <a:noFill/>
          <a:ln w="57150">
            <a:solidFill>
              <a:srgbClr val="F56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华康少女文字W5(P)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CFA360-4848-4921-B73F-5A4AF7A7B1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36" y="3333998"/>
            <a:ext cx="661711" cy="66171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29E228-0DED-4C84-A618-E8462C383728}"/>
              </a:ext>
            </a:extLst>
          </p:cNvPr>
          <p:cNvSpPr/>
          <p:nvPr/>
        </p:nvSpPr>
        <p:spPr>
          <a:xfrm>
            <a:off x="321995" y="3434561"/>
            <a:ext cx="11253324" cy="2423895"/>
          </a:xfrm>
          <a:prstGeom prst="roundRect">
            <a:avLst/>
          </a:prstGeom>
          <a:noFill/>
          <a:ln w="57150">
            <a:solidFill>
              <a:srgbClr val="F56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华康少女文字W5(P)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8E4CA-FC56-408B-B021-D936605E41FB}"/>
              </a:ext>
            </a:extLst>
          </p:cNvPr>
          <p:cNvSpPr txBox="1"/>
          <p:nvPr/>
        </p:nvSpPr>
        <p:spPr>
          <a:xfrm>
            <a:off x="483695" y="6011823"/>
            <a:ext cx="5752567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altLang="en-US" sz="4267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28" y="308882"/>
            <a:ext cx="2965159" cy="120654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8EC035-7E0B-492C-A08B-1043A1E1E476}"/>
              </a:ext>
            </a:extLst>
          </p:cNvPr>
          <p:cNvGrpSpPr/>
          <p:nvPr/>
        </p:nvGrpSpPr>
        <p:grpSpPr>
          <a:xfrm>
            <a:off x="10704179" y="589418"/>
            <a:ext cx="2718491" cy="1345749"/>
            <a:chOff x="10618590" y="782288"/>
            <a:chExt cx="2718490" cy="134574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7EA9E1A-70D6-4B4B-B77E-DF1BE2E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7C0337D-2185-4E87-8428-BACCE7DAA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559" y="2018946"/>
            <a:ext cx="1631403" cy="12372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335" y="2211422"/>
            <a:ext cx="5525251" cy="2935445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4707389" y="882035"/>
            <a:ext cx="6176353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theo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nhóm</a:t>
            </a:r>
            <a:endParaRPr lang="zh-CN" altLang="en-US" sz="48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00213" y="2427546"/>
            <a:ext cx="5452447" cy="268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vi-VN" sz="32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</a:t>
            </a:r>
          </a:p>
          <a:p>
            <a:pPr marL="285744" indent="-285744" defTabSz="914377">
              <a:lnSpc>
                <a:spcPct val="150000"/>
              </a:lnSpc>
              <a:buFontTx/>
              <a:buChar char="-"/>
              <a:defRPr/>
            </a:pP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công đọc theo đoạn</a:t>
            </a:r>
          </a:p>
          <a:p>
            <a:pPr marL="285744" indent="-285744" defTabSz="914377">
              <a:lnSpc>
                <a:spcPct val="150000"/>
              </a:lnSpc>
              <a:buFontTx/>
              <a:buChar char="-"/>
              <a:defRPr/>
            </a:pP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bạn đọc phải dò theo bạn.</a:t>
            </a:r>
          </a:p>
          <a:p>
            <a:pPr defTabSz="914377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Cùng nhau tìm hiểu từ chưa biết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" descr="Discuss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78CA4956-D3CC-41A2-8B9E-B47EDB945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500" l="4167" r="93056">
                        <a14:foregroundMark x1="14722" y1="73056" x2="25833" y2="89444"/>
                        <a14:foregroundMark x1="6944" y1="71667" x2="5936" y2="80232"/>
                        <a14:foregroundMark x1="6126" y1="83611" x2="8056" y2="86667"/>
                        <a14:foregroundMark x1="5424" y1="82500" x2="6126" y2="83611"/>
                        <a14:foregroundMark x1="4722" y1="81389" x2="5050" y2="81909"/>
                        <a14:foregroundMark x1="14722" y1="85556" x2="22222" y2="97500"/>
                        <a14:foregroundMark x1="22222" y1="97500" x2="56667" y2="91111"/>
                        <a14:foregroundMark x1="87267" y1="69444" x2="93056" y2="74722"/>
                        <a14:foregroundMark x1="86658" y1="68889" x2="87267" y2="69444"/>
                        <a14:foregroundMark x1="83611" y1="66111" x2="86658" y2="68889"/>
                        <a14:foregroundMark x1="45278" y1="62222" x2="49722" y2="65278"/>
                        <a14:foregroundMark x1="34722" y1="84444" x2="67222" y2="85556"/>
                        <a14:foregroundMark x1="58889" y1="69167" x2="58889" y2="69167"/>
                        <a14:foregroundMark x1="57500" y1="71111" x2="57500" y2="71111"/>
                        <a14:foregroundMark x1="59444" y1="71667" x2="63611" y2="57222"/>
                        <a14:foregroundMark x1="63611" y1="57222" x2="63611" y2="56944"/>
                        <a14:foregroundMark x1="84722" y1="73889" x2="84722" y2="73889"/>
                        <a14:foregroundMark x1="82665" y1="76304" x2="82222" y2="82500"/>
                        <a14:foregroundMark x1="82937" y1="72500" x2="82891" y2="73140"/>
                        <a14:foregroundMark x1="83036" y1="71111" x2="82937" y2="72500"/>
                        <a14:foregroundMark x1="83056" y1="70833" x2="83036" y2="71111"/>
                        <a14:foregroundMark x1="76389" y1="83056" x2="76389" y2="83056"/>
                        <a14:foregroundMark x1="75278" y1="83056" x2="75278" y2="83056"/>
                        <a14:foregroundMark x1="75556" y1="81667" x2="75556" y2="81667"/>
                        <a14:foregroundMark x1="75556" y1="81667" x2="75556" y2="81667"/>
                        <a14:foregroundMark x1="74722" y1="80556" x2="74722" y2="80556"/>
                        <a14:foregroundMark x1="73333" y1="80556" x2="73333" y2="80556"/>
                        <a14:foregroundMark x1="74722" y1="81389" x2="74722" y2="81389"/>
                        <a14:foregroundMark x1="74167" y1="81111" x2="74167" y2="81111"/>
                        <a14:foregroundMark x1="74167" y1="81667" x2="74167" y2="81667"/>
                        <a14:foregroundMark x1="73056" y1="80000" x2="73611" y2="80278"/>
                        <a14:foregroundMark x1="74167" y1="82222" x2="74167" y2="82222"/>
                        <a14:foregroundMark x1="74167" y1="80000" x2="74167" y2="80000"/>
                        <a14:foregroundMark x1="74167" y1="81389" x2="74167" y2="81389"/>
                        <a14:foregroundMark x1="74167" y1="81667" x2="74167" y2="81667"/>
                        <a14:foregroundMark x1="74167" y1="81667" x2="74444" y2="83056"/>
                        <a14:foregroundMark x1="73333" y1="80556" x2="76389" y2="81944"/>
                        <a14:foregroundMark x1="78889" y1="67500" x2="78738" y2="67779"/>
                        <a14:backgroundMark x1="64444" y1="20833" x2="69722" y2="51667"/>
                        <a14:backgroundMark x1="4444" y1="83611" x2="4444" y2="83611"/>
                        <a14:backgroundMark x1="4444" y1="82222" x2="4444" y2="82222"/>
                        <a14:backgroundMark x1="4444" y1="83056" x2="5278" y2="82778"/>
                        <a14:backgroundMark x1="73889" y1="75556" x2="73889" y2="75556"/>
                        <a14:backgroundMark x1="75833" y1="68889" x2="72778" y2="73333"/>
                        <a14:backgroundMark x1="77778" y1="69722" x2="77778" y2="69722"/>
                        <a14:backgroundMark x1="78333" y1="68889" x2="78333" y2="68889"/>
                        <a14:backgroundMark x1="77778" y1="70278" x2="77778" y2="70278"/>
                        <a14:backgroundMark x1="79444" y1="68889" x2="78611" y2="68889"/>
                        <a14:backgroundMark x1="78056" y1="69444" x2="78056" y2="69444"/>
                        <a14:backgroundMark x1="76944" y1="71111" x2="76944" y2="71111"/>
                        <a14:backgroundMark x1="79167" y1="68889" x2="79722" y2="68889"/>
                        <a14:backgroundMark x1="78611" y1="68889" x2="78611" y2="68889"/>
                        <a14:backgroundMark x1="78889" y1="68333" x2="76389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801305" y="645563"/>
            <a:ext cx="1906083" cy="14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3FEAB80-9AC7-42DA-8B26-CDDEBDBA32CB}"/>
              </a:ext>
            </a:extLst>
          </p:cNvPr>
          <p:cNvGrpSpPr/>
          <p:nvPr/>
        </p:nvGrpSpPr>
        <p:grpSpPr>
          <a:xfrm>
            <a:off x="7491798" y="2243007"/>
            <a:ext cx="3918706" cy="3038699"/>
            <a:chOff x="7603400" y="2342215"/>
            <a:chExt cx="3839254" cy="26852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F5DE20-5AA9-4232-94D6-FFE1A8CC3875}"/>
                </a:ext>
              </a:extLst>
            </p:cNvPr>
            <p:cNvGrpSpPr/>
            <p:nvPr/>
          </p:nvGrpSpPr>
          <p:grpSpPr>
            <a:xfrm>
              <a:off x="7603400" y="2342215"/>
              <a:ext cx="3839254" cy="1895873"/>
              <a:chOff x="8047283" y="-90386"/>
              <a:chExt cx="3839254" cy="189587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F4D322B-ADEB-456E-B15D-237917619F58}"/>
                  </a:ext>
                </a:extLst>
              </p:cNvPr>
              <p:cNvGrpSpPr/>
              <p:nvPr/>
            </p:nvGrpSpPr>
            <p:grpSpPr>
              <a:xfrm>
                <a:off x="8047283" y="615259"/>
                <a:ext cx="3825557" cy="1190228"/>
                <a:chOff x="8047283" y="615259"/>
                <a:chExt cx="3825557" cy="119022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1C8879B-7828-4C6C-8B12-9F51BE0E6592}"/>
                    </a:ext>
                  </a:extLst>
                </p:cNvPr>
                <p:cNvGrpSpPr/>
                <p:nvPr/>
              </p:nvGrpSpPr>
              <p:grpSpPr>
                <a:xfrm>
                  <a:off x="8055352" y="1272695"/>
                  <a:ext cx="1986251" cy="532792"/>
                  <a:chOff x="7550331" y="291306"/>
                  <a:chExt cx="1600199" cy="410161"/>
                </a:xfrm>
              </p:grpSpPr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F9027568-006F-4DC3-9D43-66106190F9B6}"/>
                      </a:ext>
                    </a:extLst>
                  </p:cNvPr>
                  <p:cNvSpPr/>
                  <p:nvPr/>
                </p:nvSpPr>
                <p:spPr>
                  <a:xfrm>
                    <a:off x="7726679" y="303051"/>
                    <a:ext cx="1423851" cy="398416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r>
                      <a:rPr lang="vi-VN" b="1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Đọc to, rõ</a:t>
                    </a:r>
                    <a:endParaRPr lang="en-US" b="1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C0F2AAC-0F6C-44EF-BA20-7FBBCD752DA5}"/>
                      </a:ext>
                    </a:extLst>
                  </p:cNvPr>
                  <p:cNvSpPr/>
                  <p:nvPr/>
                </p:nvSpPr>
                <p:spPr>
                  <a:xfrm>
                    <a:off x="7550331" y="291306"/>
                    <a:ext cx="352697" cy="410161"/>
                  </a:xfrm>
                  <a:prstGeom prst="ellipse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r>
                      <a:rPr lang="vi-VN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2</a:t>
                    </a:r>
                    <a:endParaRPr lang="en-US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DA249CB-A751-401B-9E11-A3F943330306}"/>
                    </a:ext>
                  </a:extLst>
                </p:cNvPr>
                <p:cNvGrpSpPr/>
                <p:nvPr/>
              </p:nvGrpSpPr>
              <p:grpSpPr>
                <a:xfrm>
                  <a:off x="8047283" y="615259"/>
                  <a:ext cx="3799318" cy="532791"/>
                  <a:chOff x="8047283" y="615259"/>
                  <a:chExt cx="3799318" cy="532791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64331995-864A-4EAA-9B4F-3B3CDCD32B91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3" y="615259"/>
                    <a:ext cx="1994320" cy="532791"/>
                    <a:chOff x="7543830" y="291306"/>
                    <a:chExt cx="1606700" cy="410161"/>
                  </a:xfrm>
                </p:grpSpPr>
                <p:sp>
                  <p:nvSpPr>
                    <p:cNvPr id="43" name="Rectangle: Rounded Corners 42">
                      <a:extLst>
                        <a:ext uri="{FF2B5EF4-FFF2-40B4-BE49-F238E27FC236}">
                          <a16:creationId xmlns:a16="http://schemas.microsoft.com/office/drawing/2014/main" id="{243A7D36-8020-449B-BEF7-AC242DB1CE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679" y="303051"/>
                      <a:ext cx="1423851" cy="398416"/>
                    </a:xfrm>
                    <a:prstGeom prst="roundRect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914377">
                        <a:defRPr/>
                      </a:pPr>
                      <a:r>
                        <a:rPr lang="vi-VN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Đọc đúng</a:t>
                      </a:r>
                      <a:endParaRPr lang="en-US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316BD8F3-9E54-47CA-BFDC-748479F18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30" y="291306"/>
                      <a:ext cx="352697" cy="410161"/>
                    </a:xfrm>
                    <a:prstGeom prst="ellipse">
                      <a:avLst/>
                    </a:pr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914377">
                        <a:defRPr/>
                      </a:pPr>
                      <a:r>
                        <a:rPr lang="vi-VN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en-US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75CD0A22-11BF-4943-96D1-359770D45B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190529" y="681951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67A95F82-982C-4A4F-A5DE-5E74F01993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767374" y="681950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1DFB348-9362-424E-BB69-7B645541E0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1344219" y="689579"/>
                    <a:ext cx="502382" cy="3994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D8103EE-5227-4B88-9C25-3751B1E8C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216768" y="1331970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701063DD-CE13-459C-9C7A-8366759570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793613" y="133196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08C91EAA-A307-47A6-BAA0-DE856FA40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370458" y="1339598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741828-3314-4184-93FD-9DB9BB992D51}"/>
                  </a:ext>
                </a:extLst>
              </p:cNvPr>
              <p:cNvSpPr txBox="1"/>
              <p:nvPr/>
            </p:nvSpPr>
            <p:spPr>
              <a:xfrm>
                <a:off x="8732654" y="-90386"/>
                <a:ext cx="3153883" cy="462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vi-VN" sz="2800" b="1" kern="0" dirty="0">
                    <a:solidFill>
                      <a:srgbClr val="ED7D31">
                        <a:lumMod val="50000"/>
                      </a:srgbClr>
                    </a:solidFill>
                    <a:latin typeface="Arial" panose="020B0604020202020204" pitchFamily="34" charset="0"/>
                  </a:rPr>
                  <a:t>Tiêu chí đánh giá </a:t>
                </a:r>
                <a:endParaRPr lang="en-US" sz="2800" b="1" kern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80E7FC2-6504-407F-8174-203143CC41F5}"/>
                </a:ext>
              </a:extLst>
            </p:cNvPr>
            <p:cNvSpPr/>
            <p:nvPr/>
          </p:nvSpPr>
          <p:spPr>
            <a:xfrm>
              <a:off x="7830361" y="4509891"/>
              <a:ext cx="1767359" cy="517535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vi-VN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Ngắt, nghỉ đúng chỗ </a:t>
              </a:r>
              <a:endParaRPr lang="en-US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2877C0-0BB5-4EF3-805F-F8F9BC3F03E3}"/>
                </a:ext>
              </a:extLst>
            </p:cNvPr>
            <p:cNvSpPr/>
            <p:nvPr/>
          </p:nvSpPr>
          <p:spPr>
            <a:xfrm>
              <a:off x="7611469" y="4494634"/>
              <a:ext cx="437786" cy="532792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vi-VN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  <a:endParaRPr lang="en-US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E7FB2F-7AED-4917-BE24-510305685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9772885" y="4553909"/>
              <a:ext cx="502382" cy="3994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4F5979-E257-48A5-ADBD-CD257C834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349730" y="4553908"/>
              <a:ext cx="502382" cy="39940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8801DFA-32F9-4581-A2B1-7503F7B60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926575" y="4561537"/>
              <a:ext cx="502382" cy="399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89011" y="1111308"/>
            <a:ext cx="11519295" cy="5025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54E0E-88A1-49B5-AA7C-9F480E6D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6" y="1413345"/>
            <a:ext cx="682917" cy="645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FA360-4848-4921-B73F-5A4AF7A7B1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3" y="3293179"/>
            <a:ext cx="661711" cy="6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28" y="308882"/>
            <a:ext cx="2965159" cy="12065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559" y="2018946"/>
            <a:ext cx="1631403" cy="12372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335" y="2211422"/>
            <a:ext cx="9723788" cy="4177804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70800" y="659764"/>
            <a:ext cx="5748611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lang="zh-CN" altLang="en-US" sz="48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FC6CBA-8336-49F0-BB4D-B7274D56C5E7}"/>
              </a:ext>
            </a:extLst>
          </p:cNvPr>
          <p:cNvGrpSpPr/>
          <p:nvPr/>
        </p:nvGrpSpPr>
        <p:grpSpPr>
          <a:xfrm>
            <a:off x="3355835" y="1619713"/>
            <a:ext cx="6630056" cy="4897732"/>
            <a:chOff x="4157490" y="183066"/>
            <a:chExt cx="6195713" cy="496793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6A8B2FF-163F-4DB8-A267-3B7D84730C2E}"/>
                </a:ext>
              </a:extLst>
            </p:cNvPr>
            <p:cNvGrpSpPr/>
            <p:nvPr/>
          </p:nvGrpSpPr>
          <p:grpSpPr>
            <a:xfrm>
              <a:off x="4157490" y="183066"/>
              <a:ext cx="6195713" cy="4967932"/>
              <a:chOff x="4125651" y="161655"/>
              <a:chExt cx="6195713" cy="4967932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239758-60E1-47F7-888D-2667866A925C}"/>
                  </a:ext>
                </a:extLst>
              </p:cNvPr>
              <p:cNvGrpSpPr/>
              <p:nvPr/>
            </p:nvGrpSpPr>
            <p:grpSpPr>
              <a:xfrm>
                <a:off x="4125651" y="161655"/>
                <a:ext cx="6138785" cy="3928840"/>
                <a:chOff x="7603399" y="2227813"/>
                <a:chExt cx="3825558" cy="2799613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6EEA8CA-853E-481B-B9E5-9171F2F7916B}"/>
                    </a:ext>
                  </a:extLst>
                </p:cNvPr>
                <p:cNvGrpSpPr/>
                <p:nvPr/>
              </p:nvGrpSpPr>
              <p:grpSpPr>
                <a:xfrm>
                  <a:off x="7603399" y="2227813"/>
                  <a:ext cx="3825558" cy="2112080"/>
                  <a:chOff x="8047282" y="-204788"/>
                  <a:chExt cx="3825558" cy="2112080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9342621-BD7D-43B0-981C-166BBA04E0EE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B5E57D1-A4FF-4378-81F0-11DDF7EDE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96" name="Rectangle: Rounded Corners 95">
                        <a:extLst>
                          <a:ext uri="{FF2B5EF4-FFF2-40B4-BE49-F238E27FC236}">
                            <a16:creationId xmlns:a16="http://schemas.microsoft.com/office/drawing/2014/main" id="{84CE6DE5-F4F7-4D4C-BC70-A9EB90EE1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377">
                          <a:defRPr/>
                        </a:pPr>
                        <a:r>
                          <a:rPr lang="vi-VN" sz="2400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lang="en-US" sz="24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DA57E469-8191-4C56-B295-94E77C40F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377">
                          <a:defRPr/>
                        </a:pPr>
                        <a:r>
                          <a:rPr lang="vi-VN" sz="2400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lang="en-US" sz="2400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6B49886-C236-4EE9-956F-7F95A3625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DD6BA58E-263E-48C2-9C15-9519C49DF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94" name="Rectangle: Rounded Corners 93">
                          <a:extLst>
                            <a:ext uri="{FF2B5EF4-FFF2-40B4-BE49-F238E27FC236}">
                              <a16:creationId xmlns:a16="http://schemas.microsoft.com/office/drawing/2014/main" id="{4998D14E-7845-4F56-92DA-09169165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377">
                            <a:defRPr/>
                          </a:pPr>
                          <a:r>
                            <a:rPr lang="vi-VN" sz="2400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lang="en-US" sz="2400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6706F408-9D05-491E-BACD-DD45C5753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377">
                            <a:defRPr/>
                          </a:pPr>
                          <a:r>
                            <a:rPr lang="vi-VN" sz="2400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lang="en-US" sz="2400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2AE05420-2F9A-4E42-AAEB-DC437E4ABB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48F584BD-6D6E-4EB4-8F72-9C3A0609C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3FEC1109-F0D6-4FCC-9F64-FB18C338AA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Picture 86">
                      <a:extLst>
                        <a:ext uri="{FF2B5EF4-FFF2-40B4-BE49-F238E27FC236}">
                          <a16:creationId xmlns:a16="http://schemas.microsoft.com/office/drawing/2014/main" id="{4247FE17-F3D9-4E08-B38D-178577DC2D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F8734A39-2337-45BD-BB4F-BB7583C320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>
                      <a:extLst>
                        <a:ext uri="{FF2B5EF4-FFF2-40B4-BE49-F238E27FC236}">
                          <a16:creationId xmlns:a16="http://schemas.microsoft.com/office/drawing/2014/main" id="{D1E4E32A-2665-4E5D-A743-7BE4C2D614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E848C765-2A9A-4D76-8597-09319C2E0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429" y="-204788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>
                      <a:defRPr/>
                    </a:pPr>
                    <a:r>
                      <a:rPr lang="vi-VN" sz="3600" b="1" dirty="0">
                        <a:solidFill>
                          <a:srgbClr val="ED7D31">
                            <a:lumMod val="50000"/>
                          </a:srgb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lang="en-US" sz="3600" b="1" dirty="0">
                      <a:solidFill>
                        <a:srgbClr val="ED7D31">
                          <a:lumMod val="50000"/>
                        </a:srgbClr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AE44A05A-DFB8-4735-A620-4FB631AFE9B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vi-VN" sz="2400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lang="en-US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B61742B-2A04-4D92-892B-EBB2B0ED7F16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vi-VN" sz="2400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lang="en-US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2FDC237-A466-487A-94EC-23C2731D7E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83B9DAF-3EA4-418D-93F1-7EF14BF47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CC67A6B9-79F3-4059-BA17-B858B7B3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758ED91-C916-4663-A7AD-5375E02C215D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algn="ctr" defTabSz="914377"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lang="en-US" sz="24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D58AF0-E9EA-41B2-A118-77688397A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D87C9C4-1B64-4BBE-A0C3-5DD0BF0C6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D1D65C9-9908-4E77-BEE8-362817C93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13065-4B0F-49FF-84D7-91C004DFD30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vi-VN" sz="24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2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729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2" y="-117098"/>
            <a:ext cx="8475761" cy="7820588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7" y="3983560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A9435E-937A-4485-A92C-582C12A4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204" y="1721007"/>
            <a:ext cx="5446232" cy="3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965005"/>
            <a:ext cx="8248759" cy="43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6" y="2222434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5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2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4" y="4566035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200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2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6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1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5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265853" y="238945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9435F-6CA1-4735-A15A-ACF3DD3CC984}"/>
              </a:ext>
            </a:extLst>
          </p:cNvPr>
          <p:cNvGrpSpPr/>
          <p:nvPr/>
        </p:nvGrpSpPr>
        <p:grpSpPr>
          <a:xfrm>
            <a:off x="2539041" y="943552"/>
            <a:ext cx="9366929" cy="1798189"/>
            <a:chOff x="156834" y="1993081"/>
            <a:chExt cx="2145255" cy="2109019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C6C77A2-1013-459B-8D8D-A64C383B7EB6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CF9620-D992-4C2D-B5B2-D59B6A00ED8C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Nam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FBA337-EBB1-4799-88BC-12C5A33CAC95}"/>
              </a:ext>
            </a:extLst>
          </p:cNvPr>
          <p:cNvGrpSpPr/>
          <p:nvPr/>
        </p:nvGrpSpPr>
        <p:grpSpPr>
          <a:xfrm>
            <a:off x="2265853" y="2746167"/>
            <a:ext cx="9933699" cy="1719071"/>
            <a:chOff x="156834" y="1993082"/>
            <a:chExt cx="2239777" cy="2109019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09A04A2C-7E5D-460F-ABF0-0874BF5113DB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912EF0-9CCB-4D2E-883E-0DC9BAC1FBA0}"/>
                </a:ext>
              </a:extLst>
            </p:cNvPr>
            <p:cNvSpPr txBox="1"/>
            <p:nvPr/>
          </p:nvSpPr>
          <p:spPr>
            <a:xfrm>
              <a:off x="287592" y="2317274"/>
              <a:ext cx="2109019" cy="7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b.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Hồi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đầu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năm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Nam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sp>
        <p:nvSpPr>
          <p:cNvPr id="23" name="Hexagon 22">
            <a:extLst>
              <a:ext uri="{FF2B5EF4-FFF2-40B4-BE49-F238E27FC236}">
                <a16:creationId xmlns:a16="http://schemas.microsoft.com/office/drawing/2014/main" id="{D1DD5073-A043-4966-953C-1FD0CC3A423A}"/>
              </a:ext>
            </a:extLst>
          </p:cNvPr>
          <p:cNvSpPr/>
          <p:nvPr/>
        </p:nvSpPr>
        <p:spPr>
          <a:xfrm>
            <a:off x="2487647" y="4575926"/>
            <a:ext cx="9685141" cy="1719071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2707-EBB6-4CFB-BAAC-867C78BCBAB2}"/>
              </a:ext>
            </a:extLst>
          </p:cNvPr>
          <p:cNvSpPr txBox="1"/>
          <p:nvPr/>
        </p:nvSpPr>
        <p:spPr>
          <a:xfrm>
            <a:off x="2729585" y="4586826"/>
            <a:ext cx="935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Bây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Nam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biết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EBDB2E-10CF-4252-AA07-D060DCDF28F4}"/>
              </a:ext>
            </a:extLst>
          </p:cNvPr>
          <p:cNvSpPr txBox="1"/>
          <p:nvPr/>
        </p:nvSpPr>
        <p:spPr>
          <a:xfrm>
            <a:off x="3283028" y="1842646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45007-9D49-4C5A-9021-1C11F918BFFE}"/>
              </a:ext>
            </a:extLst>
          </p:cNvPr>
          <p:cNvSpPr txBox="1"/>
          <p:nvPr/>
        </p:nvSpPr>
        <p:spPr>
          <a:xfrm>
            <a:off x="3426247" y="3569466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Nam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5" y="30847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40F9F-71DB-4DE3-B514-A14D152A5251}"/>
              </a:ext>
            </a:extLst>
          </p:cNvPr>
          <p:cNvSpPr txBox="1"/>
          <p:nvPr/>
        </p:nvSpPr>
        <p:spPr>
          <a:xfrm>
            <a:off x="3256592" y="5426954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Nam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biết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truyện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tranh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Toán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4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0FE269E-CC41-434B-9172-922229192D4E}"/>
              </a:ext>
            </a:extLst>
          </p:cNvPr>
          <p:cNvSpPr/>
          <p:nvPr/>
        </p:nvSpPr>
        <p:spPr>
          <a:xfrm>
            <a:off x="1726416" y="1209677"/>
            <a:ext cx="996435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ở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4267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3BF9E1AD-543D-40E0-8244-029C5B849076}"/>
              </a:ext>
            </a:extLst>
          </p:cNvPr>
          <p:cNvSpPr/>
          <p:nvPr/>
        </p:nvSpPr>
        <p:spPr>
          <a:xfrm>
            <a:off x="1929616" y="2399677"/>
            <a:ext cx="4301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8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8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3225BA5C-9FC7-49D8-B9A6-55795F48EF66}"/>
              </a:ext>
            </a:extLst>
          </p:cNvPr>
          <p:cNvSpPr/>
          <p:nvPr/>
        </p:nvSpPr>
        <p:spPr>
          <a:xfrm>
            <a:off x="8384837" y="2322385"/>
            <a:ext cx="4301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8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4E3DD9-A6CA-4CFF-BB29-559A720AF9AD}"/>
              </a:ext>
            </a:extLst>
          </p:cNvPr>
          <p:cNvSpPr/>
          <p:nvPr/>
        </p:nvSpPr>
        <p:spPr>
          <a:xfrm>
            <a:off x="6233911" y="2399676"/>
            <a:ext cx="4301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lớp</a:t>
            </a:r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1.</a:t>
            </a:r>
            <a:endParaRPr lang="zh-CN" altLang="en-US" sz="8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56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2" y="-117098"/>
            <a:ext cx="8475761" cy="7820588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7" y="3983560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2A3E9C-CD14-401C-B213-6B496D82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35" y="2216232"/>
            <a:ext cx="581608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6656D769-16AA-4BA2-9429-DB12896462F4}"/>
              </a:ext>
            </a:extLst>
          </p:cNvPr>
          <p:cNvSpPr/>
          <p:nvPr/>
        </p:nvSpPr>
        <p:spPr>
          <a:xfrm>
            <a:off x="511884" y="1389153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4267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D2EBC-DFAE-43CF-BA61-9411FD6F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57" y="2752867"/>
            <a:ext cx="7378400" cy="33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9012210-1B71-401E-8738-A1B68370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6987335" y="2758299"/>
            <a:ext cx="1156884" cy="11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0B9FDA2-2FF2-47D9-A56C-DC0284AE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833498" y="2758299"/>
            <a:ext cx="1156884" cy="11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1623C8-2787-4682-8BC6-CCA48EE78006}"/>
              </a:ext>
            </a:extLst>
          </p:cNvPr>
          <p:cNvSpPr/>
          <p:nvPr/>
        </p:nvSpPr>
        <p:spPr>
          <a:xfrm>
            <a:off x="1525164" y="192241"/>
            <a:ext cx="225093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4267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267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zh-CN" altLang="en-US" sz="4267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A3C68E89-3F6C-4A9A-90FD-D47852828C05}"/>
              </a:ext>
            </a:extLst>
          </p:cNvPr>
          <p:cNvSpPr/>
          <p:nvPr/>
        </p:nvSpPr>
        <p:spPr>
          <a:xfrm>
            <a:off x="877655" y="2659859"/>
            <a:ext cx="2776828" cy="1311831"/>
          </a:xfrm>
          <a:prstGeom prst="wav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altLang="zh-CN" sz="48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DÒ</a:t>
            </a:r>
            <a:endParaRPr lang="zh-CN" altLang="en-US" sz="4800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E551296E-E127-417D-8EB6-5FC177759099}"/>
              </a:ext>
            </a:extLst>
          </p:cNvPr>
          <p:cNvSpPr/>
          <p:nvPr/>
        </p:nvSpPr>
        <p:spPr>
          <a:xfrm>
            <a:off x="8103643" y="2659858"/>
            <a:ext cx="3407501" cy="1311831"/>
          </a:xfrm>
          <a:prstGeom prst="wav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altLang="zh-CN" sz="4267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 NGHE</a:t>
            </a:r>
            <a:endParaRPr lang="zh-CN" altLang="en-US" sz="4267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F0D50AAA-5C35-4609-B8B9-E88169C94306}"/>
              </a:ext>
            </a:extLst>
          </p:cNvPr>
          <p:cNvSpPr/>
          <p:nvPr/>
        </p:nvSpPr>
        <p:spPr>
          <a:xfrm>
            <a:off x="4187026" y="4678354"/>
            <a:ext cx="3603665" cy="1311831"/>
          </a:xfrm>
          <a:prstGeom prst="wav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altLang="zh-CN" sz="4800" b="1" kern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DÕI</a:t>
            </a:r>
            <a:endParaRPr lang="zh-CN" altLang="en-US" sz="4800" b="1" kern="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Kí hiệu - Khám phá &amp; Luyện tập">
            <a:extLst>
              <a:ext uri="{FF2B5EF4-FFF2-40B4-BE49-F238E27FC236}">
                <a16:creationId xmlns:a16="http://schemas.microsoft.com/office/drawing/2014/main" id="{ED3C9CB1-35A9-4AA5-A859-DE3969B64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41" y="89333"/>
            <a:ext cx="851896" cy="851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7630AC-F066-4682-8426-4E2FAC1D79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5037085" y="2478316"/>
            <a:ext cx="1903547" cy="1901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64B2578B-8D26-46EA-A4A8-E67980151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706" y="782288"/>
            <a:ext cx="8043245" cy="77235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7D24BC-943A-4E46-82AE-3AEE339A5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5031CBF-EB59-4C82-A597-048FDBF02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756197">
            <a:off x="-152219" y="5142973"/>
            <a:ext cx="2334971" cy="14022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CA3C8AE-12F0-41CC-86D2-5D06E3C62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1273">
            <a:off x="9880780" y="5272339"/>
            <a:ext cx="2334971" cy="1402203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B6D9C0DC-8917-4292-9BB5-5DF433C410AE}"/>
              </a:ext>
            </a:extLst>
          </p:cNvPr>
          <p:cNvGrpSpPr/>
          <p:nvPr/>
        </p:nvGrpSpPr>
        <p:grpSpPr>
          <a:xfrm>
            <a:off x="1924050" y="5021935"/>
            <a:ext cx="8362951" cy="2426616"/>
            <a:chOff x="6296269" y="5376694"/>
            <a:chExt cx="5968501" cy="1531158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17D9E96-CC52-4545-A807-6134C7F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C952FE3-3347-41D2-8A36-E21E22882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8B589CD8-8EE7-4081-BDDA-901F0D53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BF19F1C-073E-41A1-91A4-164B9D31D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E122E54A-5B63-458A-B313-D22130624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0D8A8611-9CCD-43B4-B1E2-573519EE50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36257" y="544317"/>
            <a:ext cx="2965159" cy="1206543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A7647434-A8D2-41EC-AAF2-377B07261257}"/>
              </a:ext>
            </a:extLst>
          </p:cNvPr>
          <p:cNvGrpSpPr/>
          <p:nvPr/>
        </p:nvGrpSpPr>
        <p:grpSpPr>
          <a:xfrm>
            <a:off x="10618589" y="782288"/>
            <a:ext cx="2718491" cy="1345749"/>
            <a:chOff x="10618590" y="782288"/>
            <a:chExt cx="2718490" cy="1345749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AAA5A2CC-8371-46A0-8809-4DCDC14EB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7D8D32E3-F6B0-4B03-82D4-274F97EC3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638917" y="2890060"/>
            <a:ext cx="7208728" cy="1464231"/>
          </a:xfrm>
          <a:prstGeom prst="roundRect">
            <a:avLst/>
          </a:prstGeom>
          <a:noFill/>
          <a:ln w="57150">
            <a:noFill/>
            <a:miter lim="800000"/>
          </a:ln>
          <a:effectLst/>
        </p:spPr>
        <p:txBody>
          <a:bodyPr wrap="square" rtlCol="0">
            <a:spAutoFit/>
          </a:bodyPr>
          <a:lstStyle/>
          <a:p>
            <a:pPr marL="685783" indent="-685783" algn="just" defTabSz="914377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</a:t>
            </a:r>
            <a:r>
              <a:rPr lang="en-US" sz="40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ý g</a:t>
            </a:r>
            <a:r>
              <a:rPr lang="vi-VN" sz="40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iọng đọc biểu lộ sự sôi nổi , vui vẻ và hào hứng </a:t>
            </a:r>
            <a:endParaRPr lang="en-US" sz="4000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2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049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89011" y="1111308"/>
            <a:ext cx="11519295" cy="5025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54425-31EA-4598-A8A3-D6CD6D778EF5}"/>
              </a:ext>
            </a:extLst>
          </p:cNvPr>
          <p:cNvSpPr txBox="1"/>
          <p:nvPr/>
        </p:nvSpPr>
        <p:spPr>
          <a:xfrm>
            <a:off x="483695" y="6042696"/>
            <a:ext cx="10910284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B52A50-1F72-459C-BFC7-702983FFDE14}"/>
              </a:ext>
            </a:extLst>
          </p:cNvPr>
          <p:cNvCxnSpPr/>
          <p:nvPr/>
        </p:nvCxnSpPr>
        <p:spPr>
          <a:xfrm>
            <a:off x="3757354" y="3302924"/>
            <a:ext cx="20061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F70636-A1C9-4DA6-A380-09C1F58C9846}"/>
              </a:ext>
            </a:extLst>
          </p:cNvPr>
          <p:cNvCxnSpPr>
            <a:cxnSpLocks/>
          </p:cNvCxnSpPr>
          <p:nvPr/>
        </p:nvCxnSpPr>
        <p:spPr>
          <a:xfrm>
            <a:off x="6096000" y="4511040"/>
            <a:ext cx="2527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A606C-1515-410D-B48C-52F6D8801E3F}"/>
              </a:ext>
            </a:extLst>
          </p:cNvPr>
          <p:cNvCxnSpPr>
            <a:cxnSpLocks/>
          </p:cNvCxnSpPr>
          <p:nvPr/>
        </p:nvCxnSpPr>
        <p:spPr>
          <a:xfrm>
            <a:off x="7071361" y="5763492"/>
            <a:ext cx="24162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38946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38D5A0-0E97-4325-A47F-8D558F11EF01}"/>
              </a:ext>
            </a:extLst>
          </p:cNvPr>
          <p:cNvCxnSpPr/>
          <p:nvPr/>
        </p:nvCxnSpPr>
        <p:spPr>
          <a:xfrm flipH="1">
            <a:off x="3179156" y="2394565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D6985F-8278-4D29-9698-6B875D13C1F4}"/>
              </a:ext>
            </a:extLst>
          </p:cNvPr>
          <p:cNvCxnSpPr/>
          <p:nvPr/>
        </p:nvCxnSpPr>
        <p:spPr>
          <a:xfrm flipH="1">
            <a:off x="6850392" y="3074704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ACA318-CBBF-4339-B28A-B49A0D7BA5B0}"/>
              </a:ext>
            </a:extLst>
          </p:cNvPr>
          <p:cNvCxnSpPr/>
          <p:nvPr/>
        </p:nvCxnSpPr>
        <p:spPr>
          <a:xfrm flipH="1">
            <a:off x="9541164" y="3641443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426CA2-5E59-4E1E-B109-F039C22C14EA}"/>
              </a:ext>
            </a:extLst>
          </p:cNvPr>
          <p:cNvCxnSpPr/>
          <p:nvPr/>
        </p:nvCxnSpPr>
        <p:spPr>
          <a:xfrm flipH="1">
            <a:off x="8687724" y="4208181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C2BC12-A3A5-4B5B-B7CB-0122F983448C}"/>
              </a:ext>
            </a:extLst>
          </p:cNvPr>
          <p:cNvCxnSpPr/>
          <p:nvPr/>
        </p:nvCxnSpPr>
        <p:spPr>
          <a:xfrm flipH="1">
            <a:off x="3462292" y="4837481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3D7830-F26F-48DC-9057-CBDB28EA0664}"/>
              </a:ext>
            </a:extLst>
          </p:cNvPr>
          <p:cNvCxnSpPr/>
          <p:nvPr/>
        </p:nvCxnSpPr>
        <p:spPr>
          <a:xfrm flipH="1">
            <a:off x="9376757" y="4875877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394D9E-83DD-43EE-80FF-7642FC59CCD6}"/>
              </a:ext>
            </a:extLst>
          </p:cNvPr>
          <p:cNvGrpSpPr>
            <a:grpSpLocks/>
          </p:cNvGrpSpPr>
          <p:nvPr/>
        </p:nvGrpSpPr>
        <p:grpSpPr bwMode="auto">
          <a:xfrm>
            <a:off x="11271048" y="5452805"/>
            <a:ext cx="142875" cy="571500"/>
            <a:chOff x="5029200" y="3423349"/>
            <a:chExt cx="107372" cy="42929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68851D-DD1E-409C-9E21-5E16578011B3}"/>
                </a:ext>
              </a:extLst>
            </p:cNvPr>
            <p:cNvCxnSpPr/>
            <p:nvPr/>
          </p:nvCxnSpPr>
          <p:spPr>
            <a:xfrm flipH="1">
              <a:off x="5029200" y="3423349"/>
              <a:ext cx="38177" cy="4257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015903-FE8A-40B8-BC48-EE6DD6EC4F51}"/>
                </a:ext>
              </a:extLst>
            </p:cNvPr>
            <p:cNvCxnSpPr/>
            <p:nvPr/>
          </p:nvCxnSpPr>
          <p:spPr>
            <a:xfrm flipH="1">
              <a:off x="5098395" y="3426927"/>
              <a:ext cx="38177" cy="4257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3EDE1B-7F37-4D0E-A217-3D5BE2A508E1}"/>
              </a:ext>
            </a:extLst>
          </p:cNvPr>
          <p:cNvSpPr txBox="1"/>
          <p:nvPr/>
        </p:nvSpPr>
        <p:spPr>
          <a:xfrm>
            <a:off x="7060276" y="6148319"/>
            <a:ext cx="4808451" cy="738536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3733" b="1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3733" b="1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altLang="en-US" sz="3733" b="1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39091-9522-4A52-A053-8BE764C2ECC3}"/>
              </a:ext>
            </a:extLst>
          </p:cNvPr>
          <p:cNvSpPr txBox="1"/>
          <p:nvPr/>
        </p:nvSpPr>
        <p:spPr>
          <a:xfrm>
            <a:off x="3768726" y="414337"/>
            <a:ext cx="4857751" cy="769393"/>
          </a:xfrm>
          <a:prstGeom prst="rect">
            <a:avLst/>
          </a:prstGeom>
          <a:solidFill>
            <a:srgbClr val="FFC000"/>
          </a:solidFill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758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Luyện đọc câu dài: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5CA7B-7968-4BB4-BEEE-1814B079B8FE}"/>
              </a:ext>
            </a:extLst>
          </p:cNvPr>
          <p:cNvSpPr txBox="1"/>
          <p:nvPr/>
        </p:nvSpPr>
        <p:spPr>
          <a:xfrm>
            <a:off x="642939" y="1943100"/>
            <a:ext cx="11176000" cy="1415724"/>
          </a:xfrm>
          <a:prstGeom prst="rect">
            <a:avLst/>
          </a:prstGeom>
          <a:noFill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7583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20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Tôi tên là Nam, học sinh lớp 1A, Trường Tiểu học Lê Quý Đôn</a:t>
            </a:r>
            <a:endParaRPr lang="vi-VN" altLang="en-US" sz="4200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A7E5C7-BB35-4234-B6D1-723BEFE0DEA9}"/>
              </a:ext>
            </a:extLst>
          </p:cNvPr>
          <p:cNvCxnSpPr/>
          <p:nvPr/>
        </p:nvCxnSpPr>
        <p:spPr>
          <a:xfrm flipH="1">
            <a:off x="4187767" y="2084223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D6006C-356F-46CC-B801-FA917199F0EF}"/>
              </a:ext>
            </a:extLst>
          </p:cNvPr>
          <p:cNvSpPr txBox="1"/>
          <p:nvPr/>
        </p:nvSpPr>
        <p:spPr>
          <a:xfrm>
            <a:off x="584200" y="3444875"/>
            <a:ext cx="11176000" cy="1415724"/>
          </a:xfrm>
          <a:prstGeom prst="rect">
            <a:avLst/>
          </a:prstGeom>
          <a:noFill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7583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20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Ngày đầu đi học, mặc bộ đồng phục của trường, tôi hãnh diện lắm.</a:t>
            </a:r>
            <a:endParaRPr lang="vi-VN" altLang="en-US" sz="4200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E6A26-7CD0-4A9A-8D8F-822554A0FF1C}"/>
              </a:ext>
            </a:extLst>
          </p:cNvPr>
          <p:cNvGrpSpPr>
            <a:grpSpLocks/>
          </p:cNvGrpSpPr>
          <p:nvPr/>
        </p:nvGrpSpPr>
        <p:grpSpPr bwMode="auto">
          <a:xfrm>
            <a:off x="4753871" y="4118194"/>
            <a:ext cx="142875" cy="571500"/>
            <a:chOff x="5029200" y="3423349"/>
            <a:chExt cx="107372" cy="42929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338824-2AFA-4C81-AFF4-350CE8690637}"/>
                </a:ext>
              </a:extLst>
            </p:cNvPr>
            <p:cNvCxnSpPr/>
            <p:nvPr/>
          </p:nvCxnSpPr>
          <p:spPr>
            <a:xfrm flipH="1">
              <a:off x="5029200" y="3423349"/>
              <a:ext cx="38177" cy="425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152AE6-3284-4A95-AF0D-4069E7CD6AE6}"/>
                </a:ext>
              </a:extLst>
            </p:cNvPr>
            <p:cNvCxnSpPr/>
            <p:nvPr/>
          </p:nvCxnSpPr>
          <p:spPr>
            <a:xfrm flipH="1">
              <a:off x="5098395" y="3426927"/>
              <a:ext cx="38177" cy="425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5DAFA0-BE1D-4F23-960A-90EB19EC4D30}"/>
              </a:ext>
            </a:extLst>
          </p:cNvPr>
          <p:cNvGrpSpPr>
            <a:grpSpLocks/>
          </p:cNvGrpSpPr>
          <p:nvPr/>
        </p:nvGrpSpPr>
        <p:grpSpPr bwMode="auto">
          <a:xfrm>
            <a:off x="3277956" y="2650962"/>
            <a:ext cx="131763" cy="581025"/>
            <a:chOff x="2590800" y="2272159"/>
            <a:chExt cx="98712" cy="4356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A08C17-B440-46D0-8614-87CD29AD0C6A}"/>
                </a:ext>
              </a:extLst>
            </p:cNvPr>
            <p:cNvCxnSpPr/>
            <p:nvPr/>
          </p:nvCxnSpPr>
          <p:spPr>
            <a:xfrm flipH="1">
              <a:off x="2590800" y="2272159"/>
              <a:ext cx="38058" cy="4249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F8A355-E93A-4B49-AD72-6DCCA72E5A6A}"/>
                </a:ext>
              </a:extLst>
            </p:cNvPr>
            <p:cNvCxnSpPr/>
            <p:nvPr/>
          </p:nvCxnSpPr>
          <p:spPr>
            <a:xfrm flipH="1">
              <a:off x="2651454" y="2282871"/>
              <a:ext cx="38058" cy="4249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EF08B9-531B-4F89-9284-FCB5AC0CBB23}"/>
              </a:ext>
            </a:extLst>
          </p:cNvPr>
          <p:cNvCxnSpPr/>
          <p:nvPr/>
        </p:nvCxnSpPr>
        <p:spPr>
          <a:xfrm flipH="1">
            <a:off x="7977952" y="2084225"/>
            <a:ext cx="50800" cy="566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A14188-5FD5-4008-999B-D059B0930334}"/>
              </a:ext>
            </a:extLst>
          </p:cNvPr>
          <p:cNvCxnSpPr/>
          <p:nvPr/>
        </p:nvCxnSpPr>
        <p:spPr>
          <a:xfrm flipH="1">
            <a:off x="4496263" y="3585997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01B090-60B1-4EF0-811B-0599E92D7B3D}"/>
              </a:ext>
            </a:extLst>
          </p:cNvPr>
          <p:cNvCxnSpPr/>
          <p:nvPr/>
        </p:nvCxnSpPr>
        <p:spPr>
          <a:xfrm flipH="1">
            <a:off x="11557000" y="3444875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932</Words>
  <Application>Microsoft Office PowerPoint</Application>
  <PresentationFormat>Widescreen</PresentationFormat>
  <Paragraphs>92</Paragraphs>
  <Slides>18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等线</vt:lpstr>
      <vt:lpstr>等线 Light</vt:lpstr>
      <vt:lpstr>Arial</vt:lpstr>
      <vt:lpstr>Arial-Rounded</vt:lpstr>
      <vt:lpstr>Barlow Semi Condensed</vt:lpstr>
      <vt:lpstr>Calibri</vt:lpstr>
      <vt:lpstr>Calibri Light</vt:lpstr>
      <vt:lpstr>HL Hoctro</vt:lpstr>
      <vt:lpstr>inpin heiti</vt:lpstr>
      <vt:lpstr>Knewave</vt:lpstr>
      <vt:lpstr>Times New Roman</vt:lpstr>
      <vt:lpstr>华康少女文字W5(P)</vt:lpstr>
      <vt:lpstr>1_Office 主题​​</vt:lpstr>
      <vt:lpstr>Simple Light</vt:lpstr>
      <vt:lpstr>4_Office 主题</vt:lpstr>
      <vt:lpstr>2_Office 主题​​</vt:lpstr>
      <vt:lpstr>5_Office Theme</vt:lpstr>
      <vt:lpstr>2_Office 主题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19</cp:revision>
  <dcterms:created xsi:type="dcterms:W3CDTF">2021-10-24T10:21:26Z</dcterms:created>
  <dcterms:modified xsi:type="dcterms:W3CDTF">2026-03-10T02:35:31Z</dcterms:modified>
</cp:coreProperties>
</file>