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1" r:id="rId5"/>
    <p:sldMasterId id="2147483723" r:id="rId6"/>
    <p:sldMasterId id="2147483735" r:id="rId7"/>
    <p:sldMasterId id="2147483756" r:id="rId8"/>
  </p:sldMasterIdLst>
  <p:notesMasterIdLst>
    <p:notesMasterId r:id="rId26"/>
  </p:notesMasterIdLst>
  <p:sldIdLst>
    <p:sldId id="272" r:id="rId9"/>
    <p:sldId id="327" r:id="rId10"/>
    <p:sldId id="2007577112" r:id="rId11"/>
    <p:sldId id="2007577118" r:id="rId12"/>
    <p:sldId id="2007577102" r:id="rId13"/>
    <p:sldId id="2007577113" r:id="rId14"/>
    <p:sldId id="2007577122" r:id="rId15"/>
    <p:sldId id="263" r:id="rId16"/>
    <p:sldId id="2007577121" r:id="rId17"/>
    <p:sldId id="2007577123" r:id="rId18"/>
    <p:sldId id="2007577124" r:id="rId19"/>
    <p:sldId id="2007577119" r:id="rId20"/>
    <p:sldId id="2007577120" r:id="rId21"/>
    <p:sldId id="2007577125" r:id="rId22"/>
    <p:sldId id="2007577105" r:id="rId23"/>
    <p:sldId id="200757712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592" autoAdjust="0"/>
  </p:normalViewPr>
  <p:slideViewPr>
    <p:cSldViewPr snapToGrid="0">
      <p:cViewPr varScale="1">
        <p:scale>
          <a:sx n="90" d="100"/>
          <a:sy n="90" d="100"/>
        </p:scale>
        <p:origin x="3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7A1D-D611-4DF5-BDA7-F13610B4BEF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9B76-FB8C-472D-8945-AC122104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25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5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6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7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1" y="4343276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6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8" y="5810040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8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2" y="2274476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9" y="5699700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4" y="4428576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9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90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9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4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7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757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8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1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5" y="8382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7" y="2387842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339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834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3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9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4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0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1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6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3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3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89BF-EF03-4CEA-97B8-98C6D1A0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E06B-927A-440B-9B34-84DD5021FB9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F80-1AE3-4D1C-BD26-95F6AD72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810E-3012-49ED-B21E-829C2756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6F4-BC5F-41B3-A787-01EFEF3B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60FC-6FDE-43F5-8556-82FCF047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066-1692-4FAF-BFA7-048CACDC21C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A19F-E66D-46F3-A23B-65C50445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A16A-01C0-40CC-A583-532CD860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1FB1-19B6-4C68-93B1-A2ADF25E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7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C735-550C-479F-AF02-48FBD94B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2EA6-5B58-43EF-9BD5-786F5E0BA87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B255-9EFA-4A44-BF5E-084EA442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3842-7EEF-40E3-95B4-459C5F7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DB74-EC21-48DA-AD79-905DC085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250EED-AD2C-473C-97C0-1D290D2D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1E75-C7D9-4DE2-AE39-FC6BFB94711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AB982-DE12-4BF0-ADD0-DC3309F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203EE-0891-4B4E-9724-52A970C4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FFC-32CA-4C2A-8327-863D42C8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BC86E-40F2-4088-B21A-46FD6E00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FDD2-DFB5-4173-AA63-94FC31F91CF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B1CEB-441C-4A63-B5FE-B030B9C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FAE97C-F4D7-4EEE-826A-DC492CF5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84B4-0026-4863-99DA-6A14F82C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3BDC4D-E31B-4F60-BA8A-D231018E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3AFE-143E-409D-92AE-400543E28DF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7A644-1178-4CB3-8AAA-EF92C3C6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98A894-6F23-4F73-B327-968C8A4F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018C-9C88-44F2-A24E-36EBA66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8ED5B9-F580-4F3A-9963-051878D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FB6-D258-40CE-8FB9-A54BEFEE84A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2CA792-E28A-4DE9-BB49-6A1A0D73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837D14-FF7C-46C1-B267-C8219E4B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CC32-1AFC-44DF-97A0-71459BAD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A3F51-7B8A-471B-ACC0-DFBA66B8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8EC-F592-46A9-AF98-D41C7C400B47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A1EE4-91B2-42EE-9EC7-0AEC4F11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6B745-8875-4F5A-BC2A-7BD70FD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B4A8-F87C-4B17-B559-33AAD936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43" indent="0">
              <a:buNone/>
              <a:defRPr sz="3733"/>
            </a:lvl2pPr>
            <a:lvl3pPr marL="1218486" indent="0">
              <a:buNone/>
              <a:defRPr sz="3200"/>
            </a:lvl3pPr>
            <a:lvl4pPr marL="1827729" indent="0">
              <a:buNone/>
              <a:defRPr sz="2667"/>
            </a:lvl4pPr>
            <a:lvl5pPr marL="2436974" indent="0">
              <a:buNone/>
              <a:defRPr sz="2667"/>
            </a:lvl5pPr>
            <a:lvl6pPr marL="3046216" indent="0">
              <a:buNone/>
              <a:defRPr sz="2667"/>
            </a:lvl6pPr>
            <a:lvl7pPr marL="3655459" indent="0">
              <a:buNone/>
              <a:defRPr sz="2667"/>
            </a:lvl7pPr>
            <a:lvl8pPr marL="4264701" indent="0">
              <a:buNone/>
              <a:defRPr sz="2667"/>
            </a:lvl8pPr>
            <a:lvl9pPr marL="4873945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0BCEB-92C1-484C-8846-F5EBAF67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EBC8-7652-4C4D-BAE7-88AB9DEB9011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4FAEC-5E29-4000-93D8-F41CEB36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B88F0-DEB2-4FD8-BDAE-EB9C8FC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D478-193A-47B2-A85E-3EAE00A4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486B-860D-4ECA-B944-05C520D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96A8-FBF9-4B49-9F36-F0974B441422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90A3-6C87-47E3-8E1D-4B1B651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3DBD-A50E-4A96-B43C-76B9DDA7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7965-2FF5-4576-8BA6-989142CF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AFF5-94EA-451A-B851-F6BDDAF3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02AB-A440-42F2-8787-506B7960942F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20C7-2763-4169-A419-3264160E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C9E5-B7EF-421D-9060-AFD18FAF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7E5-80C2-4052-99B2-795D47C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5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60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2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7C8E2-A6B8-4863-92F9-A21083DD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5E4-A4D1-4C52-B895-7F7779F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9DEA-7B3C-47AA-8F96-5911A8B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549EC-2489-4844-B767-DE95C6405C0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711C-8A8E-41E1-829C-3207EF8D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E4D-F09F-4071-BEB8-1BE89F14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E5C40-4D39-4FF8-951C-BC5A893D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758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02" indent="-455602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89" indent="-379404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7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960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4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36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80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24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67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3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74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01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45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01DFA4-3602-4E79-B998-916EFFF25E82}"/>
              </a:ext>
            </a:extLst>
          </p:cNvPr>
          <p:cNvSpPr txBox="1"/>
          <p:nvPr/>
        </p:nvSpPr>
        <p:spPr>
          <a:xfrm>
            <a:off x="2140437" y="269341"/>
            <a:ext cx="791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B10BA-B10C-4F1E-9CC9-75F2C1265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037" y="1131673"/>
            <a:ext cx="397192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39467-8582-4390-956B-A76AB00AC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937" y="1931915"/>
            <a:ext cx="9665029" cy="3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10704179" y="589418"/>
            <a:ext cx="2718491" cy="1345749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5525251" cy="2935445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707389" y="882035"/>
            <a:ext cx="6176353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0213" y="2427546"/>
            <a:ext cx="5452447" cy="268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defTabSz="914377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01305" y="645563"/>
            <a:ext cx="1906083" cy="14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7491798" y="2243007"/>
            <a:ext cx="3918706" cy="3038699"/>
            <a:chOff x="7603400" y="2342215"/>
            <a:chExt cx="3839254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839254" cy="1895873"/>
              <a:chOff x="8047283" y="-90386"/>
              <a:chExt cx="3839254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Đọc to, rõ</a:t>
                    </a:r>
                    <a:endParaRPr lang="en-US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Đọc đúng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153883" cy="46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Ngắt, nghỉ đúng chỗ 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6" y="1413345"/>
            <a:ext cx="682917" cy="645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3" y="3293179"/>
            <a:ext cx="661711" cy="6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9723788" cy="417780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00" y="659764"/>
            <a:ext cx="5748611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355835" y="1619713"/>
            <a:ext cx="6630056" cy="4897732"/>
            <a:chOff x="4157490" y="183066"/>
            <a:chExt cx="6195713" cy="496793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183066"/>
              <a:ext cx="6195713" cy="4967932"/>
              <a:chOff x="4125651" y="161655"/>
              <a:chExt cx="6195713" cy="4967932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161655"/>
                <a:ext cx="6138785" cy="3928840"/>
                <a:chOff x="7603399" y="2227813"/>
                <a:chExt cx="3825558" cy="2799613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227813"/>
                  <a:ext cx="3825558" cy="2112080"/>
                  <a:chOff x="8047282" y="-204788"/>
                  <a:chExt cx="3825558" cy="2112080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377">
                          <a:defRPr/>
                        </a:pPr>
                        <a:r>
                          <a:rPr lang="vi-VN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sz="24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377">
                          <a:defRPr/>
                        </a:pPr>
                        <a:r>
                          <a:rPr lang="vi-VN" sz="2400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sz="2400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377"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377"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429" y="-204788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lang="vi-VN" sz="3600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3600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914377"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vi-VN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729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04" y="1721007"/>
            <a:ext cx="5446232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2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4" y="4566035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200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2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6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1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5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5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539041" y="943552"/>
            <a:ext cx="9366929" cy="1798189"/>
            <a:chOff x="156834" y="1993081"/>
            <a:chExt cx="2145255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933699" cy="1719071"/>
            <a:chOff x="156834" y="1993082"/>
            <a:chExt cx="2239777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287592" y="2317274"/>
              <a:ext cx="2109019" cy="7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b.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Hồi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năm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Nam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487647" y="4575926"/>
            <a:ext cx="9685141" cy="1719071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729585" y="4586826"/>
            <a:ext cx="93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Bây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Nam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283028" y="1842646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7" y="3569466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5" y="30847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256592" y="542695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truyện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Toán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0FE269E-CC41-434B-9172-922229192D4E}"/>
              </a:ext>
            </a:extLst>
          </p:cNvPr>
          <p:cNvSpPr/>
          <p:nvPr/>
        </p:nvSpPr>
        <p:spPr>
          <a:xfrm>
            <a:off x="1726416" y="1209677"/>
            <a:ext cx="996435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267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3BF9E1AD-543D-40E0-8244-029C5B849076}"/>
              </a:ext>
            </a:extLst>
          </p:cNvPr>
          <p:cNvSpPr/>
          <p:nvPr/>
        </p:nvSpPr>
        <p:spPr>
          <a:xfrm>
            <a:off x="1929616" y="2399677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3225BA5C-9FC7-49D8-B9A6-55795F48EF66}"/>
              </a:ext>
            </a:extLst>
          </p:cNvPr>
          <p:cNvSpPr/>
          <p:nvPr/>
        </p:nvSpPr>
        <p:spPr>
          <a:xfrm>
            <a:off x="5949981" y="2391497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8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4E3DD9-A6CA-4CFF-BB29-559A720AF9AD}"/>
              </a:ext>
            </a:extLst>
          </p:cNvPr>
          <p:cNvSpPr/>
          <p:nvPr/>
        </p:nvSpPr>
        <p:spPr>
          <a:xfrm>
            <a:off x="5989108" y="2307117"/>
            <a:ext cx="4301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r>
              <a:rPr lang="en-US" altLang="zh-CN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1.</a:t>
            </a:r>
            <a:endParaRPr lang="zh-CN" altLang="en-US" sz="8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6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998082" y="1525204"/>
            <a:ext cx="369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4267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>
                <a:solidFill>
                  <a:srgbClr val="4CA420"/>
                </a:solidFill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endParaRPr lang="zh-CN" altLang="en-US" sz="4267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6656D769-16AA-4BA2-9429-DB12896462F4}"/>
              </a:ext>
            </a:extLst>
          </p:cNvPr>
          <p:cNvSpPr/>
          <p:nvPr/>
        </p:nvSpPr>
        <p:spPr>
          <a:xfrm>
            <a:off x="511884" y="1389153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267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D2EBC-DFAE-43CF-BA61-9411FD6F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57" y="2752867"/>
            <a:ext cx="7378400" cy="33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9012210-1B71-401E-8738-A1B68370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987335" y="2758299"/>
            <a:ext cx="1156884" cy="11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0B9FDA2-2FF2-47D9-A56C-DC0284AE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833498" y="2758299"/>
            <a:ext cx="1156884" cy="11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1623C8-2787-4682-8BC6-CCA48EE78006}"/>
              </a:ext>
            </a:extLst>
          </p:cNvPr>
          <p:cNvSpPr/>
          <p:nvPr/>
        </p:nvSpPr>
        <p:spPr>
          <a:xfrm>
            <a:off x="1525164" y="192241"/>
            <a:ext cx="225093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4267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267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zh-CN" altLang="en-US" sz="4267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A3C68E89-3F6C-4A9A-90FD-D47852828C05}"/>
              </a:ext>
            </a:extLst>
          </p:cNvPr>
          <p:cNvSpPr/>
          <p:nvPr/>
        </p:nvSpPr>
        <p:spPr>
          <a:xfrm>
            <a:off x="877655" y="2659859"/>
            <a:ext cx="2776828" cy="1311831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8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DÒ</a:t>
            </a:r>
            <a:endParaRPr lang="zh-CN" altLang="en-US" sz="48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E551296E-E127-417D-8EB6-5FC177759099}"/>
              </a:ext>
            </a:extLst>
          </p:cNvPr>
          <p:cNvSpPr/>
          <p:nvPr/>
        </p:nvSpPr>
        <p:spPr>
          <a:xfrm>
            <a:off x="8103643" y="2659858"/>
            <a:ext cx="3407501" cy="1311831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267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NGHE</a:t>
            </a:r>
            <a:endParaRPr lang="zh-CN" altLang="en-US" sz="4267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0D50AAA-5C35-4609-B8B9-E88169C94306}"/>
              </a:ext>
            </a:extLst>
          </p:cNvPr>
          <p:cNvSpPr/>
          <p:nvPr/>
        </p:nvSpPr>
        <p:spPr>
          <a:xfrm>
            <a:off x="4187026" y="4678354"/>
            <a:ext cx="3603665" cy="1311831"/>
          </a:xfrm>
          <a:prstGeom prst="wav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r>
              <a:rPr lang="en-US" altLang="zh-CN" sz="48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DÕI</a:t>
            </a:r>
            <a:endParaRPr lang="zh-CN" altLang="en-US" sz="4800" b="1" kern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Kí hiệu - Khám phá &amp; Luyện tập">
            <a:extLst>
              <a:ext uri="{FF2B5EF4-FFF2-40B4-BE49-F238E27FC236}">
                <a16:creationId xmlns:a16="http://schemas.microsoft.com/office/drawing/2014/main" id="{ED3C9CB1-35A9-4AA5-A859-DE3969B64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41" y="89333"/>
            <a:ext cx="851896" cy="851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7630AC-F066-4682-8426-4E2FAC1D7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5037085" y="2478316"/>
            <a:ext cx="1903547" cy="1901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4B2578B-8D26-46EA-A4A8-E67980151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706" y="782288"/>
            <a:ext cx="8043245" cy="7723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7D24BC-943A-4E46-82AE-3AEE339A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5031CBF-EB59-4C82-A597-048FDBF02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56197">
            <a:off x="-152219" y="5142973"/>
            <a:ext cx="2334971" cy="14022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A3C8AE-12F0-41CC-86D2-5D06E3C62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1273">
            <a:off x="9880780" y="5272339"/>
            <a:ext cx="2334971" cy="1402203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B6D9C0DC-8917-4292-9BB5-5DF433C410AE}"/>
              </a:ext>
            </a:extLst>
          </p:cNvPr>
          <p:cNvGrpSpPr/>
          <p:nvPr/>
        </p:nvGrpSpPr>
        <p:grpSpPr>
          <a:xfrm>
            <a:off x="1924050" y="5021935"/>
            <a:ext cx="8362951" cy="2426616"/>
            <a:chOff x="6296269" y="5376694"/>
            <a:chExt cx="5968501" cy="153115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17D9E96-CC52-4545-A807-6134C7F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C952FE3-3347-41D2-8A36-E21E2288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B589CD8-8EE7-4081-BDDA-901F0D53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BF19F1C-073E-41A1-91A4-164B9D31D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122E54A-5B63-458A-B313-D22130624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0D8A8611-9CCD-43B4-B1E2-573519EE5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36257" y="544317"/>
            <a:ext cx="2965159" cy="1206543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A7647434-A8D2-41EC-AAF2-377B07261257}"/>
              </a:ext>
            </a:extLst>
          </p:cNvPr>
          <p:cNvGrpSpPr/>
          <p:nvPr/>
        </p:nvGrpSpPr>
        <p:grpSpPr>
          <a:xfrm>
            <a:off x="10618589" y="782288"/>
            <a:ext cx="2718491" cy="1345749"/>
            <a:chOff x="10618590" y="782288"/>
            <a:chExt cx="2718490" cy="134574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AAA5A2CC-8371-46A0-8809-4DCDC14EB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D8D32E3-F6B0-4B03-82D4-274F97EC3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638917" y="2890060"/>
            <a:ext cx="7208728" cy="1464231"/>
          </a:xfrm>
          <a:prstGeom prst="roundRect">
            <a:avLst/>
          </a:prstGeom>
          <a:noFill/>
          <a:ln w="57150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marL="685783" indent="-685783" algn="just" defTabSz="914377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000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ý g</a:t>
            </a:r>
            <a:r>
              <a:rPr lang="vi-VN" sz="40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iọng đọc biểu lộ sự sôi nổi , vui vẻ và hào hứng </a:t>
            </a:r>
            <a:endParaRPr lang="en-US" sz="40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2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210590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049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10910284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2A50-1F72-459C-BFC7-702983FFDE14}"/>
              </a:ext>
            </a:extLst>
          </p:cNvPr>
          <p:cNvCxnSpPr/>
          <p:nvPr/>
        </p:nvCxnSpPr>
        <p:spPr>
          <a:xfrm>
            <a:off x="3757354" y="3302924"/>
            <a:ext cx="2006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F70636-A1C9-4DA6-A380-09C1F58C9846}"/>
              </a:ext>
            </a:extLst>
          </p:cNvPr>
          <p:cNvCxnSpPr>
            <a:cxnSpLocks/>
          </p:cNvCxnSpPr>
          <p:nvPr/>
        </p:nvCxnSpPr>
        <p:spPr>
          <a:xfrm>
            <a:off x="6096000" y="4511040"/>
            <a:ext cx="2527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A606C-1515-410D-B48C-52F6D8801E3F}"/>
              </a:ext>
            </a:extLst>
          </p:cNvPr>
          <p:cNvCxnSpPr>
            <a:cxnSpLocks/>
          </p:cNvCxnSpPr>
          <p:nvPr/>
        </p:nvCxnSpPr>
        <p:spPr>
          <a:xfrm>
            <a:off x="7071361" y="5763492"/>
            <a:ext cx="24162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38946" y="1119446"/>
            <a:ext cx="11519295" cy="56107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38D5A0-0E97-4325-A47F-8D558F11EF01}"/>
              </a:ext>
            </a:extLst>
          </p:cNvPr>
          <p:cNvCxnSpPr/>
          <p:nvPr/>
        </p:nvCxnSpPr>
        <p:spPr>
          <a:xfrm flipH="1">
            <a:off x="3179156" y="2394565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D6985F-8278-4D29-9698-6B875D13C1F4}"/>
              </a:ext>
            </a:extLst>
          </p:cNvPr>
          <p:cNvCxnSpPr/>
          <p:nvPr/>
        </p:nvCxnSpPr>
        <p:spPr>
          <a:xfrm flipH="1">
            <a:off x="6850392" y="3074704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ACA318-CBBF-4339-B28A-B49A0D7BA5B0}"/>
              </a:ext>
            </a:extLst>
          </p:cNvPr>
          <p:cNvCxnSpPr/>
          <p:nvPr/>
        </p:nvCxnSpPr>
        <p:spPr>
          <a:xfrm flipH="1">
            <a:off x="9541164" y="3641443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426CA2-5E59-4E1E-B109-F039C22C14EA}"/>
              </a:ext>
            </a:extLst>
          </p:cNvPr>
          <p:cNvCxnSpPr/>
          <p:nvPr/>
        </p:nvCxnSpPr>
        <p:spPr>
          <a:xfrm flipH="1">
            <a:off x="8687724" y="42081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C2BC12-A3A5-4B5B-B7CB-0122F983448C}"/>
              </a:ext>
            </a:extLst>
          </p:cNvPr>
          <p:cNvCxnSpPr/>
          <p:nvPr/>
        </p:nvCxnSpPr>
        <p:spPr>
          <a:xfrm flipH="1">
            <a:off x="3462292" y="4837481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3D7830-F26F-48DC-9057-CBDB28EA0664}"/>
              </a:ext>
            </a:extLst>
          </p:cNvPr>
          <p:cNvCxnSpPr/>
          <p:nvPr/>
        </p:nvCxnSpPr>
        <p:spPr>
          <a:xfrm flipH="1">
            <a:off x="9376757" y="4875877"/>
            <a:ext cx="50800" cy="5667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94D9E-83DD-43EE-80FF-7642FC59CCD6}"/>
              </a:ext>
            </a:extLst>
          </p:cNvPr>
          <p:cNvGrpSpPr>
            <a:grpSpLocks/>
          </p:cNvGrpSpPr>
          <p:nvPr/>
        </p:nvGrpSpPr>
        <p:grpSpPr bwMode="auto">
          <a:xfrm>
            <a:off x="11271048" y="5452805"/>
            <a:ext cx="142875" cy="571500"/>
            <a:chOff x="5029200" y="3423349"/>
            <a:chExt cx="107372" cy="42929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68851D-DD1E-409C-9E21-5E16578011B3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015903-FE8A-40B8-BC48-EE6DD6EC4F51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3EDE1B-7F37-4D0E-A217-3D5BE2A508E1}"/>
              </a:ext>
            </a:extLst>
          </p:cNvPr>
          <p:cNvSpPr txBox="1"/>
          <p:nvPr/>
        </p:nvSpPr>
        <p:spPr>
          <a:xfrm>
            <a:off x="7060276" y="6148319"/>
            <a:ext cx="4808451" cy="738536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en-US" sz="3733" b="1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39091-9522-4A52-A053-8BE764C2ECC3}"/>
              </a:ext>
            </a:extLst>
          </p:cNvPr>
          <p:cNvSpPr txBox="1"/>
          <p:nvPr/>
        </p:nvSpPr>
        <p:spPr>
          <a:xfrm>
            <a:off x="3768726" y="414337"/>
            <a:ext cx="4857751" cy="769393"/>
          </a:xfrm>
          <a:prstGeom prst="rect">
            <a:avLst/>
          </a:prstGeom>
          <a:solidFill>
            <a:srgbClr val="FFC000"/>
          </a:solidFill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 đọc câu dài: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CA7B-7968-4BB4-BEEE-1814B079B8FE}"/>
              </a:ext>
            </a:extLst>
          </p:cNvPr>
          <p:cNvSpPr txBox="1"/>
          <p:nvPr/>
        </p:nvSpPr>
        <p:spPr>
          <a:xfrm>
            <a:off x="642939" y="1943100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Tôi tên là Nam, học sinh lớp 1A, Trường Tiểu học Lê Quý Đôn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A7E5C7-BB35-4234-B6D1-723BEFE0DEA9}"/>
              </a:ext>
            </a:extLst>
          </p:cNvPr>
          <p:cNvCxnSpPr/>
          <p:nvPr/>
        </p:nvCxnSpPr>
        <p:spPr>
          <a:xfrm flipH="1">
            <a:off x="4187767" y="2084223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D6006C-356F-46CC-B801-FA917199F0EF}"/>
              </a:ext>
            </a:extLst>
          </p:cNvPr>
          <p:cNvSpPr txBox="1"/>
          <p:nvPr/>
        </p:nvSpPr>
        <p:spPr>
          <a:xfrm>
            <a:off x="584200" y="3444875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 đầu đi học, mặc bộ đồng phục của trường, tôi hãnh diện lắm.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E6A26-7CD0-4A9A-8D8F-822554A0FF1C}"/>
              </a:ext>
            </a:extLst>
          </p:cNvPr>
          <p:cNvGrpSpPr>
            <a:grpSpLocks/>
          </p:cNvGrpSpPr>
          <p:nvPr/>
        </p:nvGrpSpPr>
        <p:grpSpPr bwMode="auto">
          <a:xfrm>
            <a:off x="4753871" y="4118194"/>
            <a:ext cx="142875" cy="571500"/>
            <a:chOff x="5029200" y="3423349"/>
            <a:chExt cx="107372" cy="4292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38824-2AFA-4C81-AFF4-350CE8690637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152AE6-3284-4A95-AF0D-4069E7CD6AE6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DAFA0-BE1D-4F23-960A-90EB19EC4D30}"/>
              </a:ext>
            </a:extLst>
          </p:cNvPr>
          <p:cNvGrpSpPr>
            <a:grpSpLocks/>
          </p:cNvGrpSpPr>
          <p:nvPr/>
        </p:nvGrpSpPr>
        <p:grpSpPr bwMode="auto">
          <a:xfrm>
            <a:off x="3277956" y="2650962"/>
            <a:ext cx="131763" cy="581025"/>
            <a:chOff x="2590800" y="2272159"/>
            <a:chExt cx="98712" cy="4356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A08C17-B440-46D0-8614-87CD29AD0C6A}"/>
                </a:ext>
              </a:extLst>
            </p:cNvPr>
            <p:cNvCxnSpPr/>
            <p:nvPr/>
          </p:nvCxnSpPr>
          <p:spPr>
            <a:xfrm flipH="1">
              <a:off x="2590800" y="2272159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F8A355-E93A-4B49-AD72-6DCCA72E5A6A}"/>
                </a:ext>
              </a:extLst>
            </p:cNvPr>
            <p:cNvCxnSpPr/>
            <p:nvPr/>
          </p:nvCxnSpPr>
          <p:spPr>
            <a:xfrm flipH="1">
              <a:off x="2651454" y="2282871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EF08B9-531B-4F89-9284-FCB5AC0CBB23}"/>
              </a:ext>
            </a:extLst>
          </p:cNvPr>
          <p:cNvCxnSpPr/>
          <p:nvPr/>
        </p:nvCxnSpPr>
        <p:spPr>
          <a:xfrm flipH="1">
            <a:off x="7977952" y="2084225"/>
            <a:ext cx="50800" cy="566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14188-5FD5-4008-999B-D059B0930334}"/>
              </a:ext>
            </a:extLst>
          </p:cNvPr>
          <p:cNvCxnSpPr/>
          <p:nvPr/>
        </p:nvCxnSpPr>
        <p:spPr>
          <a:xfrm flipH="1">
            <a:off x="4496263" y="3585997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1B090-60B1-4EF0-811B-0599E92D7B3D}"/>
              </a:ext>
            </a:extLst>
          </p:cNvPr>
          <p:cNvCxnSpPr/>
          <p:nvPr/>
        </p:nvCxnSpPr>
        <p:spPr>
          <a:xfrm flipH="1">
            <a:off x="11557000" y="3444875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5752567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54E0E-88A1-49B5-AA7C-9F480E6D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825911"/>
            <a:ext cx="682917" cy="6453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FD364A-0852-4F80-8A74-D8F1D5FBCD58}"/>
              </a:ext>
            </a:extLst>
          </p:cNvPr>
          <p:cNvSpPr/>
          <p:nvPr/>
        </p:nvSpPr>
        <p:spPr>
          <a:xfrm>
            <a:off x="291314" y="1451338"/>
            <a:ext cx="11253324" cy="1850213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FA360-4848-4921-B73F-5A4AF7A7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3333998"/>
            <a:ext cx="661711" cy="66171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29E228-0DED-4C84-A618-E8462C383728}"/>
              </a:ext>
            </a:extLst>
          </p:cNvPr>
          <p:cNvSpPr/>
          <p:nvPr/>
        </p:nvSpPr>
        <p:spPr>
          <a:xfrm>
            <a:off x="321995" y="3434561"/>
            <a:ext cx="11253324" cy="2423895"/>
          </a:xfrm>
          <a:prstGeom prst="roundRect">
            <a:avLst/>
          </a:prstGeom>
          <a:noFill/>
          <a:ln w="57150">
            <a:solidFill>
              <a:srgbClr val="F56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华康少女文字W5(P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68E4CA-FC56-408B-B021-D936605E41FB}"/>
              </a:ext>
            </a:extLst>
          </p:cNvPr>
          <p:cNvSpPr txBox="1"/>
          <p:nvPr/>
        </p:nvSpPr>
        <p:spPr>
          <a:xfrm>
            <a:off x="483695" y="6011823"/>
            <a:ext cx="5752567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en-US" sz="4267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916</Words>
  <Application>Microsoft Office PowerPoint</Application>
  <PresentationFormat>Widescreen</PresentationFormat>
  <Paragraphs>90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等线</vt:lpstr>
      <vt:lpstr>等线 Light</vt:lpstr>
      <vt:lpstr>Arial</vt:lpstr>
      <vt:lpstr>Arial-Rounded</vt:lpstr>
      <vt:lpstr>Barlow Semi Condensed</vt:lpstr>
      <vt:lpstr>Calibri</vt:lpstr>
      <vt:lpstr>Calibri Light</vt:lpstr>
      <vt:lpstr>DFPOP1-W9</vt:lpstr>
      <vt:lpstr>HL Hoctro</vt:lpstr>
      <vt:lpstr>inpin heiti</vt:lpstr>
      <vt:lpstr>Knewave</vt:lpstr>
      <vt:lpstr>华康少女文字W5(P)</vt:lpstr>
      <vt:lpstr>1_Office 主题​​</vt:lpstr>
      <vt:lpstr>Simple Light</vt:lpstr>
      <vt:lpstr>Office 主题</vt:lpstr>
      <vt:lpstr>4_Office 主题</vt:lpstr>
      <vt:lpstr>2_Office 主题​​</vt:lpstr>
      <vt:lpstr>5_Office Theme</vt:lpstr>
      <vt:lpstr>2_Office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19</cp:revision>
  <dcterms:created xsi:type="dcterms:W3CDTF">2021-10-24T10:21:26Z</dcterms:created>
  <dcterms:modified xsi:type="dcterms:W3CDTF">2026-02-02T03:28:26Z</dcterms:modified>
</cp:coreProperties>
</file>